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70" r:id="rId3"/>
    <p:sldId id="353" r:id="rId5"/>
    <p:sldId id="491" r:id="rId6"/>
    <p:sldId id="352" r:id="rId7"/>
    <p:sldId id="494" r:id="rId8"/>
    <p:sldId id="495" r:id="rId9"/>
    <p:sldId id="496" r:id="rId10"/>
    <p:sldId id="497" r:id="rId11"/>
    <p:sldId id="492" r:id="rId12"/>
    <p:sldId id="498" r:id="rId13"/>
    <p:sldId id="499" r:id="rId14"/>
    <p:sldId id="500" r:id="rId15"/>
    <p:sldId id="501" r:id="rId16"/>
    <p:sldId id="493" r:id="rId17"/>
    <p:sldId id="502" r:id="rId18"/>
    <p:sldId id="503" r:id="rId19"/>
    <p:sldId id="504" r:id="rId20"/>
    <p:sldId id="505" r:id="rId21"/>
    <p:sldId id="471" r:id="rId22"/>
    <p:sldId id="506" r:id="rId23"/>
    <p:sldId id="507" r:id="rId24"/>
    <p:sldId id="508" r:id="rId25"/>
    <p:sldId id="509" r:id="rId26"/>
    <p:sldId id="297" r:id="rId27"/>
  </p:sldIdLst>
  <p:sldSz cx="12190095" cy="685927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A3B0"/>
    <a:srgbClr val="3B4658"/>
    <a:srgbClr val="9CC7CE"/>
    <a:srgbClr val="7F8EAB"/>
    <a:srgbClr val="3296A8"/>
    <a:srgbClr val="6D8AAB"/>
    <a:srgbClr val="31709C"/>
    <a:srgbClr val="7697B3"/>
    <a:srgbClr val="6FA094"/>
    <a:srgbClr val="94BC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97778" autoAdjust="0"/>
  </p:normalViewPr>
  <p:slideViewPr>
    <p:cSldViewPr snapToGrid="0" showGuides="1">
      <p:cViewPr>
        <p:scale>
          <a:sx n="55" d="100"/>
          <a:sy n="55" d="100"/>
        </p:scale>
        <p:origin x="-84" y="-1584"/>
      </p:cViewPr>
      <p:guideLst>
        <p:guide orient="horz" pos="2161"/>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gs" Target="tags/tag28.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2" y="2130922"/>
            <a:ext cx="10361851" cy="1470365"/>
          </a:xfrm>
        </p:spPr>
        <p:txBody>
          <a:bodyPr/>
          <a:lstStyle/>
          <a:p>
            <a:r>
              <a:rPr lang="en-US"/>
              <a:t>Click to edit Master title style</a:t>
            </a:r>
            <a:endParaRPr lang="en-US"/>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a:t>Click to edit Master title style</a:t>
            </a:r>
            <a:endParaRPr lang="en-US"/>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600" indent="0">
              <a:buNone/>
              <a:defRPr sz="38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endParaRPr lang="en-US" dirty="0"/>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600" indent="0">
              <a:buNone/>
              <a:defRPr sz="1600"/>
            </a:lvl2pPr>
            <a:lvl3pPr marL="1219200" indent="0">
              <a:buNone/>
              <a:defRPr sz="1400"/>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50" y="274704"/>
            <a:ext cx="2742843" cy="585288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a:t>Click to edit Master title style</a:t>
            </a:r>
            <a:endParaRPr lang="en-US"/>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200">
                <a:solidFill>
                  <a:schemeClr val="tx1">
                    <a:tint val="75000"/>
                  </a:schemeClr>
                </a:solidFill>
              </a:defRPr>
            </a:lvl3pPr>
            <a:lvl4pPr marL="1828800" indent="0">
              <a:buNone/>
              <a:defRPr sz="1900">
                <a:solidFill>
                  <a:schemeClr val="tx1">
                    <a:tint val="75000"/>
                  </a:schemeClr>
                </a:solidFill>
              </a:defRPr>
            </a:lvl4pPr>
            <a:lvl5pPr marL="2438400" indent="0">
              <a:buNone/>
              <a:defRPr sz="1900">
                <a:solidFill>
                  <a:schemeClr val="tx1">
                    <a:tint val="75000"/>
                  </a:schemeClr>
                </a:solidFill>
              </a:defRPr>
            </a:lvl5pPr>
            <a:lvl6pPr marL="3048000" indent="0">
              <a:buNone/>
              <a:defRPr sz="1900">
                <a:solidFill>
                  <a:schemeClr val="tx1">
                    <a:tint val="75000"/>
                  </a:schemeClr>
                </a:solidFill>
              </a:defRPr>
            </a:lvl6pPr>
            <a:lvl7pPr marL="3657600" indent="0">
              <a:buNone/>
              <a:defRPr sz="1900">
                <a:solidFill>
                  <a:schemeClr val="tx1">
                    <a:tint val="75000"/>
                  </a:schemeClr>
                </a:solidFill>
              </a:defRPr>
            </a:lvl7pPr>
            <a:lvl8pPr marL="4267200" indent="0">
              <a:buNone/>
              <a:defRPr sz="1900">
                <a:solidFill>
                  <a:schemeClr val="tx1">
                    <a:tint val="75000"/>
                  </a:schemeClr>
                </a:solidFill>
              </a:defRPr>
            </a:lvl8pPr>
            <a:lvl9pPr marL="4876800" indent="0">
              <a:buNone/>
              <a:defRPr sz="19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矩形 10"/>
          <p:cNvSpPr/>
          <p:nvPr userDrawn="1"/>
        </p:nvSpPr>
        <p:spPr>
          <a:xfrm>
            <a:off x="8712796" y="4406074"/>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模板下载：</a:t>
            </a:r>
            <a:r>
              <a:rPr kumimoji="0" lang="en-US" altLang="zh-CN" sz="100" b="0" i="0" u="none" strike="noStrike" kern="0" cap="none" spc="0" normalizeH="0" baseline="0" noProof="0" dirty="0" smtClean="0">
                <a:ln>
                  <a:noFill/>
                </a:ln>
                <a:solidFill>
                  <a:prstClr val="white"/>
                </a:solidFill>
                <a:effectLst/>
                <a:uLnTx/>
                <a:uFillTx/>
              </a:rPr>
              <a:t>www.1ppt.com/moban/          </a:t>
            </a:r>
            <a:r>
              <a:rPr kumimoji="0" lang="zh-CN" altLang="en-US" sz="100" b="0" i="0" u="none" strike="noStrike" kern="0" cap="none" spc="0" normalizeH="0" baseline="0" noProof="0" dirty="0" smtClean="0">
                <a:ln>
                  <a:noFill/>
                </a:ln>
                <a:solidFill>
                  <a:prstClr val="white"/>
                </a:solidFill>
                <a:effectLst/>
                <a:uLnTx/>
                <a:uFillTx/>
              </a:rPr>
              <a:t>行业</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www.1ppt.com/hangye/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节日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www.1ppt.com/jieri/          PPT</a:t>
            </a:r>
            <a:r>
              <a:rPr kumimoji="0" lang="zh-CN" altLang="en-US" sz="100" b="0" i="0" u="none" strike="noStrike" kern="0" cap="none" spc="0" normalizeH="0" baseline="0" noProof="0" dirty="0" smtClean="0">
                <a:ln>
                  <a:noFill/>
                </a:ln>
                <a:solidFill>
                  <a:prstClr val="white"/>
                </a:solidFill>
                <a:effectLst/>
                <a:uLnTx/>
                <a:uFillTx/>
              </a:rPr>
              <a:t>素材：</a:t>
            </a:r>
            <a:r>
              <a:rPr kumimoji="0" lang="en-US" altLang="zh-CN" sz="100" b="0" i="0" u="none" strike="noStrike" kern="0" cap="none" spc="0" normalizeH="0" baseline="0" noProof="0" dirty="0" smtClean="0">
                <a:ln>
                  <a:noFill/>
                </a:ln>
                <a:solidFill>
                  <a:prstClr val="white"/>
                </a:solidFill>
                <a:effectLst/>
                <a:uLnTx/>
                <a:uFillTx/>
              </a:rPr>
              <a:t>www.1ppt.com/sucai/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背景图片：</a:t>
            </a:r>
            <a:r>
              <a:rPr kumimoji="0" lang="en-US" altLang="zh-CN" sz="100" b="0" i="0" u="none" strike="noStrike" kern="0" cap="none" spc="0" normalizeH="0" baseline="0" noProof="0" dirty="0" smtClean="0">
                <a:ln>
                  <a:noFill/>
                </a:ln>
                <a:solidFill>
                  <a:prstClr val="white"/>
                </a:solidFill>
                <a:effectLst/>
                <a:uLnTx/>
                <a:uFillTx/>
              </a:rPr>
              <a:t>www.1ppt.com/beijing/        PPT</a:t>
            </a:r>
            <a:r>
              <a:rPr kumimoji="0" lang="zh-CN" altLang="en-US" sz="100" b="0" i="0" u="none" strike="noStrike" kern="0" cap="none" spc="0" normalizeH="0" baseline="0" noProof="0" dirty="0" smtClean="0">
                <a:ln>
                  <a:noFill/>
                </a:ln>
                <a:solidFill>
                  <a:prstClr val="white"/>
                </a:solidFill>
                <a:effectLst/>
                <a:uLnTx/>
                <a:uFillTx/>
              </a:rPr>
              <a:t>图表：</a:t>
            </a:r>
            <a:r>
              <a:rPr kumimoji="0" lang="en-US" altLang="zh-CN" sz="100" b="0" i="0" u="none" strike="noStrike" kern="0" cap="none" spc="0" normalizeH="0" baseline="0" noProof="0" dirty="0" smtClean="0">
                <a:ln>
                  <a:noFill/>
                </a:ln>
                <a:solidFill>
                  <a:prstClr val="white"/>
                </a:solidFill>
                <a:effectLst/>
                <a:uLnTx/>
                <a:uFillTx/>
              </a:rPr>
              <a:t>www.1ppt.com/tubiao/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精美</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下载：</a:t>
            </a:r>
            <a:r>
              <a:rPr kumimoji="0" lang="en-US" altLang="zh-CN" sz="100" b="0" i="0" u="none" strike="noStrike" kern="0" cap="none" spc="0" normalizeH="0" baseline="0" noProof="0" dirty="0" smtClean="0">
                <a:ln>
                  <a:noFill/>
                </a:ln>
                <a:solidFill>
                  <a:prstClr val="white"/>
                </a:solidFill>
                <a:effectLst/>
                <a:uLnTx/>
                <a:uFillTx/>
              </a:rPr>
              <a:t>www.1ppt.com/xiazai/         PPT</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www.1ppt.com/powerpoint/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课件：</a:t>
            </a:r>
            <a:r>
              <a:rPr kumimoji="0" lang="en-US" altLang="zh-CN" sz="100" b="0" i="0" u="none" strike="noStrike" kern="0" cap="none" spc="0" normalizeH="0" baseline="0" noProof="0" dirty="0" smtClean="0">
                <a:ln>
                  <a:noFill/>
                </a:ln>
                <a:solidFill>
                  <a:prstClr val="white"/>
                </a:solidFill>
                <a:effectLst/>
                <a:uLnTx/>
                <a:uFillTx/>
              </a:rPr>
              <a:t>www.1ppt.com/kejian/             </a:t>
            </a:r>
            <a:r>
              <a:rPr kumimoji="0" lang="zh-CN" altLang="en-US" sz="100" b="0" i="0" u="none" strike="noStrike" kern="0" cap="none" spc="0" normalizeH="0" baseline="0" noProof="0" dirty="0" smtClean="0">
                <a:ln>
                  <a:noFill/>
                </a:ln>
                <a:solidFill>
                  <a:prstClr val="white"/>
                </a:solidFill>
                <a:effectLst/>
                <a:uLnTx/>
                <a:uFillTx/>
              </a:rPr>
              <a:t>字体下载：</a:t>
            </a:r>
            <a:r>
              <a:rPr kumimoji="0" lang="en-US" altLang="zh-CN" sz="100" b="0" i="0" u="none" strike="noStrike" kern="0" cap="none" spc="0" normalizeH="0" baseline="0" noProof="0" dirty="0" smtClean="0">
                <a:ln>
                  <a:noFill/>
                </a:ln>
                <a:solidFill>
                  <a:prstClr val="white"/>
                </a:solidFill>
                <a:effectLst/>
                <a:uLnTx/>
                <a:uFillTx/>
              </a:rPr>
              <a:t>www.1ppt.com/ziti/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工作总结</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www.1ppt.com/xiazai/zongjie/ </a:t>
            </a:r>
            <a:r>
              <a:rPr kumimoji="0" lang="zh-CN" altLang="en-US" sz="100" b="0" i="0" u="none" strike="noStrike" kern="0" cap="none" spc="0" normalizeH="0" baseline="0" noProof="0" dirty="0" smtClean="0">
                <a:ln>
                  <a:noFill/>
                </a:ln>
                <a:solidFill>
                  <a:prstClr val="white"/>
                </a:solidFill>
                <a:effectLst/>
                <a:uLnTx/>
                <a:uFillTx/>
              </a:rPr>
              <a:t>工作计划：</a:t>
            </a:r>
            <a:r>
              <a:rPr kumimoji="0" lang="en-US" altLang="zh-CN" sz="100" b="0" i="0" u="none" strike="noStrike" kern="0" cap="none" spc="0" normalizeH="0" baseline="0" noProof="0" dirty="0" smtClean="0">
                <a:ln>
                  <a:noFill/>
                </a:ln>
                <a:solidFill>
                  <a:prstClr val="white"/>
                </a:solidFill>
                <a:effectLst/>
                <a:uLnTx/>
                <a:uFillTx/>
              </a:rPr>
              <a:t>www.1ppt.com/xiazai/jihua/</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商务</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www.1ppt.com/moban/shangwu/  </a:t>
            </a:r>
            <a:r>
              <a:rPr kumimoji="0" lang="zh-CN" altLang="en-US" sz="100" b="0" i="0" u="none" strike="noStrike" kern="0" cap="none" spc="0" normalizeH="0" baseline="0" noProof="0" dirty="0" smtClean="0">
                <a:ln>
                  <a:noFill/>
                </a:ln>
                <a:solidFill>
                  <a:prstClr val="white"/>
                </a:solidFill>
                <a:effectLst/>
                <a:uLnTx/>
                <a:uFillTx/>
              </a:rPr>
              <a:t>个人简历</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www.1ppt.com/xiazai/jianli/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毕业答辩</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www.1ppt.com/xiazai/dabian/  </a:t>
            </a:r>
            <a:r>
              <a:rPr kumimoji="0" lang="zh-CN" altLang="en-US" sz="100" b="0" i="0" u="none" strike="noStrike" kern="0" cap="none" spc="0" normalizeH="0" baseline="0" noProof="0" dirty="0" smtClean="0">
                <a:ln>
                  <a:noFill/>
                </a:ln>
                <a:solidFill>
                  <a:prstClr val="white"/>
                </a:solidFill>
                <a:effectLst/>
                <a:uLnTx/>
                <a:uFillTx/>
              </a:rPr>
              <a:t>工作汇报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www.1ppt.com/xiazai/huibao/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 </a:t>
            </a:r>
            <a:endParaRPr kumimoji="0" lang="en-US" altLang="zh-CN" sz="100" b="0" i="0" u="none" strike="noStrike" kern="0" cap="none" spc="0" normalizeH="0" baseline="0" noProof="0" dirty="0" smtClean="0">
              <a:ln>
                <a:noFill/>
              </a:ln>
              <a:solidFill>
                <a:prstClr val="white"/>
              </a:solidFill>
              <a:effectLst/>
              <a:uLnTx/>
              <a:uFillTx/>
            </a:endParaRPr>
          </a:p>
        </p:txBody>
      </p:sp>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200" b="1"/>
            </a:lvl4pPr>
            <a:lvl5pPr marL="2438400" indent="0">
              <a:buNone/>
              <a:defRPr sz="2200" b="1"/>
            </a:lvl5pPr>
            <a:lvl6pPr marL="3048000" indent="0">
              <a:buNone/>
              <a:defRPr sz="2200" b="1"/>
            </a:lvl6pPr>
            <a:lvl7pPr marL="3657600" indent="0">
              <a:buNone/>
              <a:defRPr sz="2200" b="1"/>
            </a:lvl7pPr>
            <a:lvl8pPr marL="4267200" indent="0">
              <a:buNone/>
              <a:defRPr sz="2200" b="1"/>
            </a:lvl8pPr>
            <a:lvl9pPr marL="4876800" indent="0">
              <a:buNone/>
              <a:defRPr sz="2200" b="1"/>
            </a:lvl9pPr>
          </a:lstStyle>
          <a:p>
            <a:pPr lvl="0"/>
            <a:r>
              <a:rPr lang="en-US"/>
              <a:t>Click to edit Master text styles</a:t>
            </a:r>
            <a:endParaRPr lang="en-US"/>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200" b="1"/>
            </a:lvl4pPr>
            <a:lvl5pPr marL="2438400" indent="0">
              <a:buNone/>
              <a:defRPr sz="2200" b="1"/>
            </a:lvl5pPr>
            <a:lvl6pPr marL="3048000" indent="0">
              <a:buNone/>
              <a:defRPr sz="2200" b="1"/>
            </a:lvl6pPr>
            <a:lvl7pPr marL="3657600" indent="0">
              <a:buNone/>
              <a:defRPr sz="2200" b="1"/>
            </a:lvl7pPr>
            <a:lvl8pPr marL="4267200" indent="0">
              <a:buNone/>
              <a:defRPr sz="2200" b="1"/>
            </a:lvl8pPr>
            <a:lvl9pPr marL="4876800" indent="0">
              <a:buNone/>
              <a:defRPr sz="2200" b="1"/>
            </a:lvl9pPr>
          </a:lstStyle>
          <a:p>
            <a:pPr lvl="0"/>
            <a:r>
              <a:rPr lang="en-US"/>
              <a:t>Click to edit Master text styles</a:t>
            </a:r>
            <a:endParaRPr lang="en-US"/>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fld>
            <a:endParaRPr lang="en-US" dirty="0">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a:t>Click to edit Master title style</a:t>
            </a:r>
            <a:endParaRPr lang="en-US"/>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600" indent="0">
              <a:buNone/>
              <a:defRPr sz="1600"/>
            </a:lvl2pPr>
            <a:lvl3pPr marL="1219200" indent="0">
              <a:buNone/>
              <a:defRPr sz="1400"/>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hf hdr="0" ftr="0" dt="0"/>
  <p:txStyles>
    <p:titleStyle>
      <a:lvl1pPr algn="ctr" defTabSz="121920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80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8.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5" Type="http://schemas.openxmlformats.org/officeDocument/2006/relationships/notesSlide" Target="../notesSlides/notesSlide12.xml"/><Relationship Id="rId14" Type="http://schemas.openxmlformats.org/officeDocument/2006/relationships/slideLayout" Target="../slideLayouts/slideLayout8.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3" Type="http://schemas.openxmlformats.org/officeDocument/2006/relationships/notesSlide" Target="../notesSlides/notesSlide15.xml"/><Relationship Id="rId12" Type="http://schemas.openxmlformats.org/officeDocument/2006/relationships/slideLayout" Target="../slideLayouts/slideLayout8.xml"/><Relationship Id="rId11" Type="http://schemas.openxmlformats.org/officeDocument/2006/relationships/tags" Target="../tags/tag23.xml"/><Relationship Id="rId10" Type="http://schemas.openxmlformats.org/officeDocument/2006/relationships/tags" Target="../tags/tag22.xml"/><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7" Type="http://schemas.openxmlformats.org/officeDocument/2006/relationships/notesSlide" Target="../notesSlides/notesSlide20.xml"/><Relationship Id="rId6" Type="http://schemas.openxmlformats.org/officeDocument/2006/relationships/slideLayout" Target="../slideLayouts/slideLayout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8.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1"/>
          <a:stretch>
            <a:fillRect/>
          </a:stretch>
        </p:blipFill>
        <p:spPr>
          <a:xfrm>
            <a:off x="0" y="1240"/>
            <a:ext cx="12190413" cy="6857107"/>
          </a:xfrm>
          <a:prstGeom prst="rect">
            <a:avLst/>
          </a:prstGeom>
        </p:spPr>
      </p:pic>
      <p:sp>
        <p:nvSpPr>
          <p:cNvPr id="5" name="TextBox 4"/>
          <p:cNvSpPr txBox="1"/>
          <p:nvPr/>
        </p:nvSpPr>
        <p:spPr>
          <a:xfrm>
            <a:off x="1185987" y="2335389"/>
            <a:ext cx="7391767" cy="923330"/>
          </a:xfrm>
          <a:prstGeom prst="rect">
            <a:avLst/>
          </a:prstGeom>
          <a:noFill/>
        </p:spPr>
        <p:txBody>
          <a:bodyPr wrap="none" rtlCol="0">
            <a:spAutoFit/>
          </a:bodyPr>
          <a:lstStyle/>
          <a:p>
            <a:r>
              <a:rPr lang="zh-CN" altLang="en-US" sz="5400" spc="300" dirty="0">
                <a:solidFill>
                  <a:schemeClr val="bg1">
                    <a:lumMod val="85000"/>
                  </a:schemeClr>
                </a:solidFill>
                <a:latin typeface="微软雅黑" panose="020B0503020204020204" pitchFamily="34" charset="-122"/>
                <a:ea typeface="微软雅黑" panose="020B0503020204020204" pitchFamily="34" charset="-122"/>
              </a:rPr>
              <a:t>蓝</a:t>
            </a:r>
            <a:r>
              <a:rPr lang="zh-CN" altLang="en-US" sz="5400" spc="300" dirty="0" smtClean="0">
                <a:solidFill>
                  <a:schemeClr val="bg1">
                    <a:lumMod val="85000"/>
                  </a:schemeClr>
                </a:solidFill>
                <a:latin typeface="微软雅黑" panose="020B0503020204020204" pitchFamily="34" charset="-122"/>
                <a:ea typeface="微软雅黑" panose="020B0503020204020204" pitchFamily="34" charset="-122"/>
              </a:rPr>
              <a:t>色稳重工作计划</a:t>
            </a:r>
            <a:r>
              <a:rPr lang="en-US" altLang="zh-CN" sz="5400" spc="300" dirty="0" smtClean="0">
                <a:solidFill>
                  <a:schemeClr val="bg1">
                    <a:lumMod val="85000"/>
                  </a:schemeClr>
                </a:solidFill>
                <a:latin typeface="微软雅黑" panose="020B0503020204020204" pitchFamily="34" charset="-122"/>
                <a:ea typeface="微软雅黑" panose="020B0503020204020204" pitchFamily="34" charset="-122"/>
              </a:rPr>
              <a:t>PPT</a:t>
            </a:r>
            <a:endParaRPr lang="en-US" altLang="zh-CN" sz="5400" spc="3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6" name="TextBox 23"/>
          <p:cNvSpPr txBox="1"/>
          <p:nvPr/>
        </p:nvSpPr>
        <p:spPr>
          <a:xfrm>
            <a:off x="1267203" y="3769295"/>
            <a:ext cx="4402648" cy="553998"/>
          </a:xfrm>
          <a:prstGeom prst="rect">
            <a:avLst/>
          </a:prstGeom>
          <a:noFill/>
        </p:spPr>
        <p:txBody>
          <a:bodyPr wrap="square" rtlCol="0">
            <a:spAutoFit/>
          </a:bodyPr>
          <a:lstStyle/>
          <a:p>
            <a:r>
              <a:rPr lang="en-US" altLang="zh-CN" sz="1000" dirty="0">
                <a:solidFill>
                  <a:schemeClr val="bg1">
                    <a:lumMod val="85000"/>
                  </a:schemeClr>
                </a:solidFill>
                <a:latin typeface="微软雅黑" panose="020B0503020204020204" pitchFamily="34" charset="-122"/>
                <a:ea typeface="微软雅黑" panose="020B0503020204020204" pitchFamily="34" charset="-122"/>
              </a:rPr>
              <a:t>Your content to play here, or through your copy, </a:t>
            </a:r>
            <a:endParaRPr lang="en-US" altLang="zh-CN" sz="1000" dirty="0">
              <a:solidFill>
                <a:schemeClr val="bg1">
                  <a:lumMod val="85000"/>
                </a:schemeClr>
              </a:solidFill>
              <a:latin typeface="微软雅黑" panose="020B0503020204020204" pitchFamily="34" charset="-122"/>
              <a:ea typeface="微软雅黑" panose="020B0503020204020204" pitchFamily="34" charset="-122"/>
            </a:endParaRPr>
          </a:p>
          <a:p>
            <a:r>
              <a:rPr lang="en-US" altLang="zh-CN" sz="1000" dirty="0">
                <a:solidFill>
                  <a:schemeClr val="bg1">
                    <a:lumMod val="85000"/>
                  </a:schemeClr>
                </a:solidFill>
                <a:latin typeface="微软雅黑" panose="020B0503020204020204" pitchFamily="34" charset="-122"/>
                <a:ea typeface="微软雅黑" panose="020B0503020204020204" pitchFamily="34" charset="-122"/>
              </a:rPr>
              <a:t>paste in this box, and select only the text. Your content to play here, or through your copy, paste in this box, and select only the text.</a:t>
            </a:r>
            <a:endParaRPr lang="zh-CN" altLang="en-US" sz="10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7" name="矩形 6"/>
          <p:cNvSpPr/>
          <p:nvPr/>
        </p:nvSpPr>
        <p:spPr>
          <a:xfrm>
            <a:off x="1319345" y="3306637"/>
            <a:ext cx="4571229" cy="33654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lumMod val="85000"/>
                  </a:schemeClr>
                </a:solidFill>
                <a:latin typeface="微软雅黑" panose="020B0503020204020204" pitchFamily="34" charset="-122"/>
                <a:ea typeface="微软雅黑" panose="020B0503020204020204" pitchFamily="34" charset="-122"/>
              </a:rPr>
              <a:t>适</a:t>
            </a:r>
            <a:r>
              <a:rPr lang="zh-CN" altLang="en-US" sz="1600" dirty="0" smtClean="0">
                <a:solidFill>
                  <a:schemeClr val="bg1">
                    <a:lumMod val="85000"/>
                  </a:schemeClr>
                </a:solidFill>
                <a:latin typeface="微软雅黑" panose="020B0503020204020204" pitchFamily="34" charset="-122"/>
                <a:ea typeface="微软雅黑" panose="020B0503020204020204" pitchFamily="34" charset="-122"/>
              </a:rPr>
              <a:t>用</a:t>
            </a:r>
            <a:r>
              <a:rPr lang="zh-CN" altLang="en-US" sz="1600" dirty="0">
                <a:solidFill>
                  <a:schemeClr val="bg1">
                    <a:lumMod val="85000"/>
                  </a:schemeClr>
                </a:solidFill>
                <a:latin typeface="微软雅黑" panose="020B0503020204020204" pitchFamily="34" charset="-122"/>
                <a:ea typeface="微软雅黑" panose="020B0503020204020204" pitchFamily="34" charset="-122"/>
              </a:rPr>
              <a:t>工作汇报</a:t>
            </a:r>
            <a:r>
              <a:rPr lang="en-US" altLang="zh-CN" sz="1600" dirty="0" smtClean="0">
                <a:solidFill>
                  <a:schemeClr val="bg1">
                    <a:lumMod val="85000"/>
                  </a:schemeClr>
                </a:solidFill>
                <a:latin typeface="微软雅黑" panose="020B0503020204020204" pitchFamily="34" charset="-122"/>
                <a:ea typeface="微软雅黑" panose="020B0503020204020204" pitchFamily="34" charset="-122"/>
              </a:rPr>
              <a:t>/ </a:t>
            </a:r>
            <a:r>
              <a:rPr lang="zh-CN" altLang="en-US" sz="1600" dirty="0">
                <a:solidFill>
                  <a:schemeClr val="bg1">
                    <a:lumMod val="85000"/>
                  </a:schemeClr>
                </a:solidFill>
                <a:latin typeface="微软雅黑" panose="020B0503020204020204" pitchFamily="34" charset="-122"/>
                <a:ea typeface="微软雅黑" panose="020B0503020204020204" pitchFamily="34" charset="-122"/>
              </a:rPr>
              <a:t>文化介绍</a:t>
            </a:r>
            <a:r>
              <a:rPr lang="en-US" altLang="zh-CN" sz="1600" dirty="0">
                <a:solidFill>
                  <a:schemeClr val="bg1">
                    <a:lumMod val="85000"/>
                  </a:schemeClr>
                </a:solidFill>
                <a:latin typeface="微软雅黑" panose="020B0503020204020204" pitchFamily="34" charset="-122"/>
                <a:ea typeface="微软雅黑" panose="020B0503020204020204" pitchFamily="34" charset="-122"/>
              </a:rPr>
              <a:t> / </a:t>
            </a:r>
            <a:r>
              <a:rPr lang="zh-CN" altLang="en-US" sz="1600" dirty="0" smtClean="0">
                <a:solidFill>
                  <a:schemeClr val="bg1">
                    <a:lumMod val="85000"/>
                  </a:schemeClr>
                </a:solidFill>
                <a:latin typeface="微软雅黑" panose="020B0503020204020204" pitchFamily="34" charset="-122"/>
                <a:ea typeface="微软雅黑" panose="020B0503020204020204" pitchFamily="34" charset="-122"/>
              </a:rPr>
              <a:t>工作总结</a:t>
            </a:r>
            <a:endParaRPr lang="zh-CN" altLang="en-US" sz="16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8" name="TextBox 4"/>
          <p:cNvSpPr txBox="1"/>
          <p:nvPr/>
        </p:nvSpPr>
        <p:spPr>
          <a:xfrm>
            <a:off x="1181434" y="1076009"/>
            <a:ext cx="2082621" cy="1446550"/>
          </a:xfrm>
          <a:prstGeom prst="rect">
            <a:avLst/>
          </a:prstGeom>
          <a:noFill/>
        </p:spPr>
        <p:txBody>
          <a:bodyPr wrap="none" rtlCol="0">
            <a:spAutoFit/>
          </a:bodyPr>
          <a:lstStyle/>
          <a:p>
            <a:r>
              <a:rPr lang="en-US" altLang="zh-CN" sz="8800" dirty="0" smtClean="0">
                <a:solidFill>
                  <a:srgbClr val="59A3B0"/>
                </a:solidFill>
                <a:latin typeface="Agency FB" panose="020B0503020202020204" pitchFamily="34" charset="0"/>
                <a:ea typeface="宋体-PUA" panose="02010600030101010101" pitchFamily="2" charset="-122"/>
              </a:rPr>
              <a:t>2030</a:t>
            </a:r>
            <a:endParaRPr lang="en-US" altLang="zh-CN" sz="8800" dirty="0">
              <a:solidFill>
                <a:srgbClr val="59A3B0"/>
              </a:solidFill>
              <a:latin typeface="Agency FB" panose="020B0503020202020204" pitchFamily="34" charset="0"/>
              <a:ea typeface="宋体-PUA" panose="02010600030101010101" pitchFamily="2" charset="-122"/>
            </a:endParaRPr>
          </a:p>
        </p:txBody>
      </p:sp>
      <p:sp>
        <p:nvSpPr>
          <p:cNvPr id="10" name="TextBox 2"/>
          <p:cNvSpPr>
            <a:spLocks noChangeArrowheads="1"/>
          </p:cNvSpPr>
          <p:nvPr/>
        </p:nvSpPr>
        <p:spPr bwMode="auto">
          <a:xfrm>
            <a:off x="327025" y="158750"/>
            <a:ext cx="1868170" cy="705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6" tIns="45703" rIns="91406" bIns="45703">
            <a:spAutoFit/>
          </a:bodyPr>
          <a:lstStyle/>
          <a:p>
            <a:pPr algn="ctr" eaLnBrk="1" hangingPunct="1">
              <a:buFont typeface="Arial" panose="020B0604020202020204" pitchFamily="34" charset="0"/>
              <a:buNone/>
            </a:pPr>
            <a:r>
              <a:rPr lang="en-US" altLang="zh-CN" sz="4000" dirty="0">
                <a:solidFill>
                  <a:srgbClr val="E2E4E6"/>
                </a:solidFill>
                <a:latin typeface="Agency FB" panose="020B0503020202020204" pitchFamily="34" charset="0"/>
                <a:ea typeface="微软雅黑" panose="020B0503020204020204" pitchFamily="34" charset="-122"/>
                <a:sym typeface="微软雅黑" panose="020B0503020204020204" pitchFamily="34" charset="-122"/>
              </a:rPr>
              <a:t>LOGO</a:t>
            </a:r>
            <a:endParaRPr lang="zh-CN" altLang="en-US" sz="4000" dirty="0">
              <a:solidFill>
                <a:srgbClr val="E2E4E6"/>
              </a:solidFill>
              <a:latin typeface="Agency FB" panose="020B0503020202020204" pitchFamily="34" charset="0"/>
              <a:ea typeface="微软雅黑" panose="020B0503020204020204" pitchFamily="34" charset="-122"/>
              <a:sym typeface="微软雅黑" panose="020B0503020204020204" pitchFamily="34" charset="-122"/>
            </a:endParaRPr>
          </a:p>
        </p:txBody>
      </p:sp>
      <p:sp>
        <p:nvSpPr>
          <p:cNvPr id="11" name="等腰三角形 4"/>
          <p:cNvSpPr>
            <a:spLocks noChangeArrowheads="1"/>
          </p:cNvSpPr>
          <p:nvPr/>
        </p:nvSpPr>
        <p:spPr bwMode="auto">
          <a:xfrm rot="5400000">
            <a:off x="-18664" y="318708"/>
            <a:ext cx="329453" cy="285769"/>
          </a:xfrm>
          <a:prstGeom prst="triangle">
            <a:avLst>
              <a:gd name="adj" fmla="val 50000"/>
            </a:avLst>
          </a:prstGeom>
          <a:solidFill>
            <a:srgbClr val="E2E4E6"/>
          </a:solidFill>
          <a:ln>
            <a:noFill/>
          </a:ln>
        </p:spPr>
        <p:txBody>
          <a:bodyPr lIns="91406" tIns="45703" rIns="91406" bIns="45703" anchor="ctr"/>
          <a:lstStyle/>
          <a:p>
            <a:pPr algn="ctr" eaLnBrk="1" hangingPunct="1">
              <a:buFont typeface="Arial" panose="020B0604020202020204" pitchFamily="34" charset="0"/>
              <a:buNone/>
            </a:pPr>
            <a:endParaRPr lang="zh-CN" altLang="zh-CN">
              <a:solidFill>
                <a:srgbClr val="0170C1"/>
              </a:solidFill>
              <a:latin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750"/>
                                        <p:tgtEl>
                                          <p:spTgt spid="12"/>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ppt_x</p:attrName>
                                        </p:attrNameLst>
                                      </p:cBhvr>
                                      <p:tavLst>
                                        <p:tav tm="0">
                                          <p:val>
                                            <p:strVal val="0-#ppt_w/2"/>
                                          </p:val>
                                        </p:tav>
                                        <p:tav tm="100000">
                                          <p:val>
                                            <p:strVal val="#ppt_x"/>
                                          </p:val>
                                        </p:tav>
                                      </p:tavLst>
                                    </p:anim>
                                    <p:anim calcmode="lin" valueType="num">
                                      <p:cBhvr>
                                        <p:cTn id="12" dur="500" fill="hold"/>
                                        <p:tgtEl>
                                          <p:spTgt spid="11"/>
                                        </p:tgtEl>
                                        <p:attrNameLst>
                                          <p:attrName>ppt_y</p:attrName>
                                        </p:attrNameLst>
                                      </p:cBhvr>
                                      <p:tavLst>
                                        <p:tav tm="0">
                                          <p:val>
                                            <p:strVal val="#ppt_y"/>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p:cBhvr>
                                        <p:cTn id="17" dur="500"/>
                                        <p:tgtEl>
                                          <p:spTgt spid="10"/>
                                        </p:tgtEl>
                                      </p:cBhvr>
                                    </p:animEffect>
                                  </p:childTnLst>
                                </p:cTn>
                              </p:par>
                            </p:childTnLst>
                          </p:cTn>
                        </p:par>
                        <p:par>
                          <p:cTn id="18" fill="hold">
                            <p:stCondLst>
                              <p:cond delay="1500"/>
                            </p:stCondLst>
                            <p:childTnLst>
                              <p:par>
                                <p:cTn id="19" presetID="14" presetClass="entr" presetSubtype="10" fill="hold" grpId="0" nodeType="afterEffect">
                                  <p:stCondLst>
                                    <p:cond delay="0"/>
                                  </p:stCondLst>
                                  <p:iterate type="lt">
                                    <p:tmPct val="30000"/>
                                  </p:iterate>
                                  <p:childTnLst>
                                    <p:set>
                                      <p:cBhvr>
                                        <p:cTn id="20" dur="1" fill="hold">
                                          <p:stCondLst>
                                            <p:cond delay="0"/>
                                          </p:stCondLst>
                                        </p:cTn>
                                        <p:tgtEl>
                                          <p:spTgt spid="5"/>
                                        </p:tgtEl>
                                        <p:attrNameLst>
                                          <p:attrName>style.visibility</p:attrName>
                                        </p:attrNameLst>
                                      </p:cBhvr>
                                      <p:to>
                                        <p:strVal val="visible"/>
                                      </p:to>
                                    </p:set>
                                    <p:animEffect transition="in" filter="randombar(horizontal)">
                                      <p:cBhvr>
                                        <p:cTn id="21" dur="500"/>
                                        <p:tgtEl>
                                          <p:spTgt spid="5"/>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p:tgtEl>
                                          <p:spTgt spid="7"/>
                                        </p:tgtEl>
                                        <p:attrNameLst>
                                          <p:attrName>ppt_x</p:attrName>
                                        </p:attrNameLst>
                                      </p:cBhvr>
                                      <p:tavLst>
                                        <p:tav tm="0">
                                          <p:val>
                                            <p:strVal val="#ppt_x-#ppt_w*1.125000"/>
                                          </p:val>
                                        </p:tav>
                                        <p:tav tm="100000">
                                          <p:val>
                                            <p:strVal val="#ppt_x"/>
                                          </p:val>
                                        </p:tav>
                                      </p:tavLst>
                                    </p:anim>
                                    <p:animEffect transition="in" filter="wipe(right)">
                                      <p:cBhvr>
                                        <p:cTn id="25" dur="500"/>
                                        <p:tgtEl>
                                          <p:spTgt spid="7"/>
                                        </p:tgtEl>
                                      </p:cBhvr>
                                    </p:animEffect>
                                  </p:childTnLst>
                                </p:cTn>
                              </p:par>
                            </p:childTnLst>
                          </p:cTn>
                        </p:par>
                        <p:par>
                          <p:cTn id="26" fill="hold">
                            <p:stCondLst>
                              <p:cond delay="2500"/>
                            </p:stCondLst>
                            <p:childTnLst>
                              <p:par>
                                <p:cTn id="27" presetID="14" presetClass="entr" presetSubtype="10" fill="hold" grpId="0" nodeType="afterEffect">
                                  <p:stCondLst>
                                    <p:cond delay="0"/>
                                  </p:stCondLst>
                                  <p:iterate type="lt">
                                    <p:tmPct val="30000"/>
                                  </p:iterate>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childTnLst>
                          </p:cTn>
                        </p:par>
                        <p:par>
                          <p:cTn id="30" fill="hold">
                            <p:stCondLst>
                              <p:cond delay="3450"/>
                            </p:stCondLst>
                            <p:childTnLst>
                              <p:par>
                                <p:cTn id="31" presetID="22" presetClass="entr" presetSubtype="8" fill="hold" grpId="0" nodeType="afterEffect">
                                  <p:stCondLst>
                                    <p:cond delay="0"/>
                                  </p:stCondLst>
                                  <p:iterate type="lt">
                                    <p:tmPct val="30000"/>
                                  </p:iterate>
                                  <p:childTnLst>
                                    <p:set>
                                      <p:cBhvr>
                                        <p:cTn id="32" dur="1" fill="hold">
                                          <p:stCondLst>
                                            <p:cond delay="0"/>
                                          </p:stCondLst>
                                        </p:cTn>
                                        <p:tgtEl>
                                          <p:spTgt spid="6"/>
                                        </p:tgtEl>
                                        <p:attrNameLst>
                                          <p:attrName>style.visibility</p:attrName>
                                        </p:attrNameLst>
                                      </p:cBhvr>
                                      <p:to>
                                        <p:strVal val="visible"/>
                                      </p:to>
                                    </p:set>
                                    <p:animEffect transition="in" filter="wipe(left)">
                                      <p:cBhvr>
                                        <p:cTn id="33" dur="2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bldLvl="0" autoUpdateAnimBg="0"/>
      <p:bldP spid="11" grpId="0" bldLvl="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工作完成情况</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flipH="1">
            <a:off x="6260151" y="1988457"/>
            <a:ext cx="4683620" cy="4093527"/>
            <a:chOff x="791643" y="1951849"/>
            <a:chExt cx="5545508" cy="4335729"/>
          </a:xfrm>
        </p:grpSpPr>
        <p:sp>
          <p:nvSpPr>
            <p:cNvPr id="11" name="矩形 10"/>
            <p:cNvSpPr/>
            <p:nvPr/>
          </p:nvSpPr>
          <p:spPr>
            <a:xfrm>
              <a:off x="802445" y="1951849"/>
              <a:ext cx="5482009" cy="2245728"/>
            </a:xfrm>
            <a:prstGeom prst="rect">
              <a:avLst/>
            </a:prstGeom>
            <a:blipFill dpi="0" rotWithShape="1">
              <a:blip r:embed="rId1" cstate="screen"/>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kumimoji="1" lang="zh-CN" altLang="en-US" sz="1100">
                <a:solidFill>
                  <a:prstClr val="white"/>
                </a:solidFill>
                <a:latin typeface="Calibri" panose="020F0502020204030204"/>
                <a:ea typeface="宋体" panose="02010600030101010101" pitchFamily="2" charset="-122"/>
              </a:endParaRPr>
            </a:p>
          </p:txBody>
        </p:sp>
        <p:sp>
          <p:nvSpPr>
            <p:cNvPr id="12" name="矩形 11"/>
            <p:cNvSpPr/>
            <p:nvPr/>
          </p:nvSpPr>
          <p:spPr>
            <a:xfrm>
              <a:off x="802445" y="5433959"/>
              <a:ext cx="5471207" cy="853619"/>
            </a:xfrm>
            <a:prstGeom prst="rect">
              <a:avLst/>
            </a:prstGeom>
            <a:solidFill>
              <a:srgbClr val="59A3B0"/>
            </a:solidFill>
            <a:ln w="9525" cap="flat" cmpd="sng" algn="ctr">
              <a:noFill/>
              <a:prstDash val="solid"/>
            </a:ln>
            <a:effectLst/>
          </p:spPr>
          <p:txBody>
            <a:bodyPr lIns="91438" tIns="45719" rIns="91438" bIns="45719" rtlCol="0" anchor="ctr"/>
            <a:lstStyle/>
            <a:p>
              <a:pPr marL="0" marR="0" lvl="0" indent="0" algn="ctr" defTabSz="457200" eaLnBrk="1" fontAlgn="auto" latinLnBrk="0" hangingPunct="1">
                <a:lnSpc>
                  <a:spcPct val="100000"/>
                </a:lnSpc>
                <a:spcBef>
                  <a:spcPts val="0"/>
                </a:spcBef>
                <a:spcAft>
                  <a:spcPts val="0"/>
                </a:spcAft>
                <a:buClrTx/>
                <a:buSzTx/>
                <a:buFontTx/>
                <a:buNone/>
                <a:defRPr/>
              </a:pPr>
              <a:endParaRPr kumimoji="1" lang="zh-CN" altLang="en-US" sz="1100" b="0" i="0" u="none" strike="noStrike" kern="0" cap="none" spc="0" normalizeH="0" baseline="0" noProof="0" dirty="0">
                <a:ln>
                  <a:noFill/>
                </a:ln>
                <a:solidFill>
                  <a:srgbClr val="FFFFFF"/>
                </a:solidFill>
                <a:effectLst/>
                <a:uLnTx/>
                <a:uFillTx/>
                <a:latin typeface="Century Gothic"/>
                <a:ea typeface="微软雅黑" panose="020B0503020204020204" pitchFamily="34" charset="-122"/>
              </a:endParaRPr>
            </a:p>
          </p:txBody>
        </p:sp>
        <p:sp>
          <p:nvSpPr>
            <p:cNvPr id="13" name="文本框 5"/>
            <p:cNvSpPr txBox="1"/>
            <p:nvPr/>
          </p:nvSpPr>
          <p:spPr>
            <a:xfrm>
              <a:off x="791643" y="4087577"/>
              <a:ext cx="5545508" cy="1645241"/>
            </a:xfrm>
            <a:prstGeom prst="rect">
              <a:avLst/>
            </a:prstGeom>
            <a:noFill/>
          </p:spPr>
          <p:txBody>
            <a:bodyPr wrap="square" lIns="91438" tIns="45719" rIns="91438" bIns="45719" rtlCol="0">
              <a:spAutoFit/>
            </a:bodyPr>
            <a:lstStyle/>
            <a:p>
              <a:pPr defTabSz="457200">
                <a:lnSpc>
                  <a:spcPct val="130000"/>
                </a:lnSpc>
              </a:pPr>
              <a:endParaRPr lang="en-US" altLang="zh-CN" sz="1000" dirty="0">
                <a:solidFill>
                  <a:schemeClr val="bg1">
                    <a:lumMod val="50000"/>
                  </a:schemeClr>
                </a:solidFill>
                <a:latin typeface="Century Gothic"/>
                <a:ea typeface="微软雅黑" panose="020B0503020204020204" pitchFamily="34" charset="-122"/>
              </a:endParaRPr>
            </a:p>
            <a:p>
              <a:pPr defTabSz="457200">
                <a:lnSpc>
                  <a:spcPct val="130000"/>
                </a:lnSpc>
              </a:pPr>
              <a:r>
                <a:rPr lang="zh-CN" altLang="en-US" sz="1000" dirty="0">
                  <a:solidFill>
                    <a:schemeClr val="bg1">
                      <a:lumMod val="50000"/>
                    </a:schemeClr>
                  </a:solidFill>
                  <a:latin typeface="Century Gothic"/>
                  <a:ea typeface="微软雅黑" panose="020B0503020204020204" pitchFamily="34" charset="-122"/>
                </a:rPr>
                <a:t>标题数字等都可以通过点击和重新输入进行更改，顶部“开始”面板中可以对字体、字号、颜色、行距等进行修改。建议正文</a:t>
              </a:r>
              <a:r>
                <a:rPr lang="en-US" altLang="zh-CN" sz="1000" dirty="0">
                  <a:solidFill>
                    <a:schemeClr val="bg1">
                      <a:lumMod val="50000"/>
                    </a:schemeClr>
                  </a:solidFill>
                  <a:latin typeface="Century Gothic"/>
                  <a:ea typeface="微软雅黑" panose="020B0503020204020204" pitchFamily="34" charset="-122"/>
                </a:rPr>
                <a:t>14</a:t>
              </a:r>
              <a:r>
                <a:rPr lang="zh-CN" altLang="en-US" sz="1000" dirty="0">
                  <a:solidFill>
                    <a:schemeClr val="bg1">
                      <a:lumMod val="50000"/>
                    </a:schemeClr>
                  </a:solidFill>
                  <a:latin typeface="Century Gothic"/>
                  <a:ea typeface="微软雅黑" panose="020B0503020204020204" pitchFamily="34" charset="-122"/>
                </a:rPr>
                <a:t>号字，</a:t>
              </a:r>
              <a:r>
                <a:rPr lang="en-US" altLang="zh-CN" sz="1000" dirty="0">
                  <a:solidFill>
                    <a:schemeClr val="bg1">
                      <a:lumMod val="50000"/>
                    </a:schemeClr>
                  </a:solidFill>
                  <a:latin typeface="Century Gothic"/>
                  <a:ea typeface="微软雅黑" panose="020B0503020204020204" pitchFamily="34" charset="-122"/>
                </a:rPr>
                <a:t>1.3</a:t>
              </a:r>
              <a:r>
                <a:rPr lang="zh-CN" altLang="en-US" sz="1000" dirty="0">
                  <a:solidFill>
                    <a:schemeClr val="bg1">
                      <a:lumMod val="50000"/>
                    </a:schemeClr>
                  </a:solidFill>
                  <a:latin typeface="Century Gothic"/>
                  <a:ea typeface="微软雅黑" panose="020B0503020204020204" pitchFamily="34" charset="-122"/>
                </a:rPr>
                <a:t>倍字间距。标题数字等都可以通过点击和重新输入进行更改</a:t>
              </a:r>
              <a:r>
                <a:rPr lang="en-US" altLang="zh-CN" sz="1000" dirty="0">
                  <a:solidFill>
                    <a:schemeClr val="bg1">
                      <a:lumMod val="50000"/>
                    </a:schemeClr>
                  </a:solidFill>
                  <a:latin typeface="Century Gothic"/>
                  <a:ea typeface="微软雅黑" panose="020B0503020204020204" pitchFamily="34" charset="-122"/>
                </a:rPr>
                <a:t>.</a:t>
              </a:r>
              <a:endParaRPr lang="zh-CN" altLang="en-US" sz="1000" dirty="0">
                <a:solidFill>
                  <a:schemeClr val="bg1">
                    <a:lumMod val="50000"/>
                  </a:schemeClr>
                </a:solidFill>
                <a:latin typeface="Century Gothic"/>
                <a:ea typeface="微软雅黑" panose="020B0503020204020204" pitchFamily="34" charset="-122"/>
              </a:endParaRPr>
            </a:p>
            <a:p>
              <a:pPr defTabSz="457200">
                <a:lnSpc>
                  <a:spcPct val="130000"/>
                </a:lnSpc>
              </a:pPr>
              <a:endParaRPr lang="zh-CN" altLang="en-US" sz="1000" dirty="0">
                <a:solidFill>
                  <a:schemeClr val="bg1">
                    <a:lumMod val="50000"/>
                  </a:schemeClr>
                </a:solidFill>
                <a:latin typeface="Century Gothic"/>
                <a:ea typeface="微软雅黑" panose="020B0503020204020204" pitchFamily="34" charset="-122"/>
              </a:endParaRPr>
            </a:p>
            <a:p>
              <a:pPr defTabSz="457200">
                <a:lnSpc>
                  <a:spcPct val="130000"/>
                </a:lnSpc>
              </a:pPr>
              <a:endParaRPr lang="zh-CN" altLang="en-US" sz="1000" dirty="0">
                <a:solidFill>
                  <a:schemeClr val="bg1">
                    <a:lumMod val="50000"/>
                  </a:schemeClr>
                </a:solidFill>
                <a:latin typeface="Century Gothic"/>
                <a:ea typeface="微软雅黑" panose="020B0503020204020204" pitchFamily="34" charset="-122"/>
              </a:endParaRPr>
            </a:p>
          </p:txBody>
        </p:sp>
        <p:sp>
          <p:nvSpPr>
            <p:cNvPr id="16" name="文本框 6"/>
            <p:cNvSpPr txBox="1"/>
            <p:nvPr/>
          </p:nvSpPr>
          <p:spPr>
            <a:xfrm>
              <a:off x="882209" y="5589241"/>
              <a:ext cx="5275326" cy="562300"/>
            </a:xfrm>
            <a:prstGeom prst="rect">
              <a:avLst/>
            </a:prstGeom>
            <a:noFill/>
          </p:spPr>
          <p:txBody>
            <a:bodyPr wrap="square" lIns="91438" tIns="45719" rIns="91438" bIns="45719" rtlCol="0">
              <a:spAutoFit/>
            </a:bodyPr>
            <a:lstStyle/>
            <a:p>
              <a:pPr defTabSz="457200">
                <a:lnSpc>
                  <a:spcPct val="130000"/>
                </a:lnSpc>
              </a:pPr>
              <a:r>
                <a:rPr lang="zh-CN" altLang="en-US" sz="900" b="1" dirty="0">
                  <a:solidFill>
                    <a:srgbClr val="FFFFFF"/>
                  </a:solidFill>
                  <a:latin typeface="Century Gothic"/>
                  <a:ea typeface="微软雅黑" panose="020B0503020204020204" pitchFamily="34" charset="-122"/>
                </a:rPr>
                <a:t>标题数字等都可以通过点击和重新输入进行更改，顶部“开始”面板中可以对字体、字号、颜色、行距等进行修改。建议正文</a:t>
              </a:r>
              <a:r>
                <a:rPr lang="en-US" altLang="zh-CN" sz="900" b="1" dirty="0">
                  <a:solidFill>
                    <a:srgbClr val="FFFFFF"/>
                  </a:solidFill>
                  <a:latin typeface="Century Gothic"/>
                  <a:ea typeface="微软雅黑" panose="020B0503020204020204" pitchFamily="34" charset="-122"/>
                </a:rPr>
                <a:t>12</a:t>
              </a:r>
              <a:r>
                <a:rPr lang="zh-CN" altLang="en-US" sz="900" b="1" dirty="0">
                  <a:solidFill>
                    <a:srgbClr val="FFFFFF"/>
                  </a:solidFill>
                  <a:latin typeface="Century Gothic"/>
                  <a:ea typeface="微软雅黑" panose="020B0503020204020204" pitchFamily="34" charset="-122"/>
                </a:rPr>
                <a:t>号字，</a:t>
              </a:r>
              <a:r>
                <a:rPr lang="en-US" altLang="zh-CN" sz="900" b="1" dirty="0">
                  <a:solidFill>
                    <a:srgbClr val="FFFFFF"/>
                  </a:solidFill>
                  <a:latin typeface="Century Gothic"/>
                  <a:ea typeface="微软雅黑" panose="020B0503020204020204" pitchFamily="34" charset="-122"/>
                </a:rPr>
                <a:t>1.3</a:t>
              </a:r>
              <a:r>
                <a:rPr lang="zh-CN" altLang="en-US" sz="900" b="1" dirty="0">
                  <a:solidFill>
                    <a:srgbClr val="FFFFFF"/>
                  </a:solidFill>
                  <a:latin typeface="Century Gothic"/>
                  <a:ea typeface="微软雅黑" panose="020B0503020204020204" pitchFamily="34" charset="-122"/>
                </a:rPr>
                <a:t>倍字间距。</a:t>
              </a:r>
              <a:endParaRPr lang="zh-CN" altLang="en-US" sz="900" b="1" dirty="0">
                <a:solidFill>
                  <a:srgbClr val="FFFFFF"/>
                </a:solidFill>
                <a:latin typeface="Century Gothic"/>
                <a:ea typeface="微软雅黑" panose="020B0503020204020204" pitchFamily="34" charset="-122"/>
              </a:endParaRPr>
            </a:p>
          </p:txBody>
        </p:sp>
      </p:grpSp>
      <p:grpSp>
        <p:nvGrpSpPr>
          <p:cNvPr id="17" name="组合 16"/>
          <p:cNvGrpSpPr/>
          <p:nvPr/>
        </p:nvGrpSpPr>
        <p:grpSpPr>
          <a:xfrm>
            <a:off x="1467620" y="2296950"/>
            <a:ext cx="1594497" cy="741951"/>
            <a:chOff x="2948535" y="3672185"/>
            <a:chExt cx="2811555" cy="1281388"/>
          </a:xfrm>
        </p:grpSpPr>
        <p:sp>
          <p:nvSpPr>
            <p:cNvPr id="18" name="Rounded Rectangle 43"/>
            <p:cNvSpPr/>
            <p:nvPr/>
          </p:nvSpPr>
          <p:spPr>
            <a:xfrm>
              <a:off x="2964135" y="3673227"/>
              <a:ext cx="2230265" cy="557566"/>
            </a:xfrm>
            <a:prstGeom prst="roundRect">
              <a:avLst>
                <a:gd name="adj" fmla="val 0"/>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TextBox 44"/>
            <p:cNvSpPr txBox="1"/>
            <p:nvPr/>
          </p:nvSpPr>
          <p:spPr>
            <a:xfrm>
              <a:off x="3188964" y="3672185"/>
              <a:ext cx="2104105" cy="558123"/>
            </a:xfrm>
            <a:prstGeom prst="rect">
              <a:avLst/>
            </a:prstGeom>
            <a:noFill/>
          </p:spPr>
          <p:txBody>
            <a:bodyPr wrap="square" rtlCol="0">
              <a:spAutoFit/>
            </a:bodyPr>
            <a:lstStyle/>
            <a:p>
              <a:r>
                <a:rPr lang="zh-CN" altLang="en-US" sz="1500" dirty="0">
                  <a:solidFill>
                    <a:schemeClr val="bg1"/>
                  </a:solidFill>
                  <a:latin typeface="思源黑体 CN Medium" pitchFamily="34" charset="-122"/>
                  <a:ea typeface="思源黑体 CN Medium" pitchFamily="34" charset="-122"/>
                </a:rPr>
                <a:t>加入标题</a:t>
              </a:r>
              <a:endParaRPr lang="id-ID" sz="1500" dirty="0">
                <a:solidFill>
                  <a:schemeClr val="bg1"/>
                </a:solidFill>
                <a:latin typeface="思源黑体 CN Medium" pitchFamily="34" charset="-122"/>
                <a:ea typeface="思源黑体 CN Medium" pitchFamily="34" charset="-122"/>
              </a:endParaRPr>
            </a:p>
          </p:txBody>
        </p:sp>
        <p:sp>
          <p:nvSpPr>
            <p:cNvPr id="20" name="TextBox 45"/>
            <p:cNvSpPr txBox="1"/>
            <p:nvPr/>
          </p:nvSpPr>
          <p:spPr>
            <a:xfrm>
              <a:off x="2948535" y="4342295"/>
              <a:ext cx="2811555" cy="611278"/>
            </a:xfrm>
            <a:prstGeom prst="rect">
              <a:avLst/>
            </a:prstGeom>
            <a:noFill/>
          </p:spPr>
          <p:txBody>
            <a:bodyPr wrap="square" rtlCol="0">
              <a:spAutoFit/>
            </a:bodyPr>
            <a:lstStyle/>
            <a:p>
              <a:r>
                <a:rPr lang="en-US" altLang="zh-CN" sz="1700" dirty="0">
                  <a:solidFill>
                    <a:schemeClr val="bg1">
                      <a:lumMod val="50000"/>
                    </a:schemeClr>
                  </a:solidFill>
                  <a:latin typeface="方正兰亭纤黑_GBK" panose="02000000000000000000" pitchFamily="2" charset="-122"/>
                  <a:ea typeface="方正兰亭纤黑_GBK" panose="02000000000000000000" pitchFamily="2" charset="-122"/>
                </a:rPr>
                <a:t>Add Content</a:t>
              </a:r>
              <a:endParaRPr lang="zh-CN" altLang="en-US" sz="1700" dirty="0">
                <a:solidFill>
                  <a:schemeClr val="bg1">
                    <a:lumMod val="50000"/>
                  </a:schemeClr>
                </a:solidFill>
                <a:latin typeface="方正兰亭纤黑_GBK" panose="02000000000000000000" pitchFamily="2" charset="-122"/>
                <a:ea typeface="方正兰亭纤黑_GBK" panose="02000000000000000000" pitchFamily="2" charset="-122"/>
              </a:endParaRPr>
            </a:p>
          </p:txBody>
        </p:sp>
      </p:grpSp>
      <p:sp>
        <p:nvSpPr>
          <p:cNvPr id="21" name="TextBox 46"/>
          <p:cNvSpPr txBox="1"/>
          <p:nvPr/>
        </p:nvSpPr>
        <p:spPr>
          <a:xfrm>
            <a:off x="1472655" y="3166919"/>
            <a:ext cx="4489989" cy="2958607"/>
          </a:xfrm>
          <a:prstGeom prst="rect">
            <a:avLst/>
          </a:prstGeom>
          <a:noFill/>
        </p:spPr>
        <p:txBody>
          <a:bodyPr wrap="square" lIns="49634" tIns="24817" rIns="49634" bIns="24817" rtlCol="0">
            <a:spAutoFit/>
          </a:bodyPr>
          <a:lstStyle/>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a:t>
            </a:r>
            <a:endParaRPr lang="en-US" altLang="zh-CN" sz="105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在此框中选择粘贴，并选择只保留文字。您的内容打在这里，或者通过复制您的文本后，在此框中选择粘贴，在此框中选择粘贴，并选择只保留文字</a:t>
            </a:r>
            <a:endParaRPr lang="en-US" altLang="zh-CN" sz="105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您的内容打在这里，或者通过复制您的文本后，在此框中选择粘贴，您的内容打在这里，或者通过复制您的文本后，在此框中选择粘贴，并选择只保留文字。您的内容打在这里，或者通过复制您的文本后，</a:t>
            </a:r>
            <a:endParaRPr lang="en-US" altLang="zh-CN" sz="105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后，在此框中选择粘贴，在此框中选择粘贴，并选择只保留文字您的内容打在这里，或者通过复制您的文本后，在此框中选择粘贴，</a:t>
            </a:r>
            <a:endParaRPr lang="en-US" altLang="zh-CN" sz="1050" dirty="0">
              <a:solidFill>
                <a:schemeClr val="bg1">
                  <a:lumMod val="50000"/>
                </a:schemeClr>
              </a:solidFill>
              <a:latin typeface="微软雅黑" panose="020B0503020204020204" pitchFamily="34" charset="-122"/>
              <a:ea typeface="微软雅黑" panose="020B0503020204020204" pitchFamily="34" charset="-122"/>
            </a:endParaRPr>
          </a:p>
          <a:p>
            <a:pPr>
              <a:lnSpc>
                <a:spcPct val="150000"/>
              </a:lnSpc>
            </a:pPr>
            <a:endParaRPr lang="en-US" altLang="zh-CN" sz="105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工作完成情况</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974503" y="2586200"/>
            <a:ext cx="4388746" cy="3037864"/>
            <a:chOff x="808635" y="1926421"/>
            <a:chExt cx="5568950" cy="3854796"/>
          </a:xfrm>
          <a:solidFill>
            <a:srgbClr val="3B4658"/>
          </a:solidFill>
        </p:grpSpPr>
        <p:sp>
          <p:nvSpPr>
            <p:cNvPr id="11" name="空心弧 10"/>
            <p:cNvSpPr>
              <a:spLocks noChangeAspect="1"/>
            </p:cNvSpPr>
            <p:nvPr/>
          </p:nvSpPr>
          <p:spPr>
            <a:xfrm>
              <a:off x="808635" y="1926421"/>
              <a:ext cx="2879725" cy="2879725"/>
            </a:xfrm>
            <a:prstGeom prst="blockArc">
              <a:avLst>
                <a:gd name="adj1" fmla="val 10800000"/>
                <a:gd name="adj2" fmla="val 38981"/>
                <a:gd name="adj3" fmla="val 692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a:solidFill>
                  <a:schemeClr val="tx1"/>
                </a:solidFill>
              </a:endParaRPr>
            </a:p>
          </p:txBody>
        </p:sp>
        <p:sp>
          <p:nvSpPr>
            <p:cNvPr id="12" name="空心弧 11"/>
            <p:cNvSpPr>
              <a:spLocks noChangeAspect="1"/>
            </p:cNvSpPr>
            <p:nvPr/>
          </p:nvSpPr>
          <p:spPr>
            <a:xfrm flipV="1">
              <a:off x="3497860" y="1926421"/>
              <a:ext cx="2879725" cy="2879725"/>
            </a:xfrm>
            <a:prstGeom prst="blockArc">
              <a:avLst>
                <a:gd name="adj1" fmla="val 10800000"/>
                <a:gd name="adj2" fmla="val 38981"/>
                <a:gd name="adj3" fmla="val 6924"/>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100">
                <a:solidFill>
                  <a:schemeClr val="tx1"/>
                </a:solidFill>
              </a:endParaRPr>
            </a:p>
          </p:txBody>
        </p:sp>
        <p:sp>
          <p:nvSpPr>
            <p:cNvPr id="13" name="Freeform 466"/>
            <p:cNvSpPr/>
            <p:nvPr/>
          </p:nvSpPr>
          <p:spPr bwMode="auto">
            <a:xfrm>
              <a:off x="2081810" y="2591583"/>
              <a:ext cx="458788" cy="1270000"/>
            </a:xfrm>
            <a:custGeom>
              <a:avLst/>
              <a:gdLst>
                <a:gd name="T0" fmla="*/ 2147483646 w 6132"/>
                <a:gd name="T1" fmla="*/ 2147483646 h 16980"/>
                <a:gd name="T2" fmla="*/ 2147483646 w 6132"/>
                <a:gd name="T3" fmla="*/ 2147483646 h 16980"/>
                <a:gd name="T4" fmla="*/ 2147483646 w 6132"/>
                <a:gd name="T5" fmla="*/ 2147483646 h 16980"/>
                <a:gd name="T6" fmla="*/ 2147483646 w 6132"/>
                <a:gd name="T7" fmla="*/ 2147483646 h 16980"/>
                <a:gd name="T8" fmla="*/ 2147483646 w 6132"/>
                <a:gd name="T9" fmla="*/ 2147483646 h 16980"/>
                <a:gd name="T10" fmla="*/ 2147483646 w 6132"/>
                <a:gd name="T11" fmla="*/ 2147483646 h 16980"/>
                <a:gd name="T12" fmla="*/ 2147483646 w 6132"/>
                <a:gd name="T13" fmla="*/ 2147483646 h 16980"/>
                <a:gd name="T14" fmla="*/ 2147483646 w 6132"/>
                <a:gd name="T15" fmla="*/ 2147483646 h 16980"/>
                <a:gd name="T16" fmla="*/ 2147483646 w 6132"/>
                <a:gd name="T17" fmla="*/ 2147483646 h 16980"/>
                <a:gd name="T18" fmla="*/ 2147483646 w 6132"/>
                <a:gd name="T19" fmla="*/ 2147483646 h 16980"/>
                <a:gd name="T20" fmla="*/ 2147483646 w 6132"/>
                <a:gd name="T21" fmla="*/ 2147483646 h 16980"/>
                <a:gd name="T22" fmla="*/ 2147483646 w 6132"/>
                <a:gd name="T23" fmla="*/ 2147483646 h 16980"/>
                <a:gd name="T24" fmla="*/ 2147483646 w 6132"/>
                <a:gd name="T25" fmla="*/ 2147483646 h 16980"/>
                <a:gd name="T26" fmla="*/ 2147483646 w 6132"/>
                <a:gd name="T27" fmla="*/ 2147483646 h 16980"/>
                <a:gd name="T28" fmla="*/ 2147483646 w 6132"/>
                <a:gd name="T29" fmla="*/ 2147483646 h 16980"/>
                <a:gd name="T30" fmla="*/ 2147483646 w 6132"/>
                <a:gd name="T31" fmla="*/ 2147483646 h 16980"/>
                <a:gd name="T32" fmla="*/ 2147483646 w 6132"/>
                <a:gd name="T33" fmla="*/ 2147483646 h 16980"/>
                <a:gd name="T34" fmla="*/ 2147483646 w 6132"/>
                <a:gd name="T35" fmla="*/ 2147483646 h 16980"/>
                <a:gd name="T36" fmla="*/ 2027776680 w 6132"/>
                <a:gd name="T37" fmla="*/ 2147483646 h 16980"/>
                <a:gd name="T38" fmla="*/ 829109032 w 6132"/>
                <a:gd name="T39" fmla="*/ 2147483646 h 16980"/>
                <a:gd name="T40" fmla="*/ 155983350 w 6132"/>
                <a:gd name="T41" fmla="*/ 2147483646 h 16980"/>
                <a:gd name="T42" fmla="*/ 8227918 w 6132"/>
                <a:gd name="T43" fmla="*/ 2147483646 h 16980"/>
                <a:gd name="T44" fmla="*/ 467950126 w 6132"/>
                <a:gd name="T45" fmla="*/ 2147483646 h 16980"/>
                <a:gd name="T46" fmla="*/ 1707581986 w 6132"/>
                <a:gd name="T47" fmla="*/ 2147483646 h 16980"/>
                <a:gd name="T48" fmla="*/ 2147483646 w 6132"/>
                <a:gd name="T49" fmla="*/ 2147483646 h 16980"/>
                <a:gd name="T50" fmla="*/ 2147483646 w 6132"/>
                <a:gd name="T51" fmla="*/ 2147483646 h 16980"/>
                <a:gd name="T52" fmla="*/ 2147483646 w 6132"/>
                <a:gd name="T53" fmla="*/ 2147483646 h 16980"/>
                <a:gd name="T54" fmla="*/ 2147483646 w 6132"/>
                <a:gd name="T55" fmla="*/ 2147483646 h 16980"/>
                <a:gd name="T56" fmla="*/ 2147483646 w 6132"/>
                <a:gd name="T57" fmla="*/ 2147483646 h 16980"/>
                <a:gd name="T58" fmla="*/ 2147483646 w 6132"/>
                <a:gd name="T59" fmla="*/ 2147483646 h 16980"/>
                <a:gd name="T60" fmla="*/ 2147483646 w 6132"/>
                <a:gd name="T61" fmla="*/ 2147483646 h 16980"/>
                <a:gd name="T62" fmla="*/ 2147483646 w 6132"/>
                <a:gd name="T63" fmla="*/ 2147483646 h 16980"/>
                <a:gd name="T64" fmla="*/ 2147483646 w 6132"/>
                <a:gd name="T65" fmla="*/ 2147483646 h 16980"/>
                <a:gd name="T66" fmla="*/ 2147483646 w 6132"/>
                <a:gd name="T67" fmla="*/ 2147483646 h 16980"/>
                <a:gd name="T68" fmla="*/ 2147483646 w 6132"/>
                <a:gd name="T69" fmla="*/ 2147483646 h 16980"/>
                <a:gd name="T70" fmla="*/ 2147483646 w 6132"/>
                <a:gd name="T71" fmla="*/ 2147483646 h 16980"/>
                <a:gd name="T72" fmla="*/ 2147483646 w 6132"/>
                <a:gd name="T73" fmla="*/ 2147483646 h 16980"/>
                <a:gd name="T74" fmla="*/ 2147483646 w 6132"/>
                <a:gd name="T75" fmla="*/ 2147483646 h 16980"/>
                <a:gd name="T76" fmla="*/ 2147483646 w 6132"/>
                <a:gd name="T77" fmla="*/ 2147483646 h 16980"/>
                <a:gd name="T78" fmla="*/ 2147483646 w 6132"/>
                <a:gd name="T79" fmla="*/ 2147483646 h 16980"/>
                <a:gd name="T80" fmla="*/ 2147483646 w 6132"/>
                <a:gd name="T81" fmla="*/ 2147483646 h 16980"/>
                <a:gd name="T82" fmla="*/ 2147483646 w 6132"/>
                <a:gd name="T83" fmla="*/ 2147483646 h 16980"/>
                <a:gd name="T84" fmla="*/ 2147483646 w 6132"/>
                <a:gd name="T85" fmla="*/ 2147483646 h 16980"/>
                <a:gd name="T86" fmla="*/ 2147483646 w 6132"/>
                <a:gd name="T87" fmla="*/ 1808087018 h 16980"/>
                <a:gd name="T88" fmla="*/ 2147483646 w 6132"/>
                <a:gd name="T89" fmla="*/ 586112200 h 16980"/>
                <a:gd name="T90" fmla="*/ 2147483646 w 6132"/>
                <a:gd name="T91" fmla="*/ 33050858 h 16980"/>
                <a:gd name="T92" fmla="*/ 2147483646 w 6132"/>
                <a:gd name="T93" fmla="*/ 148551365 h 16980"/>
                <a:gd name="T94" fmla="*/ 2147483646 w 6132"/>
                <a:gd name="T95" fmla="*/ 916438049 h 16980"/>
                <a:gd name="T96" fmla="*/ 2147483646 w 6132"/>
                <a:gd name="T97" fmla="*/ 2147483646 h 16980"/>
                <a:gd name="T98" fmla="*/ 2147483646 w 6132"/>
                <a:gd name="T99" fmla="*/ 2147483646 h 16980"/>
                <a:gd name="T100" fmla="*/ 2147483646 w 6132"/>
                <a:gd name="T101" fmla="*/ 2147483646 h 16980"/>
                <a:gd name="T102" fmla="*/ 2147483646 w 6132"/>
                <a:gd name="T103" fmla="*/ 2147483646 h 16980"/>
                <a:gd name="T104" fmla="*/ 2147483646 w 6132"/>
                <a:gd name="T105" fmla="*/ 2147483646 h 16980"/>
                <a:gd name="T106" fmla="*/ 2147483646 w 6132"/>
                <a:gd name="T107" fmla="*/ 2147483646 h 16980"/>
                <a:gd name="T108" fmla="*/ 2147483646 w 6132"/>
                <a:gd name="T109" fmla="*/ 2147483646 h 16980"/>
                <a:gd name="T110" fmla="*/ 2147483646 w 6132"/>
                <a:gd name="T111" fmla="*/ 2147483646 h 16980"/>
                <a:gd name="T112" fmla="*/ 2147483646 w 6132"/>
                <a:gd name="T113" fmla="*/ 2147483646 h 16980"/>
                <a:gd name="T114" fmla="*/ 2147483646 w 6132"/>
                <a:gd name="T115" fmla="*/ 2147483646 h 16980"/>
                <a:gd name="T116" fmla="*/ 2147483646 w 6132"/>
                <a:gd name="T117" fmla="*/ 2147483646 h 16980"/>
                <a:gd name="T118" fmla="*/ 2147483646 w 6132"/>
                <a:gd name="T119" fmla="*/ 2147483646 h 16980"/>
                <a:gd name="T120" fmla="*/ 2147483646 w 6132"/>
                <a:gd name="T121" fmla="*/ 2147483646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chemeClr val="lt1"/>
                </a:solidFill>
              </a:endParaRPr>
            </a:p>
          </p:txBody>
        </p:sp>
        <p:sp>
          <p:nvSpPr>
            <p:cNvPr id="16" name="任意多边形 20"/>
            <p:cNvSpPr/>
            <p:nvPr/>
          </p:nvSpPr>
          <p:spPr bwMode="auto">
            <a:xfrm>
              <a:off x="4768906" y="2591512"/>
              <a:ext cx="538462" cy="1270618"/>
            </a:xfrm>
            <a:custGeom>
              <a:avLst/>
              <a:gdLst>
                <a:gd name="connsiteX0" fmla="*/ 271408 w 538462"/>
                <a:gd name="connsiteY0" fmla="*/ 0 h 1270618"/>
                <a:gd name="connsiteX1" fmla="*/ 274828 w 538462"/>
                <a:gd name="connsiteY1" fmla="*/ 75 h 1270618"/>
                <a:gd name="connsiteX2" fmla="*/ 278326 w 538462"/>
                <a:gd name="connsiteY2" fmla="*/ 150 h 1270618"/>
                <a:gd name="connsiteX3" fmla="*/ 281668 w 538462"/>
                <a:gd name="connsiteY3" fmla="*/ 299 h 1270618"/>
                <a:gd name="connsiteX4" fmla="*/ 285088 w 538462"/>
                <a:gd name="connsiteY4" fmla="*/ 524 h 1270618"/>
                <a:gd name="connsiteX5" fmla="*/ 288353 w 538462"/>
                <a:gd name="connsiteY5" fmla="*/ 973 h 1270618"/>
                <a:gd name="connsiteX6" fmla="*/ 291773 w 538462"/>
                <a:gd name="connsiteY6" fmla="*/ 1347 h 1270618"/>
                <a:gd name="connsiteX7" fmla="*/ 294960 w 538462"/>
                <a:gd name="connsiteY7" fmla="*/ 1796 h 1270618"/>
                <a:gd name="connsiteX8" fmla="*/ 298302 w 538462"/>
                <a:gd name="connsiteY8" fmla="*/ 2395 h 1270618"/>
                <a:gd name="connsiteX9" fmla="*/ 301489 w 538462"/>
                <a:gd name="connsiteY9" fmla="*/ 2993 h 1270618"/>
                <a:gd name="connsiteX10" fmla="*/ 304598 w 538462"/>
                <a:gd name="connsiteY10" fmla="*/ 3742 h 1270618"/>
                <a:gd name="connsiteX11" fmla="*/ 307863 w 538462"/>
                <a:gd name="connsiteY11" fmla="*/ 4490 h 1270618"/>
                <a:gd name="connsiteX12" fmla="*/ 310894 w 538462"/>
                <a:gd name="connsiteY12" fmla="*/ 5313 h 1270618"/>
                <a:gd name="connsiteX13" fmla="*/ 314081 w 538462"/>
                <a:gd name="connsiteY13" fmla="*/ 6286 h 1270618"/>
                <a:gd name="connsiteX14" fmla="*/ 317112 w 538462"/>
                <a:gd name="connsiteY14" fmla="*/ 7333 h 1270618"/>
                <a:gd name="connsiteX15" fmla="*/ 320144 w 538462"/>
                <a:gd name="connsiteY15" fmla="*/ 8306 h 1270618"/>
                <a:gd name="connsiteX16" fmla="*/ 323097 w 538462"/>
                <a:gd name="connsiteY16" fmla="*/ 9504 h 1270618"/>
                <a:gd name="connsiteX17" fmla="*/ 326129 w 538462"/>
                <a:gd name="connsiteY17" fmla="*/ 10701 h 1270618"/>
                <a:gd name="connsiteX18" fmla="*/ 329005 w 538462"/>
                <a:gd name="connsiteY18" fmla="*/ 11973 h 1270618"/>
                <a:gd name="connsiteX19" fmla="*/ 331958 w 538462"/>
                <a:gd name="connsiteY19" fmla="*/ 13395 h 1270618"/>
                <a:gd name="connsiteX20" fmla="*/ 334757 w 538462"/>
                <a:gd name="connsiteY20" fmla="*/ 14891 h 1270618"/>
                <a:gd name="connsiteX21" fmla="*/ 337633 w 538462"/>
                <a:gd name="connsiteY21" fmla="*/ 16388 h 1270618"/>
                <a:gd name="connsiteX22" fmla="*/ 340431 w 538462"/>
                <a:gd name="connsiteY22" fmla="*/ 17959 h 1270618"/>
                <a:gd name="connsiteX23" fmla="*/ 343151 w 538462"/>
                <a:gd name="connsiteY23" fmla="*/ 19680 h 1270618"/>
                <a:gd name="connsiteX24" fmla="*/ 345949 w 538462"/>
                <a:gd name="connsiteY24" fmla="*/ 21476 h 1270618"/>
                <a:gd name="connsiteX25" fmla="*/ 348670 w 538462"/>
                <a:gd name="connsiteY25" fmla="*/ 23272 h 1270618"/>
                <a:gd name="connsiteX26" fmla="*/ 351313 w 538462"/>
                <a:gd name="connsiteY26" fmla="*/ 25143 h 1270618"/>
                <a:gd name="connsiteX27" fmla="*/ 353955 w 538462"/>
                <a:gd name="connsiteY27" fmla="*/ 27089 h 1270618"/>
                <a:gd name="connsiteX28" fmla="*/ 356598 w 538462"/>
                <a:gd name="connsiteY28" fmla="*/ 29184 h 1270618"/>
                <a:gd name="connsiteX29" fmla="*/ 359163 w 538462"/>
                <a:gd name="connsiteY29" fmla="*/ 31354 h 1270618"/>
                <a:gd name="connsiteX30" fmla="*/ 361728 w 538462"/>
                <a:gd name="connsiteY30" fmla="*/ 33524 h 1270618"/>
                <a:gd name="connsiteX31" fmla="*/ 364293 w 538462"/>
                <a:gd name="connsiteY31" fmla="*/ 35769 h 1270618"/>
                <a:gd name="connsiteX32" fmla="*/ 366781 w 538462"/>
                <a:gd name="connsiteY32" fmla="*/ 38164 h 1270618"/>
                <a:gd name="connsiteX33" fmla="*/ 369268 w 538462"/>
                <a:gd name="connsiteY33" fmla="*/ 40558 h 1270618"/>
                <a:gd name="connsiteX34" fmla="*/ 371600 w 538462"/>
                <a:gd name="connsiteY34" fmla="*/ 42953 h 1270618"/>
                <a:gd name="connsiteX35" fmla="*/ 373854 w 538462"/>
                <a:gd name="connsiteY35" fmla="*/ 45422 h 1270618"/>
                <a:gd name="connsiteX36" fmla="*/ 376030 w 538462"/>
                <a:gd name="connsiteY36" fmla="*/ 47892 h 1270618"/>
                <a:gd name="connsiteX37" fmla="*/ 378129 w 538462"/>
                <a:gd name="connsiteY37" fmla="*/ 50436 h 1270618"/>
                <a:gd name="connsiteX38" fmla="*/ 380150 w 538462"/>
                <a:gd name="connsiteY38" fmla="*/ 52980 h 1270618"/>
                <a:gd name="connsiteX39" fmla="*/ 382093 w 538462"/>
                <a:gd name="connsiteY39" fmla="*/ 55524 h 1270618"/>
                <a:gd name="connsiteX40" fmla="*/ 384036 w 538462"/>
                <a:gd name="connsiteY40" fmla="*/ 58068 h 1270618"/>
                <a:gd name="connsiteX41" fmla="*/ 385824 w 538462"/>
                <a:gd name="connsiteY41" fmla="*/ 60687 h 1270618"/>
                <a:gd name="connsiteX42" fmla="*/ 387534 w 538462"/>
                <a:gd name="connsiteY42" fmla="*/ 63381 h 1270618"/>
                <a:gd name="connsiteX43" fmla="*/ 389244 w 538462"/>
                <a:gd name="connsiteY43" fmla="*/ 66075 h 1270618"/>
                <a:gd name="connsiteX44" fmla="*/ 390799 w 538462"/>
                <a:gd name="connsiteY44" fmla="*/ 68769 h 1270618"/>
                <a:gd name="connsiteX45" fmla="*/ 392275 w 538462"/>
                <a:gd name="connsiteY45" fmla="*/ 71463 h 1270618"/>
                <a:gd name="connsiteX46" fmla="*/ 393674 w 538462"/>
                <a:gd name="connsiteY46" fmla="*/ 74307 h 1270618"/>
                <a:gd name="connsiteX47" fmla="*/ 395074 w 538462"/>
                <a:gd name="connsiteY47" fmla="*/ 77075 h 1270618"/>
                <a:gd name="connsiteX48" fmla="*/ 396317 w 538462"/>
                <a:gd name="connsiteY48" fmla="*/ 79919 h 1270618"/>
                <a:gd name="connsiteX49" fmla="*/ 397483 w 538462"/>
                <a:gd name="connsiteY49" fmla="*/ 82762 h 1270618"/>
                <a:gd name="connsiteX50" fmla="*/ 398649 w 538462"/>
                <a:gd name="connsiteY50" fmla="*/ 85681 h 1270618"/>
                <a:gd name="connsiteX51" fmla="*/ 399737 w 538462"/>
                <a:gd name="connsiteY51" fmla="*/ 88599 h 1270618"/>
                <a:gd name="connsiteX52" fmla="*/ 400592 w 538462"/>
                <a:gd name="connsiteY52" fmla="*/ 91518 h 1270618"/>
                <a:gd name="connsiteX53" fmla="*/ 401525 w 538462"/>
                <a:gd name="connsiteY53" fmla="*/ 94586 h 1270618"/>
                <a:gd name="connsiteX54" fmla="*/ 402380 w 538462"/>
                <a:gd name="connsiteY54" fmla="*/ 97579 h 1270618"/>
                <a:gd name="connsiteX55" fmla="*/ 403080 w 538462"/>
                <a:gd name="connsiteY55" fmla="*/ 100647 h 1270618"/>
                <a:gd name="connsiteX56" fmla="*/ 403779 w 538462"/>
                <a:gd name="connsiteY56" fmla="*/ 103715 h 1270618"/>
                <a:gd name="connsiteX57" fmla="*/ 404246 w 538462"/>
                <a:gd name="connsiteY57" fmla="*/ 106783 h 1270618"/>
                <a:gd name="connsiteX58" fmla="*/ 404790 w 538462"/>
                <a:gd name="connsiteY58" fmla="*/ 109926 h 1270618"/>
                <a:gd name="connsiteX59" fmla="*/ 405256 w 538462"/>
                <a:gd name="connsiteY59" fmla="*/ 113069 h 1270618"/>
                <a:gd name="connsiteX60" fmla="*/ 405567 w 538462"/>
                <a:gd name="connsiteY60" fmla="*/ 116361 h 1270618"/>
                <a:gd name="connsiteX61" fmla="*/ 405800 w 538462"/>
                <a:gd name="connsiteY61" fmla="*/ 119579 h 1270618"/>
                <a:gd name="connsiteX62" fmla="*/ 405956 w 538462"/>
                <a:gd name="connsiteY62" fmla="*/ 122797 h 1270618"/>
                <a:gd name="connsiteX63" fmla="*/ 406111 w 538462"/>
                <a:gd name="connsiteY63" fmla="*/ 126164 h 1270618"/>
                <a:gd name="connsiteX64" fmla="*/ 406111 w 538462"/>
                <a:gd name="connsiteY64" fmla="*/ 129382 h 1270618"/>
                <a:gd name="connsiteX65" fmla="*/ 406111 w 538462"/>
                <a:gd name="connsiteY65" fmla="*/ 132300 h 1270618"/>
                <a:gd name="connsiteX66" fmla="*/ 406033 w 538462"/>
                <a:gd name="connsiteY66" fmla="*/ 135144 h 1270618"/>
                <a:gd name="connsiteX67" fmla="*/ 405878 w 538462"/>
                <a:gd name="connsiteY67" fmla="*/ 137912 h 1270618"/>
                <a:gd name="connsiteX68" fmla="*/ 405722 w 538462"/>
                <a:gd name="connsiteY68" fmla="*/ 140681 h 1270618"/>
                <a:gd name="connsiteX69" fmla="*/ 405411 w 538462"/>
                <a:gd name="connsiteY69" fmla="*/ 143450 h 1270618"/>
                <a:gd name="connsiteX70" fmla="*/ 405101 w 538462"/>
                <a:gd name="connsiteY70" fmla="*/ 146218 h 1270618"/>
                <a:gd name="connsiteX71" fmla="*/ 404634 w 538462"/>
                <a:gd name="connsiteY71" fmla="*/ 148912 h 1270618"/>
                <a:gd name="connsiteX72" fmla="*/ 404246 w 538462"/>
                <a:gd name="connsiteY72" fmla="*/ 151681 h 1270618"/>
                <a:gd name="connsiteX73" fmla="*/ 403779 w 538462"/>
                <a:gd name="connsiteY73" fmla="*/ 154300 h 1270618"/>
                <a:gd name="connsiteX74" fmla="*/ 403157 w 538462"/>
                <a:gd name="connsiteY74" fmla="*/ 156994 h 1270618"/>
                <a:gd name="connsiteX75" fmla="*/ 402536 w 538462"/>
                <a:gd name="connsiteY75" fmla="*/ 159688 h 1270618"/>
                <a:gd name="connsiteX76" fmla="*/ 401836 w 538462"/>
                <a:gd name="connsiteY76" fmla="*/ 162307 h 1270618"/>
                <a:gd name="connsiteX77" fmla="*/ 401136 w 538462"/>
                <a:gd name="connsiteY77" fmla="*/ 164926 h 1270618"/>
                <a:gd name="connsiteX78" fmla="*/ 400281 w 538462"/>
                <a:gd name="connsiteY78" fmla="*/ 167620 h 1270618"/>
                <a:gd name="connsiteX79" fmla="*/ 399349 w 538462"/>
                <a:gd name="connsiteY79" fmla="*/ 170164 h 1270618"/>
                <a:gd name="connsiteX80" fmla="*/ 398494 w 538462"/>
                <a:gd name="connsiteY80" fmla="*/ 172708 h 1270618"/>
                <a:gd name="connsiteX81" fmla="*/ 397483 w 538462"/>
                <a:gd name="connsiteY81" fmla="*/ 175253 h 1270618"/>
                <a:gd name="connsiteX82" fmla="*/ 396395 w 538462"/>
                <a:gd name="connsiteY82" fmla="*/ 177797 h 1270618"/>
                <a:gd name="connsiteX83" fmla="*/ 395307 w 538462"/>
                <a:gd name="connsiteY83" fmla="*/ 180341 h 1270618"/>
                <a:gd name="connsiteX84" fmla="*/ 394141 w 538462"/>
                <a:gd name="connsiteY84" fmla="*/ 182810 h 1270618"/>
                <a:gd name="connsiteX85" fmla="*/ 392897 w 538462"/>
                <a:gd name="connsiteY85" fmla="*/ 185280 h 1270618"/>
                <a:gd name="connsiteX86" fmla="*/ 391654 w 538462"/>
                <a:gd name="connsiteY86" fmla="*/ 187674 h 1270618"/>
                <a:gd name="connsiteX87" fmla="*/ 390332 w 538462"/>
                <a:gd name="connsiteY87" fmla="*/ 190144 h 1270618"/>
                <a:gd name="connsiteX88" fmla="*/ 388855 w 538462"/>
                <a:gd name="connsiteY88" fmla="*/ 192538 h 1270618"/>
                <a:gd name="connsiteX89" fmla="*/ 387379 w 538462"/>
                <a:gd name="connsiteY89" fmla="*/ 195008 h 1270618"/>
                <a:gd name="connsiteX90" fmla="*/ 385824 w 538462"/>
                <a:gd name="connsiteY90" fmla="*/ 197402 h 1270618"/>
                <a:gd name="connsiteX91" fmla="*/ 384269 w 538462"/>
                <a:gd name="connsiteY91" fmla="*/ 199722 h 1270618"/>
                <a:gd name="connsiteX92" fmla="*/ 382637 w 538462"/>
                <a:gd name="connsiteY92" fmla="*/ 202117 h 1270618"/>
                <a:gd name="connsiteX93" fmla="*/ 380849 w 538462"/>
                <a:gd name="connsiteY93" fmla="*/ 204436 h 1270618"/>
                <a:gd name="connsiteX94" fmla="*/ 379139 w 538462"/>
                <a:gd name="connsiteY94" fmla="*/ 206756 h 1270618"/>
                <a:gd name="connsiteX95" fmla="*/ 377274 w 538462"/>
                <a:gd name="connsiteY95" fmla="*/ 209001 h 1270618"/>
                <a:gd name="connsiteX96" fmla="*/ 375331 w 538462"/>
                <a:gd name="connsiteY96" fmla="*/ 211321 h 1270618"/>
                <a:gd name="connsiteX97" fmla="*/ 373465 w 538462"/>
                <a:gd name="connsiteY97" fmla="*/ 213491 h 1270618"/>
                <a:gd name="connsiteX98" fmla="*/ 371444 w 538462"/>
                <a:gd name="connsiteY98" fmla="*/ 215736 h 1270618"/>
                <a:gd name="connsiteX99" fmla="*/ 369501 w 538462"/>
                <a:gd name="connsiteY99" fmla="*/ 217756 h 1270618"/>
                <a:gd name="connsiteX100" fmla="*/ 367402 w 538462"/>
                <a:gd name="connsiteY100" fmla="*/ 219851 h 1270618"/>
                <a:gd name="connsiteX101" fmla="*/ 365381 w 538462"/>
                <a:gd name="connsiteY101" fmla="*/ 221872 h 1270618"/>
                <a:gd name="connsiteX102" fmla="*/ 363283 w 538462"/>
                <a:gd name="connsiteY102" fmla="*/ 223817 h 1270618"/>
                <a:gd name="connsiteX103" fmla="*/ 361184 w 538462"/>
                <a:gd name="connsiteY103" fmla="*/ 225763 h 1270618"/>
                <a:gd name="connsiteX104" fmla="*/ 358930 w 538462"/>
                <a:gd name="connsiteY104" fmla="*/ 227559 h 1270618"/>
                <a:gd name="connsiteX105" fmla="*/ 356754 w 538462"/>
                <a:gd name="connsiteY105" fmla="*/ 229430 h 1270618"/>
                <a:gd name="connsiteX106" fmla="*/ 354577 w 538462"/>
                <a:gd name="connsiteY106" fmla="*/ 231151 h 1270618"/>
                <a:gd name="connsiteX107" fmla="*/ 352245 w 538462"/>
                <a:gd name="connsiteY107" fmla="*/ 232872 h 1270618"/>
                <a:gd name="connsiteX108" fmla="*/ 349991 w 538462"/>
                <a:gd name="connsiteY108" fmla="*/ 234518 h 1270618"/>
                <a:gd name="connsiteX109" fmla="*/ 347659 w 538462"/>
                <a:gd name="connsiteY109" fmla="*/ 236090 h 1270618"/>
                <a:gd name="connsiteX110" fmla="*/ 345328 w 538462"/>
                <a:gd name="connsiteY110" fmla="*/ 237661 h 1270618"/>
                <a:gd name="connsiteX111" fmla="*/ 342918 w 538462"/>
                <a:gd name="connsiteY111" fmla="*/ 239158 h 1270618"/>
                <a:gd name="connsiteX112" fmla="*/ 340431 w 538462"/>
                <a:gd name="connsiteY112" fmla="*/ 240579 h 1270618"/>
                <a:gd name="connsiteX113" fmla="*/ 337943 w 538462"/>
                <a:gd name="connsiteY113" fmla="*/ 241926 h 1270618"/>
                <a:gd name="connsiteX114" fmla="*/ 335534 w 538462"/>
                <a:gd name="connsiteY114" fmla="*/ 243348 h 1270618"/>
                <a:gd name="connsiteX115" fmla="*/ 333047 w 538462"/>
                <a:gd name="connsiteY115" fmla="*/ 244620 h 1270618"/>
                <a:gd name="connsiteX116" fmla="*/ 330482 w 538462"/>
                <a:gd name="connsiteY116" fmla="*/ 245892 h 1270618"/>
                <a:gd name="connsiteX117" fmla="*/ 327839 w 538462"/>
                <a:gd name="connsiteY117" fmla="*/ 247015 h 1270618"/>
                <a:gd name="connsiteX118" fmla="*/ 325196 w 538462"/>
                <a:gd name="connsiteY118" fmla="*/ 248137 h 1270618"/>
                <a:gd name="connsiteX119" fmla="*/ 322553 w 538462"/>
                <a:gd name="connsiteY119" fmla="*/ 249260 h 1270618"/>
                <a:gd name="connsiteX120" fmla="*/ 319910 w 538462"/>
                <a:gd name="connsiteY120" fmla="*/ 250233 h 1270618"/>
                <a:gd name="connsiteX121" fmla="*/ 317190 w 538462"/>
                <a:gd name="connsiteY121" fmla="*/ 251280 h 1270618"/>
                <a:gd name="connsiteX122" fmla="*/ 314392 w 538462"/>
                <a:gd name="connsiteY122" fmla="*/ 252178 h 1270618"/>
                <a:gd name="connsiteX123" fmla="*/ 311594 w 538462"/>
                <a:gd name="connsiteY123" fmla="*/ 253001 h 1270618"/>
                <a:gd name="connsiteX124" fmla="*/ 308795 w 538462"/>
                <a:gd name="connsiteY124" fmla="*/ 253899 h 1270618"/>
                <a:gd name="connsiteX125" fmla="*/ 305919 w 538462"/>
                <a:gd name="connsiteY125" fmla="*/ 254573 h 1270618"/>
                <a:gd name="connsiteX126" fmla="*/ 302966 w 538462"/>
                <a:gd name="connsiteY126" fmla="*/ 255321 h 1270618"/>
                <a:gd name="connsiteX127" fmla="*/ 300090 w 538462"/>
                <a:gd name="connsiteY127" fmla="*/ 255994 h 1270618"/>
                <a:gd name="connsiteX128" fmla="*/ 297136 w 538462"/>
                <a:gd name="connsiteY128" fmla="*/ 256593 h 1270618"/>
                <a:gd name="connsiteX129" fmla="*/ 298147 w 538462"/>
                <a:gd name="connsiteY129" fmla="*/ 257641 h 1270618"/>
                <a:gd name="connsiteX130" fmla="*/ 299002 w 538462"/>
                <a:gd name="connsiteY130" fmla="*/ 258614 h 1270618"/>
                <a:gd name="connsiteX131" fmla="*/ 299779 w 538462"/>
                <a:gd name="connsiteY131" fmla="*/ 259512 h 1270618"/>
                <a:gd name="connsiteX132" fmla="*/ 300323 w 538462"/>
                <a:gd name="connsiteY132" fmla="*/ 260409 h 1270618"/>
                <a:gd name="connsiteX133" fmla="*/ 300867 w 538462"/>
                <a:gd name="connsiteY133" fmla="*/ 261233 h 1270618"/>
                <a:gd name="connsiteX134" fmla="*/ 301178 w 538462"/>
                <a:gd name="connsiteY134" fmla="*/ 261981 h 1270618"/>
                <a:gd name="connsiteX135" fmla="*/ 301333 w 538462"/>
                <a:gd name="connsiteY135" fmla="*/ 262804 h 1270618"/>
                <a:gd name="connsiteX136" fmla="*/ 301411 w 538462"/>
                <a:gd name="connsiteY136" fmla="*/ 263552 h 1270618"/>
                <a:gd name="connsiteX137" fmla="*/ 361573 w 538462"/>
                <a:gd name="connsiteY137" fmla="*/ 263552 h 1270618"/>
                <a:gd name="connsiteX138" fmla="*/ 364993 w 538462"/>
                <a:gd name="connsiteY138" fmla="*/ 263552 h 1270618"/>
                <a:gd name="connsiteX139" fmla="*/ 368413 w 538462"/>
                <a:gd name="connsiteY139" fmla="*/ 263702 h 1270618"/>
                <a:gd name="connsiteX140" fmla="*/ 371833 w 538462"/>
                <a:gd name="connsiteY140" fmla="*/ 263927 h 1270618"/>
                <a:gd name="connsiteX141" fmla="*/ 375175 w 538462"/>
                <a:gd name="connsiteY141" fmla="*/ 264226 h 1270618"/>
                <a:gd name="connsiteX142" fmla="*/ 378595 w 538462"/>
                <a:gd name="connsiteY142" fmla="*/ 264600 h 1270618"/>
                <a:gd name="connsiteX143" fmla="*/ 381860 w 538462"/>
                <a:gd name="connsiteY143" fmla="*/ 265124 h 1270618"/>
                <a:gd name="connsiteX144" fmla="*/ 385202 w 538462"/>
                <a:gd name="connsiteY144" fmla="*/ 265722 h 1270618"/>
                <a:gd name="connsiteX145" fmla="*/ 388544 w 538462"/>
                <a:gd name="connsiteY145" fmla="*/ 266396 h 1270618"/>
                <a:gd name="connsiteX146" fmla="*/ 391809 w 538462"/>
                <a:gd name="connsiteY146" fmla="*/ 267144 h 1270618"/>
                <a:gd name="connsiteX147" fmla="*/ 395074 w 538462"/>
                <a:gd name="connsiteY147" fmla="*/ 268042 h 1270618"/>
                <a:gd name="connsiteX148" fmla="*/ 398338 w 538462"/>
                <a:gd name="connsiteY148" fmla="*/ 269015 h 1270618"/>
                <a:gd name="connsiteX149" fmla="*/ 401603 w 538462"/>
                <a:gd name="connsiteY149" fmla="*/ 270063 h 1270618"/>
                <a:gd name="connsiteX150" fmla="*/ 404712 w 538462"/>
                <a:gd name="connsiteY150" fmla="*/ 271185 h 1270618"/>
                <a:gd name="connsiteX151" fmla="*/ 407976 w 538462"/>
                <a:gd name="connsiteY151" fmla="*/ 272382 h 1270618"/>
                <a:gd name="connsiteX152" fmla="*/ 411163 w 538462"/>
                <a:gd name="connsiteY152" fmla="*/ 273729 h 1270618"/>
                <a:gd name="connsiteX153" fmla="*/ 414272 w 538462"/>
                <a:gd name="connsiteY153" fmla="*/ 275076 h 1270618"/>
                <a:gd name="connsiteX154" fmla="*/ 417459 w 538462"/>
                <a:gd name="connsiteY154" fmla="*/ 276573 h 1270618"/>
                <a:gd name="connsiteX155" fmla="*/ 420568 w 538462"/>
                <a:gd name="connsiteY155" fmla="*/ 278144 h 1270618"/>
                <a:gd name="connsiteX156" fmla="*/ 423600 w 538462"/>
                <a:gd name="connsiteY156" fmla="*/ 279791 h 1270618"/>
                <a:gd name="connsiteX157" fmla="*/ 426787 w 538462"/>
                <a:gd name="connsiteY157" fmla="*/ 281586 h 1270618"/>
                <a:gd name="connsiteX158" fmla="*/ 429818 w 538462"/>
                <a:gd name="connsiteY158" fmla="*/ 283457 h 1270618"/>
                <a:gd name="connsiteX159" fmla="*/ 432849 w 538462"/>
                <a:gd name="connsiteY159" fmla="*/ 285403 h 1270618"/>
                <a:gd name="connsiteX160" fmla="*/ 435881 w 538462"/>
                <a:gd name="connsiteY160" fmla="*/ 287498 h 1270618"/>
                <a:gd name="connsiteX161" fmla="*/ 438912 w 538462"/>
                <a:gd name="connsiteY161" fmla="*/ 289593 h 1270618"/>
                <a:gd name="connsiteX162" fmla="*/ 441866 w 538462"/>
                <a:gd name="connsiteY162" fmla="*/ 291838 h 1270618"/>
                <a:gd name="connsiteX163" fmla="*/ 444820 w 538462"/>
                <a:gd name="connsiteY163" fmla="*/ 294158 h 1270618"/>
                <a:gd name="connsiteX164" fmla="*/ 447851 w 538462"/>
                <a:gd name="connsiteY164" fmla="*/ 296553 h 1270618"/>
                <a:gd name="connsiteX165" fmla="*/ 450727 w 538462"/>
                <a:gd name="connsiteY165" fmla="*/ 299097 h 1270618"/>
                <a:gd name="connsiteX166" fmla="*/ 453603 w 538462"/>
                <a:gd name="connsiteY166" fmla="*/ 301641 h 1270618"/>
                <a:gd name="connsiteX167" fmla="*/ 456479 w 538462"/>
                <a:gd name="connsiteY167" fmla="*/ 304335 h 1270618"/>
                <a:gd name="connsiteX168" fmla="*/ 459355 w 538462"/>
                <a:gd name="connsiteY168" fmla="*/ 307104 h 1270618"/>
                <a:gd name="connsiteX169" fmla="*/ 462231 w 538462"/>
                <a:gd name="connsiteY169" fmla="*/ 309947 h 1270618"/>
                <a:gd name="connsiteX170" fmla="*/ 464951 w 538462"/>
                <a:gd name="connsiteY170" fmla="*/ 312866 h 1270618"/>
                <a:gd name="connsiteX171" fmla="*/ 467672 w 538462"/>
                <a:gd name="connsiteY171" fmla="*/ 315784 h 1270618"/>
                <a:gd name="connsiteX172" fmla="*/ 470237 w 538462"/>
                <a:gd name="connsiteY172" fmla="*/ 318777 h 1270618"/>
                <a:gd name="connsiteX173" fmla="*/ 472802 w 538462"/>
                <a:gd name="connsiteY173" fmla="*/ 321770 h 1270618"/>
                <a:gd name="connsiteX174" fmla="*/ 475211 w 538462"/>
                <a:gd name="connsiteY174" fmla="*/ 324689 h 1270618"/>
                <a:gd name="connsiteX175" fmla="*/ 477621 w 538462"/>
                <a:gd name="connsiteY175" fmla="*/ 327682 h 1270618"/>
                <a:gd name="connsiteX176" fmla="*/ 479797 w 538462"/>
                <a:gd name="connsiteY176" fmla="*/ 330750 h 1270618"/>
                <a:gd name="connsiteX177" fmla="*/ 481974 w 538462"/>
                <a:gd name="connsiteY177" fmla="*/ 333743 h 1270618"/>
                <a:gd name="connsiteX178" fmla="*/ 484072 w 538462"/>
                <a:gd name="connsiteY178" fmla="*/ 336886 h 1270618"/>
                <a:gd name="connsiteX179" fmla="*/ 486016 w 538462"/>
                <a:gd name="connsiteY179" fmla="*/ 339954 h 1270618"/>
                <a:gd name="connsiteX180" fmla="*/ 487959 w 538462"/>
                <a:gd name="connsiteY180" fmla="*/ 343097 h 1270618"/>
                <a:gd name="connsiteX181" fmla="*/ 489824 w 538462"/>
                <a:gd name="connsiteY181" fmla="*/ 346165 h 1270618"/>
                <a:gd name="connsiteX182" fmla="*/ 491457 w 538462"/>
                <a:gd name="connsiteY182" fmla="*/ 349233 h 1270618"/>
                <a:gd name="connsiteX183" fmla="*/ 493089 w 538462"/>
                <a:gd name="connsiteY183" fmla="*/ 352451 h 1270618"/>
                <a:gd name="connsiteX184" fmla="*/ 494721 w 538462"/>
                <a:gd name="connsiteY184" fmla="*/ 355594 h 1270618"/>
                <a:gd name="connsiteX185" fmla="*/ 496198 w 538462"/>
                <a:gd name="connsiteY185" fmla="*/ 358811 h 1270618"/>
                <a:gd name="connsiteX186" fmla="*/ 497597 w 538462"/>
                <a:gd name="connsiteY186" fmla="*/ 362029 h 1270618"/>
                <a:gd name="connsiteX187" fmla="*/ 498841 w 538462"/>
                <a:gd name="connsiteY187" fmla="*/ 365172 h 1270618"/>
                <a:gd name="connsiteX188" fmla="*/ 500084 w 538462"/>
                <a:gd name="connsiteY188" fmla="*/ 368464 h 1270618"/>
                <a:gd name="connsiteX189" fmla="*/ 501095 w 538462"/>
                <a:gd name="connsiteY189" fmla="*/ 371682 h 1270618"/>
                <a:gd name="connsiteX190" fmla="*/ 502183 w 538462"/>
                <a:gd name="connsiteY190" fmla="*/ 374975 h 1270618"/>
                <a:gd name="connsiteX191" fmla="*/ 503116 w 538462"/>
                <a:gd name="connsiteY191" fmla="*/ 378267 h 1270618"/>
                <a:gd name="connsiteX192" fmla="*/ 503893 w 538462"/>
                <a:gd name="connsiteY192" fmla="*/ 381635 h 1270618"/>
                <a:gd name="connsiteX193" fmla="*/ 504670 w 538462"/>
                <a:gd name="connsiteY193" fmla="*/ 384927 h 1270618"/>
                <a:gd name="connsiteX194" fmla="*/ 505370 w 538462"/>
                <a:gd name="connsiteY194" fmla="*/ 388294 h 1270618"/>
                <a:gd name="connsiteX195" fmla="*/ 505914 w 538462"/>
                <a:gd name="connsiteY195" fmla="*/ 391662 h 1270618"/>
                <a:gd name="connsiteX196" fmla="*/ 506380 w 538462"/>
                <a:gd name="connsiteY196" fmla="*/ 395104 h 1270618"/>
                <a:gd name="connsiteX197" fmla="*/ 506847 w 538462"/>
                <a:gd name="connsiteY197" fmla="*/ 398397 h 1270618"/>
                <a:gd name="connsiteX198" fmla="*/ 507158 w 538462"/>
                <a:gd name="connsiteY198" fmla="*/ 401839 h 1270618"/>
                <a:gd name="connsiteX199" fmla="*/ 507391 w 538462"/>
                <a:gd name="connsiteY199" fmla="*/ 405356 h 1270618"/>
                <a:gd name="connsiteX200" fmla="*/ 507469 w 538462"/>
                <a:gd name="connsiteY200" fmla="*/ 408798 h 1270618"/>
                <a:gd name="connsiteX201" fmla="*/ 507546 w 538462"/>
                <a:gd name="connsiteY201" fmla="*/ 412240 h 1270618"/>
                <a:gd name="connsiteX202" fmla="*/ 507546 w 538462"/>
                <a:gd name="connsiteY202" fmla="*/ 718745 h 1270618"/>
                <a:gd name="connsiteX203" fmla="*/ 507546 w 538462"/>
                <a:gd name="connsiteY203" fmla="*/ 721588 h 1270618"/>
                <a:gd name="connsiteX204" fmla="*/ 507391 w 538462"/>
                <a:gd name="connsiteY204" fmla="*/ 724507 h 1270618"/>
                <a:gd name="connsiteX205" fmla="*/ 507313 w 538462"/>
                <a:gd name="connsiteY205" fmla="*/ 727276 h 1270618"/>
                <a:gd name="connsiteX206" fmla="*/ 507080 w 538462"/>
                <a:gd name="connsiteY206" fmla="*/ 730044 h 1270618"/>
                <a:gd name="connsiteX207" fmla="*/ 506769 w 538462"/>
                <a:gd name="connsiteY207" fmla="*/ 732813 h 1270618"/>
                <a:gd name="connsiteX208" fmla="*/ 506380 w 538462"/>
                <a:gd name="connsiteY208" fmla="*/ 735507 h 1270618"/>
                <a:gd name="connsiteX209" fmla="*/ 505992 w 538462"/>
                <a:gd name="connsiteY209" fmla="*/ 738276 h 1270618"/>
                <a:gd name="connsiteX210" fmla="*/ 505603 w 538462"/>
                <a:gd name="connsiteY210" fmla="*/ 740895 h 1270618"/>
                <a:gd name="connsiteX211" fmla="*/ 504981 w 538462"/>
                <a:gd name="connsiteY211" fmla="*/ 743589 h 1270618"/>
                <a:gd name="connsiteX212" fmla="*/ 504437 w 538462"/>
                <a:gd name="connsiteY212" fmla="*/ 746208 h 1270618"/>
                <a:gd name="connsiteX213" fmla="*/ 503738 w 538462"/>
                <a:gd name="connsiteY213" fmla="*/ 748827 h 1270618"/>
                <a:gd name="connsiteX214" fmla="*/ 503038 w 538462"/>
                <a:gd name="connsiteY214" fmla="*/ 751371 h 1270618"/>
                <a:gd name="connsiteX215" fmla="*/ 502183 w 538462"/>
                <a:gd name="connsiteY215" fmla="*/ 753915 h 1270618"/>
                <a:gd name="connsiteX216" fmla="*/ 501406 w 538462"/>
                <a:gd name="connsiteY216" fmla="*/ 756459 h 1270618"/>
                <a:gd name="connsiteX217" fmla="*/ 500473 w 538462"/>
                <a:gd name="connsiteY217" fmla="*/ 758929 h 1270618"/>
                <a:gd name="connsiteX218" fmla="*/ 499463 w 538462"/>
                <a:gd name="connsiteY218" fmla="*/ 761398 h 1270618"/>
                <a:gd name="connsiteX219" fmla="*/ 498374 w 538462"/>
                <a:gd name="connsiteY219" fmla="*/ 763868 h 1270618"/>
                <a:gd name="connsiteX220" fmla="*/ 497364 w 538462"/>
                <a:gd name="connsiteY220" fmla="*/ 766337 h 1270618"/>
                <a:gd name="connsiteX221" fmla="*/ 496198 w 538462"/>
                <a:gd name="connsiteY221" fmla="*/ 768732 h 1270618"/>
                <a:gd name="connsiteX222" fmla="*/ 494954 w 538462"/>
                <a:gd name="connsiteY222" fmla="*/ 771126 h 1270618"/>
                <a:gd name="connsiteX223" fmla="*/ 493633 w 538462"/>
                <a:gd name="connsiteY223" fmla="*/ 773371 h 1270618"/>
                <a:gd name="connsiteX224" fmla="*/ 492234 w 538462"/>
                <a:gd name="connsiteY224" fmla="*/ 775691 h 1270618"/>
                <a:gd name="connsiteX225" fmla="*/ 490835 w 538462"/>
                <a:gd name="connsiteY225" fmla="*/ 778010 h 1270618"/>
                <a:gd name="connsiteX226" fmla="*/ 489358 w 538462"/>
                <a:gd name="connsiteY226" fmla="*/ 780330 h 1270618"/>
                <a:gd name="connsiteX227" fmla="*/ 487726 w 538462"/>
                <a:gd name="connsiteY227" fmla="*/ 782575 h 1270618"/>
                <a:gd name="connsiteX228" fmla="*/ 486171 w 538462"/>
                <a:gd name="connsiteY228" fmla="*/ 784745 h 1270618"/>
                <a:gd name="connsiteX229" fmla="*/ 484461 w 538462"/>
                <a:gd name="connsiteY229" fmla="*/ 786990 h 1270618"/>
                <a:gd name="connsiteX230" fmla="*/ 482751 w 538462"/>
                <a:gd name="connsiteY230" fmla="*/ 789160 h 1270618"/>
                <a:gd name="connsiteX231" fmla="*/ 480885 w 538462"/>
                <a:gd name="connsiteY231" fmla="*/ 791330 h 1270618"/>
                <a:gd name="connsiteX232" fmla="*/ 479098 w 538462"/>
                <a:gd name="connsiteY232" fmla="*/ 793426 h 1270618"/>
                <a:gd name="connsiteX233" fmla="*/ 477077 w 538462"/>
                <a:gd name="connsiteY233" fmla="*/ 795596 h 1270618"/>
                <a:gd name="connsiteX234" fmla="*/ 475134 w 538462"/>
                <a:gd name="connsiteY234" fmla="*/ 797691 h 1270618"/>
                <a:gd name="connsiteX235" fmla="*/ 473035 w 538462"/>
                <a:gd name="connsiteY235" fmla="*/ 799711 h 1270618"/>
                <a:gd name="connsiteX236" fmla="*/ 470936 w 538462"/>
                <a:gd name="connsiteY236" fmla="*/ 801732 h 1270618"/>
                <a:gd name="connsiteX237" fmla="*/ 468760 w 538462"/>
                <a:gd name="connsiteY237" fmla="*/ 803602 h 1270618"/>
                <a:gd name="connsiteX238" fmla="*/ 466661 w 538462"/>
                <a:gd name="connsiteY238" fmla="*/ 805548 h 1270618"/>
                <a:gd name="connsiteX239" fmla="*/ 464329 w 538462"/>
                <a:gd name="connsiteY239" fmla="*/ 807419 h 1270618"/>
                <a:gd name="connsiteX240" fmla="*/ 462887 w 538462"/>
                <a:gd name="connsiteY240" fmla="*/ 808530 h 1270618"/>
                <a:gd name="connsiteX241" fmla="*/ 538462 w 538462"/>
                <a:gd name="connsiteY241" fmla="*/ 992082 h 1270618"/>
                <a:gd name="connsiteX242" fmla="*/ 385902 w 538462"/>
                <a:gd name="connsiteY242" fmla="*/ 992082 h 1270618"/>
                <a:gd name="connsiteX243" fmla="*/ 385902 w 538462"/>
                <a:gd name="connsiteY243" fmla="*/ 1270618 h 1270618"/>
                <a:gd name="connsiteX244" fmla="*/ 148287 w 538462"/>
                <a:gd name="connsiteY244" fmla="*/ 1270618 h 1270618"/>
                <a:gd name="connsiteX245" fmla="*/ 148287 w 538462"/>
                <a:gd name="connsiteY245" fmla="*/ 992082 h 1270618"/>
                <a:gd name="connsiteX246" fmla="*/ 0 w 538462"/>
                <a:gd name="connsiteY246" fmla="*/ 992082 h 1270618"/>
                <a:gd name="connsiteX247" fmla="*/ 75543 w 538462"/>
                <a:gd name="connsiteY247" fmla="*/ 808610 h 1270618"/>
                <a:gd name="connsiteX248" fmla="*/ 74989 w 538462"/>
                <a:gd name="connsiteY248" fmla="*/ 808242 h 1270618"/>
                <a:gd name="connsiteX249" fmla="*/ 72813 w 538462"/>
                <a:gd name="connsiteY249" fmla="*/ 806670 h 1270618"/>
                <a:gd name="connsiteX250" fmla="*/ 70559 w 538462"/>
                <a:gd name="connsiteY250" fmla="*/ 805024 h 1270618"/>
                <a:gd name="connsiteX251" fmla="*/ 68538 w 538462"/>
                <a:gd name="connsiteY251" fmla="*/ 803378 h 1270618"/>
                <a:gd name="connsiteX252" fmla="*/ 66361 w 538462"/>
                <a:gd name="connsiteY252" fmla="*/ 801732 h 1270618"/>
                <a:gd name="connsiteX253" fmla="*/ 64418 w 538462"/>
                <a:gd name="connsiteY253" fmla="*/ 800011 h 1270618"/>
                <a:gd name="connsiteX254" fmla="*/ 62397 w 538462"/>
                <a:gd name="connsiteY254" fmla="*/ 798289 h 1270618"/>
                <a:gd name="connsiteX255" fmla="*/ 60454 w 538462"/>
                <a:gd name="connsiteY255" fmla="*/ 796643 h 1270618"/>
                <a:gd name="connsiteX256" fmla="*/ 58511 w 538462"/>
                <a:gd name="connsiteY256" fmla="*/ 794847 h 1270618"/>
                <a:gd name="connsiteX257" fmla="*/ 56723 w 538462"/>
                <a:gd name="connsiteY257" fmla="*/ 793126 h 1270618"/>
                <a:gd name="connsiteX258" fmla="*/ 55013 w 538462"/>
                <a:gd name="connsiteY258" fmla="*/ 791405 h 1270618"/>
                <a:gd name="connsiteX259" fmla="*/ 53381 w 538462"/>
                <a:gd name="connsiteY259" fmla="*/ 789534 h 1270618"/>
                <a:gd name="connsiteX260" fmla="*/ 51671 w 538462"/>
                <a:gd name="connsiteY260" fmla="*/ 787813 h 1270618"/>
                <a:gd name="connsiteX261" fmla="*/ 50116 w 538462"/>
                <a:gd name="connsiteY261" fmla="*/ 785942 h 1270618"/>
                <a:gd name="connsiteX262" fmla="*/ 48639 w 538462"/>
                <a:gd name="connsiteY262" fmla="*/ 784221 h 1270618"/>
                <a:gd name="connsiteX263" fmla="*/ 47162 w 538462"/>
                <a:gd name="connsiteY263" fmla="*/ 782351 h 1270618"/>
                <a:gd name="connsiteX264" fmla="*/ 45763 w 538462"/>
                <a:gd name="connsiteY264" fmla="*/ 780555 h 1270618"/>
                <a:gd name="connsiteX265" fmla="*/ 44442 w 538462"/>
                <a:gd name="connsiteY265" fmla="*/ 778759 h 1270618"/>
                <a:gd name="connsiteX266" fmla="*/ 43198 w 538462"/>
                <a:gd name="connsiteY266" fmla="*/ 776888 h 1270618"/>
                <a:gd name="connsiteX267" fmla="*/ 41955 w 538462"/>
                <a:gd name="connsiteY267" fmla="*/ 775017 h 1270618"/>
                <a:gd name="connsiteX268" fmla="*/ 40866 w 538462"/>
                <a:gd name="connsiteY268" fmla="*/ 773147 h 1270618"/>
                <a:gd name="connsiteX269" fmla="*/ 39778 w 538462"/>
                <a:gd name="connsiteY269" fmla="*/ 771276 h 1270618"/>
                <a:gd name="connsiteX270" fmla="*/ 38768 w 538462"/>
                <a:gd name="connsiteY270" fmla="*/ 769330 h 1270618"/>
                <a:gd name="connsiteX271" fmla="*/ 37835 w 538462"/>
                <a:gd name="connsiteY271" fmla="*/ 767459 h 1270618"/>
                <a:gd name="connsiteX272" fmla="*/ 36902 w 538462"/>
                <a:gd name="connsiteY272" fmla="*/ 765514 h 1270618"/>
                <a:gd name="connsiteX273" fmla="*/ 36125 w 538462"/>
                <a:gd name="connsiteY273" fmla="*/ 763643 h 1270618"/>
                <a:gd name="connsiteX274" fmla="*/ 35348 w 538462"/>
                <a:gd name="connsiteY274" fmla="*/ 761697 h 1270618"/>
                <a:gd name="connsiteX275" fmla="*/ 34648 w 538462"/>
                <a:gd name="connsiteY275" fmla="*/ 759752 h 1270618"/>
                <a:gd name="connsiteX276" fmla="*/ 33949 w 538462"/>
                <a:gd name="connsiteY276" fmla="*/ 757806 h 1270618"/>
                <a:gd name="connsiteX277" fmla="*/ 33405 w 538462"/>
                <a:gd name="connsiteY277" fmla="*/ 755786 h 1270618"/>
                <a:gd name="connsiteX278" fmla="*/ 32860 w 538462"/>
                <a:gd name="connsiteY278" fmla="*/ 753840 h 1270618"/>
                <a:gd name="connsiteX279" fmla="*/ 32394 w 538462"/>
                <a:gd name="connsiteY279" fmla="*/ 751820 h 1270618"/>
                <a:gd name="connsiteX280" fmla="*/ 32005 w 538462"/>
                <a:gd name="connsiteY280" fmla="*/ 749874 h 1270618"/>
                <a:gd name="connsiteX281" fmla="*/ 31617 w 538462"/>
                <a:gd name="connsiteY281" fmla="*/ 747854 h 1270618"/>
                <a:gd name="connsiteX282" fmla="*/ 31384 w 538462"/>
                <a:gd name="connsiteY282" fmla="*/ 745833 h 1270618"/>
                <a:gd name="connsiteX283" fmla="*/ 31150 w 538462"/>
                <a:gd name="connsiteY283" fmla="*/ 743813 h 1270618"/>
                <a:gd name="connsiteX284" fmla="*/ 30995 w 538462"/>
                <a:gd name="connsiteY284" fmla="*/ 741718 h 1270618"/>
                <a:gd name="connsiteX285" fmla="*/ 30917 w 538462"/>
                <a:gd name="connsiteY285" fmla="*/ 739697 h 1270618"/>
                <a:gd name="connsiteX286" fmla="*/ 30917 w 538462"/>
                <a:gd name="connsiteY286" fmla="*/ 737602 h 1270618"/>
                <a:gd name="connsiteX287" fmla="*/ 30917 w 538462"/>
                <a:gd name="connsiteY287" fmla="*/ 412240 h 1270618"/>
                <a:gd name="connsiteX288" fmla="*/ 30995 w 538462"/>
                <a:gd name="connsiteY288" fmla="*/ 408050 h 1270618"/>
                <a:gd name="connsiteX289" fmla="*/ 31073 w 538462"/>
                <a:gd name="connsiteY289" fmla="*/ 403934 h 1270618"/>
                <a:gd name="connsiteX290" fmla="*/ 31306 w 538462"/>
                <a:gd name="connsiteY290" fmla="*/ 399743 h 1270618"/>
                <a:gd name="connsiteX291" fmla="*/ 31617 w 538462"/>
                <a:gd name="connsiteY291" fmla="*/ 395703 h 1270618"/>
                <a:gd name="connsiteX292" fmla="*/ 32083 w 538462"/>
                <a:gd name="connsiteY292" fmla="*/ 391737 h 1270618"/>
                <a:gd name="connsiteX293" fmla="*/ 32550 w 538462"/>
                <a:gd name="connsiteY293" fmla="*/ 387771 h 1270618"/>
                <a:gd name="connsiteX294" fmla="*/ 33094 w 538462"/>
                <a:gd name="connsiteY294" fmla="*/ 383879 h 1270618"/>
                <a:gd name="connsiteX295" fmla="*/ 33793 w 538462"/>
                <a:gd name="connsiteY295" fmla="*/ 380063 h 1270618"/>
                <a:gd name="connsiteX296" fmla="*/ 34570 w 538462"/>
                <a:gd name="connsiteY296" fmla="*/ 376247 h 1270618"/>
                <a:gd name="connsiteX297" fmla="*/ 35348 w 538462"/>
                <a:gd name="connsiteY297" fmla="*/ 372505 h 1270618"/>
                <a:gd name="connsiteX298" fmla="*/ 36358 w 538462"/>
                <a:gd name="connsiteY298" fmla="*/ 368839 h 1270618"/>
                <a:gd name="connsiteX299" fmla="*/ 37369 w 538462"/>
                <a:gd name="connsiteY299" fmla="*/ 365172 h 1270618"/>
                <a:gd name="connsiteX300" fmla="*/ 38457 w 538462"/>
                <a:gd name="connsiteY300" fmla="*/ 361580 h 1270618"/>
                <a:gd name="connsiteX301" fmla="*/ 39623 w 538462"/>
                <a:gd name="connsiteY301" fmla="*/ 358063 h 1270618"/>
                <a:gd name="connsiteX302" fmla="*/ 40944 w 538462"/>
                <a:gd name="connsiteY302" fmla="*/ 354621 h 1270618"/>
                <a:gd name="connsiteX303" fmla="*/ 42343 w 538462"/>
                <a:gd name="connsiteY303" fmla="*/ 351179 h 1270618"/>
                <a:gd name="connsiteX304" fmla="*/ 43820 w 538462"/>
                <a:gd name="connsiteY304" fmla="*/ 347811 h 1270618"/>
                <a:gd name="connsiteX305" fmla="*/ 45452 w 538462"/>
                <a:gd name="connsiteY305" fmla="*/ 344519 h 1270618"/>
                <a:gd name="connsiteX306" fmla="*/ 47085 w 538462"/>
                <a:gd name="connsiteY306" fmla="*/ 341226 h 1270618"/>
                <a:gd name="connsiteX307" fmla="*/ 48795 w 538462"/>
                <a:gd name="connsiteY307" fmla="*/ 338083 h 1270618"/>
                <a:gd name="connsiteX308" fmla="*/ 50738 w 538462"/>
                <a:gd name="connsiteY308" fmla="*/ 334940 h 1270618"/>
                <a:gd name="connsiteX309" fmla="*/ 52603 w 538462"/>
                <a:gd name="connsiteY309" fmla="*/ 331872 h 1270618"/>
                <a:gd name="connsiteX310" fmla="*/ 54702 w 538462"/>
                <a:gd name="connsiteY310" fmla="*/ 328730 h 1270618"/>
                <a:gd name="connsiteX311" fmla="*/ 56723 w 538462"/>
                <a:gd name="connsiteY311" fmla="*/ 325811 h 1270618"/>
                <a:gd name="connsiteX312" fmla="*/ 58977 w 538462"/>
                <a:gd name="connsiteY312" fmla="*/ 322893 h 1270618"/>
                <a:gd name="connsiteX313" fmla="*/ 61309 w 538462"/>
                <a:gd name="connsiteY313" fmla="*/ 319900 h 1270618"/>
                <a:gd name="connsiteX314" fmla="*/ 63641 w 538462"/>
                <a:gd name="connsiteY314" fmla="*/ 317131 h 1270618"/>
                <a:gd name="connsiteX315" fmla="*/ 66128 w 538462"/>
                <a:gd name="connsiteY315" fmla="*/ 314362 h 1270618"/>
                <a:gd name="connsiteX316" fmla="*/ 68693 w 538462"/>
                <a:gd name="connsiteY316" fmla="*/ 311668 h 1270618"/>
                <a:gd name="connsiteX317" fmla="*/ 71336 w 538462"/>
                <a:gd name="connsiteY317" fmla="*/ 308974 h 1270618"/>
                <a:gd name="connsiteX318" fmla="*/ 74134 w 538462"/>
                <a:gd name="connsiteY318" fmla="*/ 306280 h 1270618"/>
                <a:gd name="connsiteX319" fmla="*/ 76932 w 538462"/>
                <a:gd name="connsiteY319" fmla="*/ 303736 h 1270618"/>
                <a:gd name="connsiteX320" fmla="*/ 79808 w 538462"/>
                <a:gd name="connsiteY320" fmla="*/ 301192 h 1270618"/>
                <a:gd name="connsiteX321" fmla="*/ 82840 w 538462"/>
                <a:gd name="connsiteY321" fmla="*/ 298872 h 1270618"/>
                <a:gd name="connsiteX322" fmla="*/ 85871 w 538462"/>
                <a:gd name="connsiteY322" fmla="*/ 296553 h 1270618"/>
                <a:gd name="connsiteX323" fmla="*/ 88980 w 538462"/>
                <a:gd name="connsiteY323" fmla="*/ 294308 h 1270618"/>
                <a:gd name="connsiteX324" fmla="*/ 92245 w 538462"/>
                <a:gd name="connsiteY324" fmla="*/ 292138 h 1270618"/>
                <a:gd name="connsiteX325" fmla="*/ 95432 w 538462"/>
                <a:gd name="connsiteY325" fmla="*/ 290042 h 1270618"/>
                <a:gd name="connsiteX326" fmla="*/ 98774 w 538462"/>
                <a:gd name="connsiteY326" fmla="*/ 288022 h 1270618"/>
                <a:gd name="connsiteX327" fmla="*/ 102116 w 538462"/>
                <a:gd name="connsiteY327" fmla="*/ 286076 h 1270618"/>
                <a:gd name="connsiteX328" fmla="*/ 105614 w 538462"/>
                <a:gd name="connsiteY328" fmla="*/ 284280 h 1270618"/>
                <a:gd name="connsiteX329" fmla="*/ 109034 w 538462"/>
                <a:gd name="connsiteY329" fmla="*/ 282484 h 1270618"/>
                <a:gd name="connsiteX330" fmla="*/ 112687 w 538462"/>
                <a:gd name="connsiteY330" fmla="*/ 280763 h 1270618"/>
                <a:gd name="connsiteX331" fmla="*/ 116340 w 538462"/>
                <a:gd name="connsiteY331" fmla="*/ 279192 h 1270618"/>
                <a:gd name="connsiteX332" fmla="*/ 119994 w 538462"/>
                <a:gd name="connsiteY332" fmla="*/ 277695 h 1270618"/>
                <a:gd name="connsiteX333" fmla="*/ 123725 w 538462"/>
                <a:gd name="connsiteY333" fmla="*/ 276199 h 1270618"/>
                <a:gd name="connsiteX334" fmla="*/ 127611 w 538462"/>
                <a:gd name="connsiteY334" fmla="*/ 274777 h 1270618"/>
                <a:gd name="connsiteX335" fmla="*/ 131497 w 538462"/>
                <a:gd name="connsiteY335" fmla="*/ 273505 h 1270618"/>
                <a:gd name="connsiteX336" fmla="*/ 135462 w 538462"/>
                <a:gd name="connsiteY336" fmla="*/ 272382 h 1270618"/>
                <a:gd name="connsiteX337" fmla="*/ 139503 w 538462"/>
                <a:gd name="connsiteY337" fmla="*/ 271185 h 1270618"/>
                <a:gd name="connsiteX338" fmla="*/ 143623 w 538462"/>
                <a:gd name="connsiteY338" fmla="*/ 270137 h 1270618"/>
                <a:gd name="connsiteX339" fmla="*/ 147743 w 538462"/>
                <a:gd name="connsiteY339" fmla="*/ 269165 h 1270618"/>
                <a:gd name="connsiteX340" fmla="*/ 152018 w 538462"/>
                <a:gd name="connsiteY340" fmla="*/ 268192 h 1270618"/>
                <a:gd name="connsiteX341" fmla="*/ 156370 w 538462"/>
                <a:gd name="connsiteY341" fmla="*/ 267444 h 1270618"/>
                <a:gd name="connsiteX342" fmla="*/ 160723 w 538462"/>
                <a:gd name="connsiteY342" fmla="*/ 266695 h 1270618"/>
                <a:gd name="connsiteX343" fmla="*/ 165076 w 538462"/>
                <a:gd name="connsiteY343" fmla="*/ 265947 h 1270618"/>
                <a:gd name="connsiteX344" fmla="*/ 169662 w 538462"/>
                <a:gd name="connsiteY344" fmla="*/ 265423 h 1270618"/>
                <a:gd name="connsiteX345" fmla="*/ 174170 w 538462"/>
                <a:gd name="connsiteY345" fmla="*/ 264899 h 1270618"/>
                <a:gd name="connsiteX346" fmla="*/ 178756 w 538462"/>
                <a:gd name="connsiteY346" fmla="*/ 264450 h 1270618"/>
                <a:gd name="connsiteX347" fmla="*/ 183498 w 538462"/>
                <a:gd name="connsiteY347" fmla="*/ 264151 h 1270618"/>
                <a:gd name="connsiteX348" fmla="*/ 188239 w 538462"/>
                <a:gd name="connsiteY348" fmla="*/ 263852 h 1270618"/>
                <a:gd name="connsiteX349" fmla="*/ 193058 w 538462"/>
                <a:gd name="connsiteY349" fmla="*/ 263702 h 1270618"/>
                <a:gd name="connsiteX350" fmla="*/ 197955 w 538462"/>
                <a:gd name="connsiteY350" fmla="*/ 263552 h 1270618"/>
                <a:gd name="connsiteX351" fmla="*/ 202852 w 538462"/>
                <a:gd name="connsiteY351" fmla="*/ 263552 h 1270618"/>
                <a:gd name="connsiteX352" fmla="*/ 203318 w 538462"/>
                <a:gd name="connsiteY352" fmla="*/ 263178 h 1270618"/>
                <a:gd name="connsiteX353" fmla="*/ 203785 w 538462"/>
                <a:gd name="connsiteY353" fmla="*/ 262954 h 1270618"/>
                <a:gd name="connsiteX354" fmla="*/ 204251 w 538462"/>
                <a:gd name="connsiteY354" fmla="*/ 262879 h 1270618"/>
                <a:gd name="connsiteX355" fmla="*/ 204795 w 538462"/>
                <a:gd name="connsiteY355" fmla="*/ 262804 h 1270618"/>
                <a:gd name="connsiteX356" fmla="*/ 205261 w 538462"/>
                <a:gd name="connsiteY356" fmla="*/ 262804 h 1270618"/>
                <a:gd name="connsiteX357" fmla="*/ 205883 w 538462"/>
                <a:gd name="connsiteY357" fmla="*/ 262804 h 1270618"/>
                <a:gd name="connsiteX358" fmla="*/ 206661 w 538462"/>
                <a:gd name="connsiteY358" fmla="*/ 262804 h 1270618"/>
                <a:gd name="connsiteX359" fmla="*/ 207671 w 538462"/>
                <a:gd name="connsiteY359" fmla="*/ 262804 h 1270618"/>
                <a:gd name="connsiteX360" fmla="*/ 210625 w 538462"/>
                <a:gd name="connsiteY360" fmla="*/ 262954 h 1270618"/>
                <a:gd name="connsiteX361" fmla="*/ 213812 w 538462"/>
                <a:gd name="connsiteY361" fmla="*/ 263103 h 1270618"/>
                <a:gd name="connsiteX362" fmla="*/ 216921 w 538462"/>
                <a:gd name="connsiteY362" fmla="*/ 263178 h 1270618"/>
                <a:gd name="connsiteX363" fmla="*/ 220185 w 538462"/>
                <a:gd name="connsiteY363" fmla="*/ 263328 h 1270618"/>
                <a:gd name="connsiteX364" fmla="*/ 223605 w 538462"/>
                <a:gd name="connsiteY364" fmla="*/ 263403 h 1270618"/>
                <a:gd name="connsiteX365" fmla="*/ 226948 w 538462"/>
                <a:gd name="connsiteY365" fmla="*/ 263403 h 1270618"/>
                <a:gd name="connsiteX366" fmla="*/ 230523 w 538462"/>
                <a:gd name="connsiteY366" fmla="*/ 263552 h 1270618"/>
                <a:gd name="connsiteX367" fmla="*/ 234176 w 538462"/>
                <a:gd name="connsiteY367" fmla="*/ 263552 h 1270618"/>
                <a:gd name="connsiteX368" fmla="*/ 234254 w 538462"/>
                <a:gd name="connsiteY368" fmla="*/ 263103 h 1270618"/>
                <a:gd name="connsiteX369" fmla="*/ 234332 w 538462"/>
                <a:gd name="connsiteY369" fmla="*/ 262729 h 1270618"/>
                <a:gd name="connsiteX370" fmla="*/ 234565 w 538462"/>
                <a:gd name="connsiteY370" fmla="*/ 262280 h 1270618"/>
                <a:gd name="connsiteX371" fmla="*/ 234798 w 538462"/>
                <a:gd name="connsiteY371" fmla="*/ 261756 h 1270618"/>
                <a:gd name="connsiteX372" fmla="*/ 235653 w 538462"/>
                <a:gd name="connsiteY372" fmla="*/ 260634 h 1270618"/>
                <a:gd name="connsiteX373" fmla="*/ 236819 w 538462"/>
                <a:gd name="connsiteY373" fmla="*/ 259362 h 1270618"/>
                <a:gd name="connsiteX374" fmla="*/ 237907 w 538462"/>
                <a:gd name="connsiteY374" fmla="*/ 258165 h 1270618"/>
                <a:gd name="connsiteX375" fmla="*/ 238762 w 538462"/>
                <a:gd name="connsiteY375" fmla="*/ 257341 h 1270618"/>
                <a:gd name="connsiteX376" fmla="*/ 239073 w 538462"/>
                <a:gd name="connsiteY376" fmla="*/ 256967 h 1270618"/>
                <a:gd name="connsiteX377" fmla="*/ 239462 w 538462"/>
                <a:gd name="connsiteY377" fmla="*/ 256743 h 1270618"/>
                <a:gd name="connsiteX378" fmla="*/ 239695 w 538462"/>
                <a:gd name="connsiteY378" fmla="*/ 256668 h 1270618"/>
                <a:gd name="connsiteX379" fmla="*/ 239851 w 538462"/>
                <a:gd name="connsiteY379" fmla="*/ 256593 h 1270618"/>
                <a:gd name="connsiteX380" fmla="*/ 236975 w 538462"/>
                <a:gd name="connsiteY380" fmla="*/ 255695 h 1270618"/>
                <a:gd name="connsiteX381" fmla="*/ 234099 w 538462"/>
                <a:gd name="connsiteY381" fmla="*/ 254872 h 1270618"/>
                <a:gd name="connsiteX382" fmla="*/ 231300 w 538462"/>
                <a:gd name="connsiteY382" fmla="*/ 253899 h 1270618"/>
                <a:gd name="connsiteX383" fmla="*/ 228502 w 538462"/>
                <a:gd name="connsiteY383" fmla="*/ 252926 h 1270618"/>
                <a:gd name="connsiteX384" fmla="*/ 225704 w 538462"/>
                <a:gd name="connsiteY384" fmla="*/ 251879 h 1270618"/>
                <a:gd name="connsiteX385" fmla="*/ 222983 w 538462"/>
                <a:gd name="connsiteY385" fmla="*/ 250756 h 1270618"/>
                <a:gd name="connsiteX386" fmla="*/ 220263 w 538462"/>
                <a:gd name="connsiteY386" fmla="*/ 249709 h 1270618"/>
                <a:gd name="connsiteX387" fmla="*/ 217620 w 538462"/>
                <a:gd name="connsiteY387" fmla="*/ 248586 h 1270618"/>
                <a:gd name="connsiteX388" fmla="*/ 214977 w 538462"/>
                <a:gd name="connsiteY388" fmla="*/ 247389 h 1270618"/>
                <a:gd name="connsiteX389" fmla="*/ 212490 w 538462"/>
                <a:gd name="connsiteY389" fmla="*/ 246117 h 1270618"/>
                <a:gd name="connsiteX390" fmla="*/ 209925 w 538462"/>
                <a:gd name="connsiteY390" fmla="*/ 244845 h 1270618"/>
                <a:gd name="connsiteX391" fmla="*/ 207438 w 538462"/>
                <a:gd name="connsiteY391" fmla="*/ 243573 h 1270618"/>
                <a:gd name="connsiteX392" fmla="*/ 204951 w 538462"/>
                <a:gd name="connsiteY392" fmla="*/ 242226 h 1270618"/>
                <a:gd name="connsiteX393" fmla="*/ 202541 w 538462"/>
                <a:gd name="connsiteY393" fmla="*/ 240804 h 1270618"/>
                <a:gd name="connsiteX394" fmla="*/ 200131 w 538462"/>
                <a:gd name="connsiteY394" fmla="*/ 239307 h 1270618"/>
                <a:gd name="connsiteX395" fmla="*/ 197800 w 538462"/>
                <a:gd name="connsiteY395" fmla="*/ 237811 h 1270618"/>
                <a:gd name="connsiteX396" fmla="*/ 195468 w 538462"/>
                <a:gd name="connsiteY396" fmla="*/ 236314 h 1270618"/>
                <a:gd name="connsiteX397" fmla="*/ 193136 w 538462"/>
                <a:gd name="connsiteY397" fmla="*/ 234743 h 1270618"/>
                <a:gd name="connsiteX398" fmla="*/ 190882 w 538462"/>
                <a:gd name="connsiteY398" fmla="*/ 233096 h 1270618"/>
                <a:gd name="connsiteX399" fmla="*/ 188705 w 538462"/>
                <a:gd name="connsiteY399" fmla="*/ 231450 h 1270618"/>
                <a:gd name="connsiteX400" fmla="*/ 186529 w 538462"/>
                <a:gd name="connsiteY400" fmla="*/ 229804 h 1270618"/>
                <a:gd name="connsiteX401" fmla="*/ 184430 w 538462"/>
                <a:gd name="connsiteY401" fmla="*/ 228008 h 1270618"/>
                <a:gd name="connsiteX402" fmla="*/ 182332 w 538462"/>
                <a:gd name="connsiteY402" fmla="*/ 226287 h 1270618"/>
                <a:gd name="connsiteX403" fmla="*/ 180233 w 538462"/>
                <a:gd name="connsiteY403" fmla="*/ 224491 h 1270618"/>
                <a:gd name="connsiteX404" fmla="*/ 178212 w 538462"/>
                <a:gd name="connsiteY404" fmla="*/ 222620 h 1270618"/>
                <a:gd name="connsiteX405" fmla="*/ 176191 w 538462"/>
                <a:gd name="connsiteY405" fmla="*/ 220749 h 1270618"/>
                <a:gd name="connsiteX406" fmla="*/ 174248 w 538462"/>
                <a:gd name="connsiteY406" fmla="*/ 218804 h 1270618"/>
                <a:gd name="connsiteX407" fmla="*/ 172382 w 538462"/>
                <a:gd name="connsiteY407" fmla="*/ 216858 h 1270618"/>
                <a:gd name="connsiteX408" fmla="*/ 170439 w 538462"/>
                <a:gd name="connsiteY408" fmla="*/ 214838 h 1270618"/>
                <a:gd name="connsiteX409" fmla="*/ 168574 w 538462"/>
                <a:gd name="connsiteY409" fmla="*/ 212743 h 1270618"/>
                <a:gd name="connsiteX410" fmla="*/ 166708 w 538462"/>
                <a:gd name="connsiteY410" fmla="*/ 210722 h 1270618"/>
                <a:gd name="connsiteX411" fmla="*/ 164998 w 538462"/>
                <a:gd name="connsiteY411" fmla="*/ 208552 h 1270618"/>
                <a:gd name="connsiteX412" fmla="*/ 163288 w 538462"/>
                <a:gd name="connsiteY412" fmla="*/ 206307 h 1270618"/>
                <a:gd name="connsiteX413" fmla="*/ 161656 w 538462"/>
                <a:gd name="connsiteY413" fmla="*/ 204212 h 1270618"/>
                <a:gd name="connsiteX414" fmla="*/ 159946 w 538462"/>
                <a:gd name="connsiteY414" fmla="*/ 201967 h 1270618"/>
                <a:gd name="connsiteX415" fmla="*/ 158391 w 538462"/>
                <a:gd name="connsiteY415" fmla="*/ 199722 h 1270618"/>
                <a:gd name="connsiteX416" fmla="*/ 156915 w 538462"/>
                <a:gd name="connsiteY416" fmla="*/ 197402 h 1270618"/>
                <a:gd name="connsiteX417" fmla="*/ 155515 w 538462"/>
                <a:gd name="connsiteY417" fmla="*/ 195157 h 1270618"/>
                <a:gd name="connsiteX418" fmla="*/ 154116 w 538462"/>
                <a:gd name="connsiteY418" fmla="*/ 192913 h 1270618"/>
                <a:gd name="connsiteX419" fmla="*/ 152795 w 538462"/>
                <a:gd name="connsiteY419" fmla="*/ 190593 h 1270618"/>
                <a:gd name="connsiteX420" fmla="*/ 151474 w 538462"/>
                <a:gd name="connsiteY420" fmla="*/ 188273 h 1270618"/>
                <a:gd name="connsiteX421" fmla="*/ 150230 w 538462"/>
                <a:gd name="connsiteY421" fmla="*/ 185879 h 1270618"/>
                <a:gd name="connsiteX422" fmla="*/ 149064 w 538462"/>
                <a:gd name="connsiteY422" fmla="*/ 183484 h 1270618"/>
                <a:gd name="connsiteX423" fmla="*/ 147976 w 538462"/>
                <a:gd name="connsiteY423" fmla="*/ 181089 h 1270618"/>
                <a:gd name="connsiteX424" fmla="*/ 146965 w 538462"/>
                <a:gd name="connsiteY424" fmla="*/ 178695 h 1270618"/>
                <a:gd name="connsiteX425" fmla="*/ 145877 w 538462"/>
                <a:gd name="connsiteY425" fmla="*/ 176300 h 1270618"/>
                <a:gd name="connsiteX426" fmla="*/ 144944 w 538462"/>
                <a:gd name="connsiteY426" fmla="*/ 173906 h 1270618"/>
                <a:gd name="connsiteX427" fmla="*/ 144012 w 538462"/>
                <a:gd name="connsiteY427" fmla="*/ 171436 h 1270618"/>
                <a:gd name="connsiteX428" fmla="*/ 143234 w 538462"/>
                <a:gd name="connsiteY428" fmla="*/ 168967 h 1270618"/>
                <a:gd name="connsiteX429" fmla="*/ 142379 w 538462"/>
                <a:gd name="connsiteY429" fmla="*/ 166497 h 1270618"/>
                <a:gd name="connsiteX430" fmla="*/ 141680 w 538462"/>
                <a:gd name="connsiteY430" fmla="*/ 163953 h 1270618"/>
                <a:gd name="connsiteX431" fmla="*/ 140980 w 538462"/>
                <a:gd name="connsiteY431" fmla="*/ 161409 h 1270618"/>
                <a:gd name="connsiteX432" fmla="*/ 140358 w 538462"/>
                <a:gd name="connsiteY432" fmla="*/ 158865 h 1270618"/>
                <a:gd name="connsiteX433" fmla="*/ 139737 w 538462"/>
                <a:gd name="connsiteY433" fmla="*/ 156321 h 1270618"/>
                <a:gd name="connsiteX434" fmla="*/ 139270 w 538462"/>
                <a:gd name="connsiteY434" fmla="*/ 153702 h 1270618"/>
                <a:gd name="connsiteX435" fmla="*/ 138882 w 538462"/>
                <a:gd name="connsiteY435" fmla="*/ 151008 h 1270618"/>
                <a:gd name="connsiteX436" fmla="*/ 138415 w 538462"/>
                <a:gd name="connsiteY436" fmla="*/ 148389 h 1270618"/>
                <a:gd name="connsiteX437" fmla="*/ 138027 w 538462"/>
                <a:gd name="connsiteY437" fmla="*/ 145770 h 1270618"/>
                <a:gd name="connsiteX438" fmla="*/ 137793 w 538462"/>
                <a:gd name="connsiteY438" fmla="*/ 143076 h 1270618"/>
                <a:gd name="connsiteX439" fmla="*/ 137560 w 538462"/>
                <a:gd name="connsiteY439" fmla="*/ 140382 h 1270618"/>
                <a:gd name="connsiteX440" fmla="*/ 137249 w 538462"/>
                <a:gd name="connsiteY440" fmla="*/ 137688 h 1270618"/>
                <a:gd name="connsiteX441" fmla="*/ 137172 w 538462"/>
                <a:gd name="connsiteY441" fmla="*/ 134994 h 1270618"/>
                <a:gd name="connsiteX442" fmla="*/ 137094 w 538462"/>
                <a:gd name="connsiteY442" fmla="*/ 132225 h 1270618"/>
                <a:gd name="connsiteX443" fmla="*/ 137016 w 538462"/>
                <a:gd name="connsiteY443" fmla="*/ 129382 h 1270618"/>
                <a:gd name="connsiteX444" fmla="*/ 137094 w 538462"/>
                <a:gd name="connsiteY444" fmla="*/ 126164 h 1270618"/>
                <a:gd name="connsiteX445" fmla="*/ 137172 w 538462"/>
                <a:gd name="connsiteY445" fmla="*/ 122797 h 1270618"/>
                <a:gd name="connsiteX446" fmla="*/ 137405 w 538462"/>
                <a:gd name="connsiteY446" fmla="*/ 119579 h 1270618"/>
                <a:gd name="connsiteX447" fmla="*/ 137716 w 538462"/>
                <a:gd name="connsiteY447" fmla="*/ 116361 h 1270618"/>
                <a:gd name="connsiteX448" fmla="*/ 138027 w 538462"/>
                <a:gd name="connsiteY448" fmla="*/ 113069 h 1270618"/>
                <a:gd name="connsiteX449" fmla="*/ 138415 w 538462"/>
                <a:gd name="connsiteY449" fmla="*/ 109926 h 1270618"/>
                <a:gd name="connsiteX450" fmla="*/ 138959 w 538462"/>
                <a:gd name="connsiteY450" fmla="*/ 106783 h 1270618"/>
                <a:gd name="connsiteX451" fmla="*/ 139503 w 538462"/>
                <a:gd name="connsiteY451" fmla="*/ 103715 h 1270618"/>
                <a:gd name="connsiteX452" fmla="*/ 140125 w 538462"/>
                <a:gd name="connsiteY452" fmla="*/ 100647 h 1270618"/>
                <a:gd name="connsiteX453" fmla="*/ 140903 w 538462"/>
                <a:gd name="connsiteY453" fmla="*/ 97579 h 1270618"/>
                <a:gd name="connsiteX454" fmla="*/ 141758 w 538462"/>
                <a:gd name="connsiteY454" fmla="*/ 94586 h 1270618"/>
                <a:gd name="connsiteX455" fmla="*/ 142613 w 538462"/>
                <a:gd name="connsiteY455" fmla="*/ 91518 h 1270618"/>
                <a:gd name="connsiteX456" fmla="*/ 143545 w 538462"/>
                <a:gd name="connsiteY456" fmla="*/ 88599 h 1270618"/>
                <a:gd name="connsiteX457" fmla="*/ 144634 w 538462"/>
                <a:gd name="connsiteY457" fmla="*/ 85681 h 1270618"/>
                <a:gd name="connsiteX458" fmla="*/ 145722 w 538462"/>
                <a:gd name="connsiteY458" fmla="*/ 82762 h 1270618"/>
                <a:gd name="connsiteX459" fmla="*/ 146965 w 538462"/>
                <a:gd name="connsiteY459" fmla="*/ 79919 h 1270618"/>
                <a:gd name="connsiteX460" fmla="*/ 148131 w 538462"/>
                <a:gd name="connsiteY460" fmla="*/ 77075 h 1270618"/>
                <a:gd name="connsiteX461" fmla="*/ 149608 w 538462"/>
                <a:gd name="connsiteY461" fmla="*/ 74307 h 1270618"/>
                <a:gd name="connsiteX462" fmla="*/ 151007 w 538462"/>
                <a:gd name="connsiteY462" fmla="*/ 71463 h 1270618"/>
                <a:gd name="connsiteX463" fmla="*/ 152484 w 538462"/>
                <a:gd name="connsiteY463" fmla="*/ 68769 h 1270618"/>
                <a:gd name="connsiteX464" fmla="*/ 154116 w 538462"/>
                <a:gd name="connsiteY464" fmla="*/ 66075 h 1270618"/>
                <a:gd name="connsiteX465" fmla="*/ 155749 w 538462"/>
                <a:gd name="connsiteY465" fmla="*/ 63381 h 1270618"/>
                <a:gd name="connsiteX466" fmla="*/ 157459 w 538462"/>
                <a:gd name="connsiteY466" fmla="*/ 60687 h 1270618"/>
                <a:gd name="connsiteX467" fmla="*/ 159324 w 538462"/>
                <a:gd name="connsiteY467" fmla="*/ 58068 h 1270618"/>
                <a:gd name="connsiteX468" fmla="*/ 161190 w 538462"/>
                <a:gd name="connsiteY468" fmla="*/ 55524 h 1270618"/>
                <a:gd name="connsiteX469" fmla="*/ 163211 w 538462"/>
                <a:gd name="connsiteY469" fmla="*/ 52980 h 1270618"/>
                <a:gd name="connsiteX470" fmla="*/ 165231 w 538462"/>
                <a:gd name="connsiteY470" fmla="*/ 50436 h 1270618"/>
                <a:gd name="connsiteX471" fmla="*/ 167408 w 538462"/>
                <a:gd name="connsiteY471" fmla="*/ 47892 h 1270618"/>
                <a:gd name="connsiteX472" fmla="*/ 169507 w 538462"/>
                <a:gd name="connsiteY472" fmla="*/ 45422 h 1270618"/>
                <a:gd name="connsiteX473" fmla="*/ 171838 w 538462"/>
                <a:gd name="connsiteY473" fmla="*/ 42953 h 1270618"/>
                <a:gd name="connsiteX474" fmla="*/ 174248 w 538462"/>
                <a:gd name="connsiteY474" fmla="*/ 40558 h 1270618"/>
                <a:gd name="connsiteX475" fmla="*/ 176658 w 538462"/>
                <a:gd name="connsiteY475" fmla="*/ 38164 h 1270618"/>
                <a:gd name="connsiteX476" fmla="*/ 179145 w 538462"/>
                <a:gd name="connsiteY476" fmla="*/ 35769 h 1270618"/>
                <a:gd name="connsiteX477" fmla="*/ 181710 w 538462"/>
                <a:gd name="connsiteY477" fmla="*/ 33524 h 1270618"/>
                <a:gd name="connsiteX478" fmla="*/ 184119 w 538462"/>
                <a:gd name="connsiteY478" fmla="*/ 31354 h 1270618"/>
                <a:gd name="connsiteX479" fmla="*/ 186762 w 538462"/>
                <a:gd name="connsiteY479" fmla="*/ 29184 h 1270618"/>
                <a:gd name="connsiteX480" fmla="*/ 189327 w 538462"/>
                <a:gd name="connsiteY480" fmla="*/ 27089 h 1270618"/>
                <a:gd name="connsiteX481" fmla="*/ 191970 w 538462"/>
                <a:gd name="connsiteY481" fmla="*/ 25143 h 1270618"/>
                <a:gd name="connsiteX482" fmla="*/ 194613 w 538462"/>
                <a:gd name="connsiteY482" fmla="*/ 23272 h 1270618"/>
                <a:gd name="connsiteX483" fmla="*/ 197333 w 538462"/>
                <a:gd name="connsiteY483" fmla="*/ 21476 h 1270618"/>
                <a:gd name="connsiteX484" fmla="*/ 200054 w 538462"/>
                <a:gd name="connsiteY484" fmla="*/ 19680 h 1270618"/>
                <a:gd name="connsiteX485" fmla="*/ 202774 w 538462"/>
                <a:gd name="connsiteY485" fmla="*/ 17959 h 1270618"/>
                <a:gd name="connsiteX486" fmla="*/ 205572 w 538462"/>
                <a:gd name="connsiteY486" fmla="*/ 16388 h 1270618"/>
                <a:gd name="connsiteX487" fmla="*/ 208448 w 538462"/>
                <a:gd name="connsiteY487" fmla="*/ 14891 h 1270618"/>
                <a:gd name="connsiteX488" fmla="*/ 211247 w 538462"/>
                <a:gd name="connsiteY488" fmla="*/ 13395 h 1270618"/>
                <a:gd name="connsiteX489" fmla="*/ 214122 w 538462"/>
                <a:gd name="connsiteY489" fmla="*/ 11973 h 1270618"/>
                <a:gd name="connsiteX490" fmla="*/ 217076 w 538462"/>
                <a:gd name="connsiteY490" fmla="*/ 10701 h 1270618"/>
                <a:gd name="connsiteX491" fmla="*/ 219952 w 538462"/>
                <a:gd name="connsiteY491" fmla="*/ 9504 h 1270618"/>
                <a:gd name="connsiteX492" fmla="*/ 222906 w 538462"/>
                <a:gd name="connsiteY492" fmla="*/ 8306 h 1270618"/>
                <a:gd name="connsiteX493" fmla="*/ 226015 w 538462"/>
                <a:gd name="connsiteY493" fmla="*/ 7333 h 1270618"/>
                <a:gd name="connsiteX494" fmla="*/ 229046 w 538462"/>
                <a:gd name="connsiteY494" fmla="*/ 6286 h 1270618"/>
                <a:gd name="connsiteX495" fmla="*/ 232078 w 538462"/>
                <a:gd name="connsiteY495" fmla="*/ 5313 h 1270618"/>
                <a:gd name="connsiteX496" fmla="*/ 235187 w 538462"/>
                <a:gd name="connsiteY496" fmla="*/ 4490 h 1270618"/>
                <a:gd name="connsiteX497" fmla="*/ 238296 w 538462"/>
                <a:gd name="connsiteY497" fmla="*/ 3742 h 1270618"/>
                <a:gd name="connsiteX498" fmla="*/ 241483 w 538462"/>
                <a:gd name="connsiteY498" fmla="*/ 2993 h 1270618"/>
                <a:gd name="connsiteX499" fmla="*/ 244670 w 538462"/>
                <a:gd name="connsiteY499" fmla="*/ 2395 h 1270618"/>
                <a:gd name="connsiteX500" fmla="*/ 247857 w 538462"/>
                <a:gd name="connsiteY500" fmla="*/ 1796 h 1270618"/>
                <a:gd name="connsiteX501" fmla="*/ 251121 w 538462"/>
                <a:gd name="connsiteY501" fmla="*/ 1347 h 1270618"/>
                <a:gd name="connsiteX502" fmla="*/ 254463 w 538462"/>
                <a:gd name="connsiteY502" fmla="*/ 973 h 1270618"/>
                <a:gd name="connsiteX503" fmla="*/ 257728 w 538462"/>
                <a:gd name="connsiteY503" fmla="*/ 524 h 1270618"/>
                <a:gd name="connsiteX504" fmla="*/ 261148 w 538462"/>
                <a:gd name="connsiteY504" fmla="*/ 299 h 1270618"/>
                <a:gd name="connsiteX505" fmla="*/ 264490 w 538462"/>
                <a:gd name="connsiteY505" fmla="*/ 150 h 1270618"/>
                <a:gd name="connsiteX506" fmla="*/ 267910 w 538462"/>
                <a:gd name="connsiteY506" fmla="*/ 75 h 1270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Lst>
              <a:rect l="l" t="t" r="r" b="b"/>
              <a:pathLst>
                <a:path w="538462" h="1270618">
                  <a:moveTo>
                    <a:pt x="271408" y="0"/>
                  </a:moveTo>
                  <a:lnTo>
                    <a:pt x="274828" y="75"/>
                  </a:lnTo>
                  <a:lnTo>
                    <a:pt x="278326" y="150"/>
                  </a:lnTo>
                  <a:lnTo>
                    <a:pt x="281668" y="299"/>
                  </a:lnTo>
                  <a:lnTo>
                    <a:pt x="285088" y="524"/>
                  </a:lnTo>
                  <a:lnTo>
                    <a:pt x="288353" y="973"/>
                  </a:lnTo>
                  <a:lnTo>
                    <a:pt x="291773" y="1347"/>
                  </a:lnTo>
                  <a:lnTo>
                    <a:pt x="294960" y="1796"/>
                  </a:lnTo>
                  <a:lnTo>
                    <a:pt x="298302" y="2395"/>
                  </a:lnTo>
                  <a:lnTo>
                    <a:pt x="301489" y="2993"/>
                  </a:lnTo>
                  <a:lnTo>
                    <a:pt x="304598" y="3742"/>
                  </a:lnTo>
                  <a:lnTo>
                    <a:pt x="307863" y="4490"/>
                  </a:lnTo>
                  <a:lnTo>
                    <a:pt x="310894" y="5313"/>
                  </a:lnTo>
                  <a:lnTo>
                    <a:pt x="314081" y="6286"/>
                  </a:lnTo>
                  <a:lnTo>
                    <a:pt x="317112" y="7333"/>
                  </a:lnTo>
                  <a:lnTo>
                    <a:pt x="320144" y="8306"/>
                  </a:lnTo>
                  <a:lnTo>
                    <a:pt x="323097" y="9504"/>
                  </a:lnTo>
                  <a:lnTo>
                    <a:pt x="326129" y="10701"/>
                  </a:lnTo>
                  <a:lnTo>
                    <a:pt x="329005" y="11973"/>
                  </a:lnTo>
                  <a:lnTo>
                    <a:pt x="331958" y="13395"/>
                  </a:lnTo>
                  <a:lnTo>
                    <a:pt x="334757" y="14891"/>
                  </a:lnTo>
                  <a:lnTo>
                    <a:pt x="337633" y="16388"/>
                  </a:lnTo>
                  <a:lnTo>
                    <a:pt x="340431" y="17959"/>
                  </a:lnTo>
                  <a:lnTo>
                    <a:pt x="343151" y="19680"/>
                  </a:lnTo>
                  <a:lnTo>
                    <a:pt x="345949" y="21476"/>
                  </a:lnTo>
                  <a:lnTo>
                    <a:pt x="348670" y="23272"/>
                  </a:lnTo>
                  <a:lnTo>
                    <a:pt x="351313" y="25143"/>
                  </a:lnTo>
                  <a:lnTo>
                    <a:pt x="353955" y="27089"/>
                  </a:lnTo>
                  <a:lnTo>
                    <a:pt x="356598" y="29184"/>
                  </a:lnTo>
                  <a:lnTo>
                    <a:pt x="359163" y="31354"/>
                  </a:lnTo>
                  <a:lnTo>
                    <a:pt x="361728" y="33524"/>
                  </a:lnTo>
                  <a:lnTo>
                    <a:pt x="364293" y="35769"/>
                  </a:lnTo>
                  <a:lnTo>
                    <a:pt x="366781" y="38164"/>
                  </a:lnTo>
                  <a:lnTo>
                    <a:pt x="369268" y="40558"/>
                  </a:lnTo>
                  <a:lnTo>
                    <a:pt x="371600" y="42953"/>
                  </a:lnTo>
                  <a:lnTo>
                    <a:pt x="373854" y="45422"/>
                  </a:lnTo>
                  <a:lnTo>
                    <a:pt x="376030" y="47892"/>
                  </a:lnTo>
                  <a:lnTo>
                    <a:pt x="378129" y="50436"/>
                  </a:lnTo>
                  <a:lnTo>
                    <a:pt x="380150" y="52980"/>
                  </a:lnTo>
                  <a:lnTo>
                    <a:pt x="382093" y="55524"/>
                  </a:lnTo>
                  <a:lnTo>
                    <a:pt x="384036" y="58068"/>
                  </a:lnTo>
                  <a:lnTo>
                    <a:pt x="385824" y="60687"/>
                  </a:lnTo>
                  <a:lnTo>
                    <a:pt x="387534" y="63381"/>
                  </a:lnTo>
                  <a:lnTo>
                    <a:pt x="389244" y="66075"/>
                  </a:lnTo>
                  <a:lnTo>
                    <a:pt x="390799" y="68769"/>
                  </a:lnTo>
                  <a:lnTo>
                    <a:pt x="392275" y="71463"/>
                  </a:lnTo>
                  <a:lnTo>
                    <a:pt x="393674" y="74307"/>
                  </a:lnTo>
                  <a:lnTo>
                    <a:pt x="395074" y="77075"/>
                  </a:lnTo>
                  <a:lnTo>
                    <a:pt x="396317" y="79919"/>
                  </a:lnTo>
                  <a:lnTo>
                    <a:pt x="397483" y="82762"/>
                  </a:lnTo>
                  <a:lnTo>
                    <a:pt x="398649" y="85681"/>
                  </a:lnTo>
                  <a:lnTo>
                    <a:pt x="399737" y="88599"/>
                  </a:lnTo>
                  <a:lnTo>
                    <a:pt x="400592" y="91518"/>
                  </a:lnTo>
                  <a:lnTo>
                    <a:pt x="401525" y="94586"/>
                  </a:lnTo>
                  <a:lnTo>
                    <a:pt x="402380" y="97579"/>
                  </a:lnTo>
                  <a:lnTo>
                    <a:pt x="403080" y="100647"/>
                  </a:lnTo>
                  <a:lnTo>
                    <a:pt x="403779" y="103715"/>
                  </a:lnTo>
                  <a:lnTo>
                    <a:pt x="404246" y="106783"/>
                  </a:lnTo>
                  <a:lnTo>
                    <a:pt x="404790" y="109926"/>
                  </a:lnTo>
                  <a:lnTo>
                    <a:pt x="405256" y="113069"/>
                  </a:lnTo>
                  <a:lnTo>
                    <a:pt x="405567" y="116361"/>
                  </a:lnTo>
                  <a:lnTo>
                    <a:pt x="405800" y="119579"/>
                  </a:lnTo>
                  <a:lnTo>
                    <a:pt x="405956" y="122797"/>
                  </a:lnTo>
                  <a:lnTo>
                    <a:pt x="406111" y="126164"/>
                  </a:lnTo>
                  <a:lnTo>
                    <a:pt x="406111" y="129382"/>
                  </a:lnTo>
                  <a:lnTo>
                    <a:pt x="406111" y="132300"/>
                  </a:lnTo>
                  <a:lnTo>
                    <a:pt x="406033" y="135144"/>
                  </a:lnTo>
                  <a:lnTo>
                    <a:pt x="405878" y="137912"/>
                  </a:lnTo>
                  <a:lnTo>
                    <a:pt x="405722" y="140681"/>
                  </a:lnTo>
                  <a:lnTo>
                    <a:pt x="405411" y="143450"/>
                  </a:lnTo>
                  <a:lnTo>
                    <a:pt x="405101" y="146218"/>
                  </a:lnTo>
                  <a:lnTo>
                    <a:pt x="404634" y="148912"/>
                  </a:lnTo>
                  <a:lnTo>
                    <a:pt x="404246" y="151681"/>
                  </a:lnTo>
                  <a:lnTo>
                    <a:pt x="403779" y="154300"/>
                  </a:lnTo>
                  <a:lnTo>
                    <a:pt x="403157" y="156994"/>
                  </a:lnTo>
                  <a:lnTo>
                    <a:pt x="402536" y="159688"/>
                  </a:lnTo>
                  <a:lnTo>
                    <a:pt x="401836" y="162307"/>
                  </a:lnTo>
                  <a:lnTo>
                    <a:pt x="401136" y="164926"/>
                  </a:lnTo>
                  <a:lnTo>
                    <a:pt x="400281" y="167620"/>
                  </a:lnTo>
                  <a:lnTo>
                    <a:pt x="399349" y="170164"/>
                  </a:lnTo>
                  <a:lnTo>
                    <a:pt x="398494" y="172708"/>
                  </a:lnTo>
                  <a:lnTo>
                    <a:pt x="397483" y="175253"/>
                  </a:lnTo>
                  <a:lnTo>
                    <a:pt x="396395" y="177797"/>
                  </a:lnTo>
                  <a:lnTo>
                    <a:pt x="395307" y="180341"/>
                  </a:lnTo>
                  <a:lnTo>
                    <a:pt x="394141" y="182810"/>
                  </a:lnTo>
                  <a:lnTo>
                    <a:pt x="392897" y="185280"/>
                  </a:lnTo>
                  <a:lnTo>
                    <a:pt x="391654" y="187674"/>
                  </a:lnTo>
                  <a:lnTo>
                    <a:pt x="390332" y="190144"/>
                  </a:lnTo>
                  <a:lnTo>
                    <a:pt x="388855" y="192538"/>
                  </a:lnTo>
                  <a:lnTo>
                    <a:pt x="387379" y="195008"/>
                  </a:lnTo>
                  <a:lnTo>
                    <a:pt x="385824" y="197402"/>
                  </a:lnTo>
                  <a:lnTo>
                    <a:pt x="384269" y="199722"/>
                  </a:lnTo>
                  <a:lnTo>
                    <a:pt x="382637" y="202117"/>
                  </a:lnTo>
                  <a:lnTo>
                    <a:pt x="380849" y="204436"/>
                  </a:lnTo>
                  <a:lnTo>
                    <a:pt x="379139" y="206756"/>
                  </a:lnTo>
                  <a:lnTo>
                    <a:pt x="377274" y="209001"/>
                  </a:lnTo>
                  <a:lnTo>
                    <a:pt x="375331" y="211321"/>
                  </a:lnTo>
                  <a:lnTo>
                    <a:pt x="373465" y="213491"/>
                  </a:lnTo>
                  <a:lnTo>
                    <a:pt x="371444" y="215736"/>
                  </a:lnTo>
                  <a:lnTo>
                    <a:pt x="369501" y="217756"/>
                  </a:lnTo>
                  <a:lnTo>
                    <a:pt x="367402" y="219851"/>
                  </a:lnTo>
                  <a:lnTo>
                    <a:pt x="365381" y="221872"/>
                  </a:lnTo>
                  <a:lnTo>
                    <a:pt x="363283" y="223817"/>
                  </a:lnTo>
                  <a:lnTo>
                    <a:pt x="361184" y="225763"/>
                  </a:lnTo>
                  <a:lnTo>
                    <a:pt x="358930" y="227559"/>
                  </a:lnTo>
                  <a:lnTo>
                    <a:pt x="356754" y="229430"/>
                  </a:lnTo>
                  <a:lnTo>
                    <a:pt x="354577" y="231151"/>
                  </a:lnTo>
                  <a:lnTo>
                    <a:pt x="352245" y="232872"/>
                  </a:lnTo>
                  <a:lnTo>
                    <a:pt x="349991" y="234518"/>
                  </a:lnTo>
                  <a:lnTo>
                    <a:pt x="347659" y="236090"/>
                  </a:lnTo>
                  <a:lnTo>
                    <a:pt x="345328" y="237661"/>
                  </a:lnTo>
                  <a:lnTo>
                    <a:pt x="342918" y="239158"/>
                  </a:lnTo>
                  <a:lnTo>
                    <a:pt x="340431" y="240579"/>
                  </a:lnTo>
                  <a:lnTo>
                    <a:pt x="337943" y="241926"/>
                  </a:lnTo>
                  <a:lnTo>
                    <a:pt x="335534" y="243348"/>
                  </a:lnTo>
                  <a:lnTo>
                    <a:pt x="333047" y="244620"/>
                  </a:lnTo>
                  <a:lnTo>
                    <a:pt x="330482" y="245892"/>
                  </a:lnTo>
                  <a:lnTo>
                    <a:pt x="327839" y="247015"/>
                  </a:lnTo>
                  <a:lnTo>
                    <a:pt x="325196" y="248137"/>
                  </a:lnTo>
                  <a:lnTo>
                    <a:pt x="322553" y="249260"/>
                  </a:lnTo>
                  <a:lnTo>
                    <a:pt x="319910" y="250233"/>
                  </a:lnTo>
                  <a:lnTo>
                    <a:pt x="317190" y="251280"/>
                  </a:lnTo>
                  <a:lnTo>
                    <a:pt x="314392" y="252178"/>
                  </a:lnTo>
                  <a:lnTo>
                    <a:pt x="311594" y="253001"/>
                  </a:lnTo>
                  <a:lnTo>
                    <a:pt x="308795" y="253899"/>
                  </a:lnTo>
                  <a:lnTo>
                    <a:pt x="305919" y="254573"/>
                  </a:lnTo>
                  <a:lnTo>
                    <a:pt x="302966" y="255321"/>
                  </a:lnTo>
                  <a:lnTo>
                    <a:pt x="300090" y="255994"/>
                  </a:lnTo>
                  <a:lnTo>
                    <a:pt x="297136" y="256593"/>
                  </a:lnTo>
                  <a:lnTo>
                    <a:pt x="298147" y="257641"/>
                  </a:lnTo>
                  <a:lnTo>
                    <a:pt x="299002" y="258614"/>
                  </a:lnTo>
                  <a:lnTo>
                    <a:pt x="299779" y="259512"/>
                  </a:lnTo>
                  <a:lnTo>
                    <a:pt x="300323" y="260409"/>
                  </a:lnTo>
                  <a:lnTo>
                    <a:pt x="300867" y="261233"/>
                  </a:lnTo>
                  <a:lnTo>
                    <a:pt x="301178" y="261981"/>
                  </a:lnTo>
                  <a:lnTo>
                    <a:pt x="301333" y="262804"/>
                  </a:lnTo>
                  <a:lnTo>
                    <a:pt x="301411" y="263552"/>
                  </a:lnTo>
                  <a:lnTo>
                    <a:pt x="361573" y="263552"/>
                  </a:lnTo>
                  <a:lnTo>
                    <a:pt x="364993" y="263552"/>
                  </a:lnTo>
                  <a:lnTo>
                    <a:pt x="368413" y="263702"/>
                  </a:lnTo>
                  <a:lnTo>
                    <a:pt x="371833" y="263927"/>
                  </a:lnTo>
                  <a:lnTo>
                    <a:pt x="375175" y="264226"/>
                  </a:lnTo>
                  <a:lnTo>
                    <a:pt x="378595" y="264600"/>
                  </a:lnTo>
                  <a:lnTo>
                    <a:pt x="381860" y="265124"/>
                  </a:lnTo>
                  <a:lnTo>
                    <a:pt x="385202" y="265722"/>
                  </a:lnTo>
                  <a:lnTo>
                    <a:pt x="388544" y="266396"/>
                  </a:lnTo>
                  <a:lnTo>
                    <a:pt x="391809" y="267144"/>
                  </a:lnTo>
                  <a:lnTo>
                    <a:pt x="395074" y="268042"/>
                  </a:lnTo>
                  <a:lnTo>
                    <a:pt x="398338" y="269015"/>
                  </a:lnTo>
                  <a:lnTo>
                    <a:pt x="401603" y="270063"/>
                  </a:lnTo>
                  <a:lnTo>
                    <a:pt x="404712" y="271185"/>
                  </a:lnTo>
                  <a:lnTo>
                    <a:pt x="407976" y="272382"/>
                  </a:lnTo>
                  <a:lnTo>
                    <a:pt x="411163" y="273729"/>
                  </a:lnTo>
                  <a:lnTo>
                    <a:pt x="414272" y="275076"/>
                  </a:lnTo>
                  <a:lnTo>
                    <a:pt x="417459" y="276573"/>
                  </a:lnTo>
                  <a:lnTo>
                    <a:pt x="420568" y="278144"/>
                  </a:lnTo>
                  <a:lnTo>
                    <a:pt x="423600" y="279791"/>
                  </a:lnTo>
                  <a:lnTo>
                    <a:pt x="426787" y="281586"/>
                  </a:lnTo>
                  <a:lnTo>
                    <a:pt x="429818" y="283457"/>
                  </a:lnTo>
                  <a:lnTo>
                    <a:pt x="432849" y="285403"/>
                  </a:lnTo>
                  <a:lnTo>
                    <a:pt x="435881" y="287498"/>
                  </a:lnTo>
                  <a:lnTo>
                    <a:pt x="438912" y="289593"/>
                  </a:lnTo>
                  <a:lnTo>
                    <a:pt x="441866" y="291838"/>
                  </a:lnTo>
                  <a:lnTo>
                    <a:pt x="444820" y="294158"/>
                  </a:lnTo>
                  <a:lnTo>
                    <a:pt x="447851" y="296553"/>
                  </a:lnTo>
                  <a:lnTo>
                    <a:pt x="450727" y="299097"/>
                  </a:lnTo>
                  <a:lnTo>
                    <a:pt x="453603" y="301641"/>
                  </a:lnTo>
                  <a:lnTo>
                    <a:pt x="456479" y="304335"/>
                  </a:lnTo>
                  <a:lnTo>
                    <a:pt x="459355" y="307104"/>
                  </a:lnTo>
                  <a:lnTo>
                    <a:pt x="462231" y="309947"/>
                  </a:lnTo>
                  <a:lnTo>
                    <a:pt x="464951" y="312866"/>
                  </a:lnTo>
                  <a:lnTo>
                    <a:pt x="467672" y="315784"/>
                  </a:lnTo>
                  <a:lnTo>
                    <a:pt x="470237" y="318777"/>
                  </a:lnTo>
                  <a:lnTo>
                    <a:pt x="472802" y="321770"/>
                  </a:lnTo>
                  <a:lnTo>
                    <a:pt x="475211" y="324689"/>
                  </a:lnTo>
                  <a:lnTo>
                    <a:pt x="477621" y="327682"/>
                  </a:lnTo>
                  <a:lnTo>
                    <a:pt x="479797" y="330750"/>
                  </a:lnTo>
                  <a:lnTo>
                    <a:pt x="481974" y="333743"/>
                  </a:lnTo>
                  <a:lnTo>
                    <a:pt x="484072" y="336886"/>
                  </a:lnTo>
                  <a:lnTo>
                    <a:pt x="486016" y="339954"/>
                  </a:lnTo>
                  <a:lnTo>
                    <a:pt x="487959" y="343097"/>
                  </a:lnTo>
                  <a:lnTo>
                    <a:pt x="489824" y="346165"/>
                  </a:lnTo>
                  <a:lnTo>
                    <a:pt x="491457" y="349233"/>
                  </a:lnTo>
                  <a:lnTo>
                    <a:pt x="493089" y="352451"/>
                  </a:lnTo>
                  <a:lnTo>
                    <a:pt x="494721" y="355594"/>
                  </a:lnTo>
                  <a:lnTo>
                    <a:pt x="496198" y="358811"/>
                  </a:lnTo>
                  <a:lnTo>
                    <a:pt x="497597" y="362029"/>
                  </a:lnTo>
                  <a:lnTo>
                    <a:pt x="498841" y="365172"/>
                  </a:lnTo>
                  <a:lnTo>
                    <a:pt x="500084" y="368464"/>
                  </a:lnTo>
                  <a:lnTo>
                    <a:pt x="501095" y="371682"/>
                  </a:lnTo>
                  <a:lnTo>
                    <a:pt x="502183" y="374975"/>
                  </a:lnTo>
                  <a:lnTo>
                    <a:pt x="503116" y="378267"/>
                  </a:lnTo>
                  <a:lnTo>
                    <a:pt x="503893" y="381635"/>
                  </a:lnTo>
                  <a:lnTo>
                    <a:pt x="504670" y="384927"/>
                  </a:lnTo>
                  <a:lnTo>
                    <a:pt x="505370" y="388294"/>
                  </a:lnTo>
                  <a:lnTo>
                    <a:pt x="505914" y="391662"/>
                  </a:lnTo>
                  <a:lnTo>
                    <a:pt x="506380" y="395104"/>
                  </a:lnTo>
                  <a:lnTo>
                    <a:pt x="506847" y="398397"/>
                  </a:lnTo>
                  <a:lnTo>
                    <a:pt x="507158" y="401839"/>
                  </a:lnTo>
                  <a:lnTo>
                    <a:pt x="507391" y="405356"/>
                  </a:lnTo>
                  <a:lnTo>
                    <a:pt x="507469" y="408798"/>
                  </a:lnTo>
                  <a:lnTo>
                    <a:pt x="507546" y="412240"/>
                  </a:lnTo>
                  <a:lnTo>
                    <a:pt x="507546" y="718745"/>
                  </a:lnTo>
                  <a:lnTo>
                    <a:pt x="507546" y="721588"/>
                  </a:lnTo>
                  <a:lnTo>
                    <a:pt x="507391" y="724507"/>
                  </a:lnTo>
                  <a:lnTo>
                    <a:pt x="507313" y="727276"/>
                  </a:lnTo>
                  <a:lnTo>
                    <a:pt x="507080" y="730044"/>
                  </a:lnTo>
                  <a:lnTo>
                    <a:pt x="506769" y="732813"/>
                  </a:lnTo>
                  <a:lnTo>
                    <a:pt x="506380" y="735507"/>
                  </a:lnTo>
                  <a:lnTo>
                    <a:pt x="505992" y="738276"/>
                  </a:lnTo>
                  <a:lnTo>
                    <a:pt x="505603" y="740895"/>
                  </a:lnTo>
                  <a:lnTo>
                    <a:pt x="504981" y="743589"/>
                  </a:lnTo>
                  <a:lnTo>
                    <a:pt x="504437" y="746208"/>
                  </a:lnTo>
                  <a:lnTo>
                    <a:pt x="503738" y="748827"/>
                  </a:lnTo>
                  <a:lnTo>
                    <a:pt x="503038" y="751371"/>
                  </a:lnTo>
                  <a:lnTo>
                    <a:pt x="502183" y="753915"/>
                  </a:lnTo>
                  <a:lnTo>
                    <a:pt x="501406" y="756459"/>
                  </a:lnTo>
                  <a:lnTo>
                    <a:pt x="500473" y="758929"/>
                  </a:lnTo>
                  <a:lnTo>
                    <a:pt x="499463" y="761398"/>
                  </a:lnTo>
                  <a:lnTo>
                    <a:pt x="498374" y="763868"/>
                  </a:lnTo>
                  <a:lnTo>
                    <a:pt x="497364" y="766337"/>
                  </a:lnTo>
                  <a:lnTo>
                    <a:pt x="496198" y="768732"/>
                  </a:lnTo>
                  <a:lnTo>
                    <a:pt x="494954" y="771126"/>
                  </a:lnTo>
                  <a:lnTo>
                    <a:pt x="493633" y="773371"/>
                  </a:lnTo>
                  <a:lnTo>
                    <a:pt x="492234" y="775691"/>
                  </a:lnTo>
                  <a:lnTo>
                    <a:pt x="490835" y="778010"/>
                  </a:lnTo>
                  <a:lnTo>
                    <a:pt x="489358" y="780330"/>
                  </a:lnTo>
                  <a:lnTo>
                    <a:pt x="487726" y="782575"/>
                  </a:lnTo>
                  <a:lnTo>
                    <a:pt x="486171" y="784745"/>
                  </a:lnTo>
                  <a:lnTo>
                    <a:pt x="484461" y="786990"/>
                  </a:lnTo>
                  <a:lnTo>
                    <a:pt x="482751" y="789160"/>
                  </a:lnTo>
                  <a:lnTo>
                    <a:pt x="480885" y="791330"/>
                  </a:lnTo>
                  <a:lnTo>
                    <a:pt x="479098" y="793426"/>
                  </a:lnTo>
                  <a:lnTo>
                    <a:pt x="477077" y="795596"/>
                  </a:lnTo>
                  <a:lnTo>
                    <a:pt x="475134" y="797691"/>
                  </a:lnTo>
                  <a:lnTo>
                    <a:pt x="473035" y="799711"/>
                  </a:lnTo>
                  <a:lnTo>
                    <a:pt x="470936" y="801732"/>
                  </a:lnTo>
                  <a:lnTo>
                    <a:pt x="468760" y="803602"/>
                  </a:lnTo>
                  <a:lnTo>
                    <a:pt x="466661" y="805548"/>
                  </a:lnTo>
                  <a:lnTo>
                    <a:pt x="464329" y="807419"/>
                  </a:lnTo>
                  <a:lnTo>
                    <a:pt x="462887" y="808530"/>
                  </a:lnTo>
                  <a:lnTo>
                    <a:pt x="538462" y="992082"/>
                  </a:lnTo>
                  <a:lnTo>
                    <a:pt x="385902" y="992082"/>
                  </a:lnTo>
                  <a:lnTo>
                    <a:pt x="385902" y="1270618"/>
                  </a:lnTo>
                  <a:lnTo>
                    <a:pt x="148287" y="1270618"/>
                  </a:lnTo>
                  <a:lnTo>
                    <a:pt x="148287" y="992082"/>
                  </a:lnTo>
                  <a:lnTo>
                    <a:pt x="0" y="992082"/>
                  </a:lnTo>
                  <a:lnTo>
                    <a:pt x="75543" y="808610"/>
                  </a:lnTo>
                  <a:lnTo>
                    <a:pt x="74989" y="808242"/>
                  </a:lnTo>
                  <a:lnTo>
                    <a:pt x="72813" y="806670"/>
                  </a:lnTo>
                  <a:lnTo>
                    <a:pt x="70559" y="805024"/>
                  </a:lnTo>
                  <a:lnTo>
                    <a:pt x="68538" y="803378"/>
                  </a:lnTo>
                  <a:lnTo>
                    <a:pt x="66361" y="801732"/>
                  </a:lnTo>
                  <a:lnTo>
                    <a:pt x="64418" y="800011"/>
                  </a:lnTo>
                  <a:lnTo>
                    <a:pt x="62397" y="798289"/>
                  </a:lnTo>
                  <a:lnTo>
                    <a:pt x="60454" y="796643"/>
                  </a:lnTo>
                  <a:lnTo>
                    <a:pt x="58511" y="794847"/>
                  </a:lnTo>
                  <a:lnTo>
                    <a:pt x="56723" y="793126"/>
                  </a:lnTo>
                  <a:lnTo>
                    <a:pt x="55013" y="791405"/>
                  </a:lnTo>
                  <a:lnTo>
                    <a:pt x="53381" y="789534"/>
                  </a:lnTo>
                  <a:lnTo>
                    <a:pt x="51671" y="787813"/>
                  </a:lnTo>
                  <a:lnTo>
                    <a:pt x="50116" y="785942"/>
                  </a:lnTo>
                  <a:lnTo>
                    <a:pt x="48639" y="784221"/>
                  </a:lnTo>
                  <a:lnTo>
                    <a:pt x="47162" y="782351"/>
                  </a:lnTo>
                  <a:lnTo>
                    <a:pt x="45763" y="780555"/>
                  </a:lnTo>
                  <a:lnTo>
                    <a:pt x="44442" y="778759"/>
                  </a:lnTo>
                  <a:lnTo>
                    <a:pt x="43198" y="776888"/>
                  </a:lnTo>
                  <a:lnTo>
                    <a:pt x="41955" y="775017"/>
                  </a:lnTo>
                  <a:lnTo>
                    <a:pt x="40866" y="773147"/>
                  </a:lnTo>
                  <a:lnTo>
                    <a:pt x="39778" y="771276"/>
                  </a:lnTo>
                  <a:lnTo>
                    <a:pt x="38768" y="769330"/>
                  </a:lnTo>
                  <a:lnTo>
                    <a:pt x="37835" y="767459"/>
                  </a:lnTo>
                  <a:lnTo>
                    <a:pt x="36902" y="765514"/>
                  </a:lnTo>
                  <a:lnTo>
                    <a:pt x="36125" y="763643"/>
                  </a:lnTo>
                  <a:lnTo>
                    <a:pt x="35348" y="761697"/>
                  </a:lnTo>
                  <a:lnTo>
                    <a:pt x="34648" y="759752"/>
                  </a:lnTo>
                  <a:lnTo>
                    <a:pt x="33949" y="757806"/>
                  </a:lnTo>
                  <a:lnTo>
                    <a:pt x="33405" y="755786"/>
                  </a:lnTo>
                  <a:lnTo>
                    <a:pt x="32860" y="753840"/>
                  </a:lnTo>
                  <a:lnTo>
                    <a:pt x="32394" y="751820"/>
                  </a:lnTo>
                  <a:lnTo>
                    <a:pt x="32005" y="749874"/>
                  </a:lnTo>
                  <a:lnTo>
                    <a:pt x="31617" y="747854"/>
                  </a:lnTo>
                  <a:lnTo>
                    <a:pt x="31384" y="745833"/>
                  </a:lnTo>
                  <a:lnTo>
                    <a:pt x="31150" y="743813"/>
                  </a:lnTo>
                  <a:lnTo>
                    <a:pt x="30995" y="741718"/>
                  </a:lnTo>
                  <a:lnTo>
                    <a:pt x="30917" y="739697"/>
                  </a:lnTo>
                  <a:lnTo>
                    <a:pt x="30917" y="737602"/>
                  </a:lnTo>
                  <a:lnTo>
                    <a:pt x="30917" y="412240"/>
                  </a:lnTo>
                  <a:lnTo>
                    <a:pt x="30995" y="408050"/>
                  </a:lnTo>
                  <a:lnTo>
                    <a:pt x="31073" y="403934"/>
                  </a:lnTo>
                  <a:lnTo>
                    <a:pt x="31306" y="399743"/>
                  </a:lnTo>
                  <a:lnTo>
                    <a:pt x="31617" y="395703"/>
                  </a:lnTo>
                  <a:lnTo>
                    <a:pt x="32083" y="391737"/>
                  </a:lnTo>
                  <a:lnTo>
                    <a:pt x="32550" y="387771"/>
                  </a:lnTo>
                  <a:lnTo>
                    <a:pt x="33094" y="383879"/>
                  </a:lnTo>
                  <a:lnTo>
                    <a:pt x="33793" y="380063"/>
                  </a:lnTo>
                  <a:lnTo>
                    <a:pt x="34570" y="376247"/>
                  </a:lnTo>
                  <a:lnTo>
                    <a:pt x="35348" y="372505"/>
                  </a:lnTo>
                  <a:lnTo>
                    <a:pt x="36358" y="368839"/>
                  </a:lnTo>
                  <a:lnTo>
                    <a:pt x="37369" y="365172"/>
                  </a:lnTo>
                  <a:lnTo>
                    <a:pt x="38457" y="361580"/>
                  </a:lnTo>
                  <a:lnTo>
                    <a:pt x="39623" y="358063"/>
                  </a:lnTo>
                  <a:lnTo>
                    <a:pt x="40944" y="354621"/>
                  </a:lnTo>
                  <a:lnTo>
                    <a:pt x="42343" y="351179"/>
                  </a:lnTo>
                  <a:lnTo>
                    <a:pt x="43820" y="347811"/>
                  </a:lnTo>
                  <a:lnTo>
                    <a:pt x="45452" y="344519"/>
                  </a:lnTo>
                  <a:lnTo>
                    <a:pt x="47085" y="341226"/>
                  </a:lnTo>
                  <a:lnTo>
                    <a:pt x="48795" y="338083"/>
                  </a:lnTo>
                  <a:lnTo>
                    <a:pt x="50738" y="334940"/>
                  </a:lnTo>
                  <a:lnTo>
                    <a:pt x="52603" y="331872"/>
                  </a:lnTo>
                  <a:lnTo>
                    <a:pt x="54702" y="328730"/>
                  </a:lnTo>
                  <a:lnTo>
                    <a:pt x="56723" y="325811"/>
                  </a:lnTo>
                  <a:lnTo>
                    <a:pt x="58977" y="322893"/>
                  </a:lnTo>
                  <a:lnTo>
                    <a:pt x="61309" y="319900"/>
                  </a:lnTo>
                  <a:lnTo>
                    <a:pt x="63641" y="317131"/>
                  </a:lnTo>
                  <a:lnTo>
                    <a:pt x="66128" y="314362"/>
                  </a:lnTo>
                  <a:lnTo>
                    <a:pt x="68693" y="311668"/>
                  </a:lnTo>
                  <a:lnTo>
                    <a:pt x="71336" y="308974"/>
                  </a:lnTo>
                  <a:lnTo>
                    <a:pt x="74134" y="306280"/>
                  </a:lnTo>
                  <a:lnTo>
                    <a:pt x="76932" y="303736"/>
                  </a:lnTo>
                  <a:lnTo>
                    <a:pt x="79808" y="301192"/>
                  </a:lnTo>
                  <a:lnTo>
                    <a:pt x="82840" y="298872"/>
                  </a:lnTo>
                  <a:lnTo>
                    <a:pt x="85871" y="296553"/>
                  </a:lnTo>
                  <a:lnTo>
                    <a:pt x="88980" y="294308"/>
                  </a:lnTo>
                  <a:lnTo>
                    <a:pt x="92245" y="292138"/>
                  </a:lnTo>
                  <a:lnTo>
                    <a:pt x="95432" y="290042"/>
                  </a:lnTo>
                  <a:lnTo>
                    <a:pt x="98774" y="288022"/>
                  </a:lnTo>
                  <a:lnTo>
                    <a:pt x="102116" y="286076"/>
                  </a:lnTo>
                  <a:lnTo>
                    <a:pt x="105614" y="284280"/>
                  </a:lnTo>
                  <a:lnTo>
                    <a:pt x="109034" y="282484"/>
                  </a:lnTo>
                  <a:lnTo>
                    <a:pt x="112687" y="280763"/>
                  </a:lnTo>
                  <a:lnTo>
                    <a:pt x="116340" y="279192"/>
                  </a:lnTo>
                  <a:lnTo>
                    <a:pt x="119994" y="277695"/>
                  </a:lnTo>
                  <a:lnTo>
                    <a:pt x="123725" y="276199"/>
                  </a:lnTo>
                  <a:lnTo>
                    <a:pt x="127611" y="274777"/>
                  </a:lnTo>
                  <a:lnTo>
                    <a:pt x="131497" y="273505"/>
                  </a:lnTo>
                  <a:lnTo>
                    <a:pt x="135462" y="272382"/>
                  </a:lnTo>
                  <a:lnTo>
                    <a:pt x="139503" y="271185"/>
                  </a:lnTo>
                  <a:lnTo>
                    <a:pt x="143623" y="270137"/>
                  </a:lnTo>
                  <a:lnTo>
                    <a:pt x="147743" y="269165"/>
                  </a:lnTo>
                  <a:lnTo>
                    <a:pt x="152018" y="268192"/>
                  </a:lnTo>
                  <a:lnTo>
                    <a:pt x="156370" y="267444"/>
                  </a:lnTo>
                  <a:lnTo>
                    <a:pt x="160723" y="266695"/>
                  </a:lnTo>
                  <a:lnTo>
                    <a:pt x="165076" y="265947"/>
                  </a:lnTo>
                  <a:lnTo>
                    <a:pt x="169662" y="265423"/>
                  </a:lnTo>
                  <a:lnTo>
                    <a:pt x="174170" y="264899"/>
                  </a:lnTo>
                  <a:lnTo>
                    <a:pt x="178756" y="264450"/>
                  </a:lnTo>
                  <a:lnTo>
                    <a:pt x="183498" y="264151"/>
                  </a:lnTo>
                  <a:lnTo>
                    <a:pt x="188239" y="263852"/>
                  </a:lnTo>
                  <a:lnTo>
                    <a:pt x="193058" y="263702"/>
                  </a:lnTo>
                  <a:lnTo>
                    <a:pt x="197955" y="263552"/>
                  </a:lnTo>
                  <a:lnTo>
                    <a:pt x="202852" y="263552"/>
                  </a:lnTo>
                  <a:lnTo>
                    <a:pt x="203318" y="263178"/>
                  </a:lnTo>
                  <a:lnTo>
                    <a:pt x="203785" y="262954"/>
                  </a:lnTo>
                  <a:lnTo>
                    <a:pt x="204251" y="262879"/>
                  </a:lnTo>
                  <a:lnTo>
                    <a:pt x="204795" y="262804"/>
                  </a:lnTo>
                  <a:lnTo>
                    <a:pt x="205261" y="262804"/>
                  </a:lnTo>
                  <a:lnTo>
                    <a:pt x="205883" y="262804"/>
                  </a:lnTo>
                  <a:lnTo>
                    <a:pt x="206661" y="262804"/>
                  </a:lnTo>
                  <a:lnTo>
                    <a:pt x="207671" y="262804"/>
                  </a:lnTo>
                  <a:lnTo>
                    <a:pt x="210625" y="262954"/>
                  </a:lnTo>
                  <a:lnTo>
                    <a:pt x="213812" y="263103"/>
                  </a:lnTo>
                  <a:lnTo>
                    <a:pt x="216921" y="263178"/>
                  </a:lnTo>
                  <a:lnTo>
                    <a:pt x="220185" y="263328"/>
                  </a:lnTo>
                  <a:lnTo>
                    <a:pt x="223605" y="263403"/>
                  </a:lnTo>
                  <a:lnTo>
                    <a:pt x="226948" y="263403"/>
                  </a:lnTo>
                  <a:lnTo>
                    <a:pt x="230523" y="263552"/>
                  </a:lnTo>
                  <a:lnTo>
                    <a:pt x="234176" y="263552"/>
                  </a:lnTo>
                  <a:lnTo>
                    <a:pt x="234254" y="263103"/>
                  </a:lnTo>
                  <a:lnTo>
                    <a:pt x="234332" y="262729"/>
                  </a:lnTo>
                  <a:lnTo>
                    <a:pt x="234565" y="262280"/>
                  </a:lnTo>
                  <a:lnTo>
                    <a:pt x="234798" y="261756"/>
                  </a:lnTo>
                  <a:lnTo>
                    <a:pt x="235653" y="260634"/>
                  </a:lnTo>
                  <a:lnTo>
                    <a:pt x="236819" y="259362"/>
                  </a:lnTo>
                  <a:lnTo>
                    <a:pt x="237907" y="258165"/>
                  </a:lnTo>
                  <a:lnTo>
                    <a:pt x="238762" y="257341"/>
                  </a:lnTo>
                  <a:lnTo>
                    <a:pt x="239073" y="256967"/>
                  </a:lnTo>
                  <a:lnTo>
                    <a:pt x="239462" y="256743"/>
                  </a:lnTo>
                  <a:lnTo>
                    <a:pt x="239695" y="256668"/>
                  </a:lnTo>
                  <a:lnTo>
                    <a:pt x="239851" y="256593"/>
                  </a:lnTo>
                  <a:lnTo>
                    <a:pt x="236975" y="255695"/>
                  </a:lnTo>
                  <a:lnTo>
                    <a:pt x="234099" y="254872"/>
                  </a:lnTo>
                  <a:lnTo>
                    <a:pt x="231300" y="253899"/>
                  </a:lnTo>
                  <a:lnTo>
                    <a:pt x="228502" y="252926"/>
                  </a:lnTo>
                  <a:lnTo>
                    <a:pt x="225704" y="251879"/>
                  </a:lnTo>
                  <a:lnTo>
                    <a:pt x="222983" y="250756"/>
                  </a:lnTo>
                  <a:lnTo>
                    <a:pt x="220263" y="249709"/>
                  </a:lnTo>
                  <a:lnTo>
                    <a:pt x="217620" y="248586"/>
                  </a:lnTo>
                  <a:lnTo>
                    <a:pt x="214977" y="247389"/>
                  </a:lnTo>
                  <a:lnTo>
                    <a:pt x="212490" y="246117"/>
                  </a:lnTo>
                  <a:lnTo>
                    <a:pt x="209925" y="244845"/>
                  </a:lnTo>
                  <a:lnTo>
                    <a:pt x="207438" y="243573"/>
                  </a:lnTo>
                  <a:lnTo>
                    <a:pt x="204951" y="242226"/>
                  </a:lnTo>
                  <a:lnTo>
                    <a:pt x="202541" y="240804"/>
                  </a:lnTo>
                  <a:lnTo>
                    <a:pt x="200131" y="239307"/>
                  </a:lnTo>
                  <a:lnTo>
                    <a:pt x="197800" y="237811"/>
                  </a:lnTo>
                  <a:lnTo>
                    <a:pt x="195468" y="236314"/>
                  </a:lnTo>
                  <a:lnTo>
                    <a:pt x="193136" y="234743"/>
                  </a:lnTo>
                  <a:lnTo>
                    <a:pt x="190882" y="233096"/>
                  </a:lnTo>
                  <a:lnTo>
                    <a:pt x="188705" y="231450"/>
                  </a:lnTo>
                  <a:lnTo>
                    <a:pt x="186529" y="229804"/>
                  </a:lnTo>
                  <a:lnTo>
                    <a:pt x="184430" y="228008"/>
                  </a:lnTo>
                  <a:lnTo>
                    <a:pt x="182332" y="226287"/>
                  </a:lnTo>
                  <a:lnTo>
                    <a:pt x="180233" y="224491"/>
                  </a:lnTo>
                  <a:lnTo>
                    <a:pt x="178212" y="222620"/>
                  </a:lnTo>
                  <a:lnTo>
                    <a:pt x="176191" y="220749"/>
                  </a:lnTo>
                  <a:lnTo>
                    <a:pt x="174248" y="218804"/>
                  </a:lnTo>
                  <a:lnTo>
                    <a:pt x="172382" y="216858"/>
                  </a:lnTo>
                  <a:lnTo>
                    <a:pt x="170439" y="214838"/>
                  </a:lnTo>
                  <a:lnTo>
                    <a:pt x="168574" y="212743"/>
                  </a:lnTo>
                  <a:lnTo>
                    <a:pt x="166708" y="210722"/>
                  </a:lnTo>
                  <a:lnTo>
                    <a:pt x="164998" y="208552"/>
                  </a:lnTo>
                  <a:lnTo>
                    <a:pt x="163288" y="206307"/>
                  </a:lnTo>
                  <a:lnTo>
                    <a:pt x="161656" y="204212"/>
                  </a:lnTo>
                  <a:lnTo>
                    <a:pt x="159946" y="201967"/>
                  </a:lnTo>
                  <a:lnTo>
                    <a:pt x="158391" y="199722"/>
                  </a:lnTo>
                  <a:lnTo>
                    <a:pt x="156915" y="197402"/>
                  </a:lnTo>
                  <a:lnTo>
                    <a:pt x="155515" y="195157"/>
                  </a:lnTo>
                  <a:lnTo>
                    <a:pt x="154116" y="192913"/>
                  </a:lnTo>
                  <a:lnTo>
                    <a:pt x="152795" y="190593"/>
                  </a:lnTo>
                  <a:lnTo>
                    <a:pt x="151474" y="188273"/>
                  </a:lnTo>
                  <a:lnTo>
                    <a:pt x="150230" y="185879"/>
                  </a:lnTo>
                  <a:lnTo>
                    <a:pt x="149064" y="183484"/>
                  </a:lnTo>
                  <a:lnTo>
                    <a:pt x="147976" y="181089"/>
                  </a:lnTo>
                  <a:lnTo>
                    <a:pt x="146965" y="178695"/>
                  </a:lnTo>
                  <a:lnTo>
                    <a:pt x="145877" y="176300"/>
                  </a:lnTo>
                  <a:lnTo>
                    <a:pt x="144944" y="173906"/>
                  </a:lnTo>
                  <a:lnTo>
                    <a:pt x="144012" y="171436"/>
                  </a:lnTo>
                  <a:lnTo>
                    <a:pt x="143234" y="168967"/>
                  </a:lnTo>
                  <a:lnTo>
                    <a:pt x="142379" y="166497"/>
                  </a:lnTo>
                  <a:lnTo>
                    <a:pt x="141680" y="163953"/>
                  </a:lnTo>
                  <a:lnTo>
                    <a:pt x="140980" y="161409"/>
                  </a:lnTo>
                  <a:lnTo>
                    <a:pt x="140358" y="158865"/>
                  </a:lnTo>
                  <a:lnTo>
                    <a:pt x="139737" y="156321"/>
                  </a:lnTo>
                  <a:lnTo>
                    <a:pt x="139270" y="153702"/>
                  </a:lnTo>
                  <a:lnTo>
                    <a:pt x="138882" y="151008"/>
                  </a:lnTo>
                  <a:lnTo>
                    <a:pt x="138415" y="148389"/>
                  </a:lnTo>
                  <a:lnTo>
                    <a:pt x="138027" y="145770"/>
                  </a:lnTo>
                  <a:lnTo>
                    <a:pt x="137793" y="143076"/>
                  </a:lnTo>
                  <a:lnTo>
                    <a:pt x="137560" y="140382"/>
                  </a:lnTo>
                  <a:lnTo>
                    <a:pt x="137249" y="137688"/>
                  </a:lnTo>
                  <a:lnTo>
                    <a:pt x="137172" y="134994"/>
                  </a:lnTo>
                  <a:lnTo>
                    <a:pt x="137094" y="132225"/>
                  </a:lnTo>
                  <a:lnTo>
                    <a:pt x="137016" y="129382"/>
                  </a:lnTo>
                  <a:lnTo>
                    <a:pt x="137094" y="126164"/>
                  </a:lnTo>
                  <a:lnTo>
                    <a:pt x="137172" y="122797"/>
                  </a:lnTo>
                  <a:lnTo>
                    <a:pt x="137405" y="119579"/>
                  </a:lnTo>
                  <a:lnTo>
                    <a:pt x="137716" y="116361"/>
                  </a:lnTo>
                  <a:lnTo>
                    <a:pt x="138027" y="113069"/>
                  </a:lnTo>
                  <a:lnTo>
                    <a:pt x="138415" y="109926"/>
                  </a:lnTo>
                  <a:lnTo>
                    <a:pt x="138959" y="106783"/>
                  </a:lnTo>
                  <a:lnTo>
                    <a:pt x="139503" y="103715"/>
                  </a:lnTo>
                  <a:lnTo>
                    <a:pt x="140125" y="100647"/>
                  </a:lnTo>
                  <a:lnTo>
                    <a:pt x="140903" y="97579"/>
                  </a:lnTo>
                  <a:lnTo>
                    <a:pt x="141758" y="94586"/>
                  </a:lnTo>
                  <a:lnTo>
                    <a:pt x="142613" y="91518"/>
                  </a:lnTo>
                  <a:lnTo>
                    <a:pt x="143545" y="88599"/>
                  </a:lnTo>
                  <a:lnTo>
                    <a:pt x="144634" y="85681"/>
                  </a:lnTo>
                  <a:lnTo>
                    <a:pt x="145722" y="82762"/>
                  </a:lnTo>
                  <a:lnTo>
                    <a:pt x="146965" y="79919"/>
                  </a:lnTo>
                  <a:lnTo>
                    <a:pt x="148131" y="77075"/>
                  </a:lnTo>
                  <a:lnTo>
                    <a:pt x="149608" y="74307"/>
                  </a:lnTo>
                  <a:lnTo>
                    <a:pt x="151007" y="71463"/>
                  </a:lnTo>
                  <a:lnTo>
                    <a:pt x="152484" y="68769"/>
                  </a:lnTo>
                  <a:lnTo>
                    <a:pt x="154116" y="66075"/>
                  </a:lnTo>
                  <a:lnTo>
                    <a:pt x="155749" y="63381"/>
                  </a:lnTo>
                  <a:lnTo>
                    <a:pt x="157459" y="60687"/>
                  </a:lnTo>
                  <a:lnTo>
                    <a:pt x="159324" y="58068"/>
                  </a:lnTo>
                  <a:lnTo>
                    <a:pt x="161190" y="55524"/>
                  </a:lnTo>
                  <a:lnTo>
                    <a:pt x="163211" y="52980"/>
                  </a:lnTo>
                  <a:lnTo>
                    <a:pt x="165231" y="50436"/>
                  </a:lnTo>
                  <a:lnTo>
                    <a:pt x="167408" y="47892"/>
                  </a:lnTo>
                  <a:lnTo>
                    <a:pt x="169507" y="45422"/>
                  </a:lnTo>
                  <a:lnTo>
                    <a:pt x="171838" y="42953"/>
                  </a:lnTo>
                  <a:lnTo>
                    <a:pt x="174248" y="40558"/>
                  </a:lnTo>
                  <a:lnTo>
                    <a:pt x="176658" y="38164"/>
                  </a:lnTo>
                  <a:lnTo>
                    <a:pt x="179145" y="35769"/>
                  </a:lnTo>
                  <a:lnTo>
                    <a:pt x="181710" y="33524"/>
                  </a:lnTo>
                  <a:lnTo>
                    <a:pt x="184119" y="31354"/>
                  </a:lnTo>
                  <a:lnTo>
                    <a:pt x="186762" y="29184"/>
                  </a:lnTo>
                  <a:lnTo>
                    <a:pt x="189327" y="27089"/>
                  </a:lnTo>
                  <a:lnTo>
                    <a:pt x="191970" y="25143"/>
                  </a:lnTo>
                  <a:lnTo>
                    <a:pt x="194613" y="23272"/>
                  </a:lnTo>
                  <a:lnTo>
                    <a:pt x="197333" y="21476"/>
                  </a:lnTo>
                  <a:lnTo>
                    <a:pt x="200054" y="19680"/>
                  </a:lnTo>
                  <a:lnTo>
                    <a:pt x="202774" y="17959"/>
                  </a:lnTo>
                  <a:lnTo>
                    <a:pt x="205572" y="16388"/>
                  </a:lnTo>
                  <a:lnTo>
                    <a:pt x="208448" y="14891"/>
                  </a:lnTo>
                  <a:lnTo>
                    <a:pt x="211247" y="13395"/>
                  </a:lnTo>
                  <a:lnTo>
                    <a:pt x="214122" y="11973"/>
                  </a:lnTo>
                  <a:lnTo>
                    <a:pt x="217076" y="10701"/>
                  </a:lnTo>
                  <a:lnTo>
                    <a:pt x="219952" y="9504"/>
                  </a:lnTo>
                  <a:lnTo>
                    <a:pt x="222906" y="8306"/>
                  </a:lnTo>
                  <a:lnTo>
                    <a:pt x="226015" y="7333"/>
                  </a:lnTo>
                  <a:lnTo>
                    <a:pt x="229046" y="6286"/>
                  </a:lnTo>
                  <a:lnTo>
                    <a:pt x="232078" y="5313"/>
                  </a:lnTo>
                  <a:lnTo>
                    <a:pt x="235187" y="4490"/>
                  </a:lnTo>
                  <a:lnTo>
                    <a:pt x="238296" y="3742"/>
                  </a:lnTo>
                  <a:lnTo>
                    <a:pt x="241483" y="2993"/>
                  </a:lnTo>
                  <a:lnTo>
                    <a:pt x="244670" y="2395"/>
                  </a:lnTo>
                  <a:lnTo>
                    <a:pt x="247857" y="1796"/>
                  </a:lnTo>
                  <a:lnTo>
                    <a:pt x="251121" y="1347"/>
                  </a:lnTo>
                  <a:lnTo>
                    <a:pt x="254463" y="973"/>
                  </a:lnTo>
                  <a:lnTo>
                    <a:pt x="257728" y="524"/>
                  </a:lnTo>
                  <a:lnTo>
                    <a:pt x="261148" y="299"/>
                  </a:lnTo>
                  <a:lnTo>
                    <a:pt x="264490" y="150"/>
                  </a:lnTo>
                  <a:lnTo>
                    <a:pt x="267910" y="75"/>
                  </a:ln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100">
                <a:solidFill>
                  <a:schemeClr val="lt1"/>
                </a:solidFill>
              </a:endParaRPr>
            </a:p>
          </p:txBody>
        </p:sp>
        <p:sp>
          <p:nvSpPr>
            <p:cNvPr id="17" name="文本框 6"/>
            <p:cNvSpPr txBox="1">
              <a:spLocks noChangeArrowheads="1"/>
            </p:cNvSpPr>
            <p:nvPr/>
          </p:nvSpPr>
          <p:spPr bwMode="auto">
            <a:xfrm>
              <a:off x="819748" y="5117295"/>
              <a:ext cx="2678112" cy="663922"/>
            </a:xfrm>
            <a:prstGeom prst="rect">
              <a:avLst/>
            </a:prstGeom>
            <a:grpFill/>
            <a:ln>
              <a:noFill/>
            </a:ln>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2800" dirty="0">
                  <a:solidFill>
                    <a:schemeClr val="bg1"/>
                  </a:solidFill>
                  <a:latin typeface="Impact" panose="020B0806030902050204" pitchFamily="34" charset="0"/>
                  <a:ea typeface="造字工房尚雅体演示版常规体" pitchFamily="50" charset="-122"/>
                </a:rPr>
                <a:t>加入标题</a:t>
              </a:r>
              <a:endParaRPr lang="zh-CN" altLang="en-US" sz="2800" dirty="0">
                <a:solidFill>
                  <a:schemeClr val="bg1"/>
                </a:solidFill>
                <a:latin typeface="Impact" panose="020B0806030902050204" pitchFamily="34" charset="0"/>
                <a:ea typeface="造字工房尚雅体演示版常规体" pitchFamily="50" charset="-122"/>
              </a:endParaRPr>
            </a:p>
          </p:txBody>
        </p:sp>
        <p:sp>
          <p:nvSpPr>
            <p:cNvPr id="18" name="文本框 54"/>
            <p:cNvSpPr txBox="1">
              <a:spLocks noChangeArrowheads="1"/>
            </p:cNvSpPr>
            <p:nvPr/>
          </p:nvSpPr>
          <p:spPr bwMode="auto">
            <a:xfrm>
              <a:off x="3699473" y="5114122"/>
              <a:ext cx="2678112" cy="663923"/>
            </a:xfrm>
            <a:prstGeom prst="rect">
              <a:avLst/>
            </a:prstGeom>
            <a:solidFill>
              <a:srgbClr val="59A3B0"/>
            </a:solidFill>
            <a:ln>
              <a:noFill/>
            </a:ln>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2800" dirty="0">
                  <a:solidFill>
                    <a:schemeClr val="bg1"/>
                  </a:solidFill>
                  <a:latin typeface="Impact" panose="020B0806030902050204" pitchFamily="34" charset="0"/>
                  <a:ea typeface="造字工房尚雅体演示版常规体" pitchFamily="50" charset="-122"/>
                </a:rPr>
                <a:t>加入标题</a:t>
              </a:r>
              <a:endParaRPr lang="zh-CN" altLang="en-US" sz="2800" dirty="0">
                <a:solidFill>
                  <a:schemeClr val="bg1"/>
                </a:solidFill>
                <a:latin typeface="Impact" panose="020B0806030902050204" pitchFamily="34" charset="0"/>
                <a:ea typeface="造字工房尚雅体演示版常规体" pitchFamily="50" charset="-122"/>
              </a:endParaRPr>
            </a:p>
          </p:txBody>
        </p:sp>
      </p:grpSp>
      <p:grpSp>
        <p:nvGrpSpPr>
          <p:cNvPr id="19" name="组合 18"/>
          <p:cNvGrpSpPr/>
          <p:nvPr/>
        </p:nvGrpSpPr>
        <p:grpSpPr>
          <a:xfrm>
            <a:off x="6117643" y="2143443"/>
            <a:ext cx="5467024" cy="3625203"/>
            <a:chOff x="482600" y="1903736"/>
            <a:chExt cx="5467024" cy="3625203"/>
          </a:xfrm>
        </p:grpSpPr>
        <p:sp>
          <p:nvSpPr>
            <p:cNvPr id="20" name="Rectangle 22"/>
            <p:cNvSpPr>
              <a:spLocks noChangeArrowheads="1"/>
            </p:cNvSpPr>
            <p:nvPr/>
          </p:nvSpPr>
          <p:spPr bwMode="auto">
            <a:xfrm>
              <a:off x="482600" y="1903736"/>
              <a:ext cx="5467024"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zh-CN" altLang="en-US" sz="16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6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6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6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6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600" dirty="0">
                <a:solidFill>
                  <a:schemeClr val="bg1">
                    <a:lumMod val="50000"/>
                  </a:schemeClr>
                </a:solidFill>
                <a:latin typeface="微软雅黑" panose="020B0503020204020204" pitchFamily="34" charset="-122"/>
                <a:ea typeface="微软雅黑" panose="020B0503020204020204" pitchFamily="34" charset="-122"/>
                <a:cs typeface="Lato Regular"/>
              </a:endParaRPr>
            </a:p>
            <a:p>
              <a:endParaRPr lang="en-US" altLang="zh-CN" sz="16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21" name="Rectangle 23"/>
            <p:cNvSpPr>
              <a:spLocks noChangeArrowheads="1"/>
            </p:cNvSpPr>
            <p:nvPr/>
          </p:nvSpPr>
          <p:spPr bwMode="auto">
            <a:xfrm>
              <a:off x="482600" y="3018022"/>
              <a:ext cx="53665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a:p>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22" name="Line 24"/>
            <p:cNvSpPr>
              <a:spLocks noChangeShapeType="1"/>
            </p:cNvSpPr>
            <p:nvPr/>
          </p:nvSpPr>
          <p:spPr bwMode="auto">
            <a:xfrm>
              <a:off x="482600" y="3578514"/>
              <a:ext cx="5366568" cy="0"/>
            </a:xfrm>
            <a:prstGeom prst="line">
              <a:avLst/>
            </a:prstGeom>
            <a:noFill/>
            <a:ln w="6350">
              <a:solidFill>
                <a:schemeClr val="bg1">
                  <a:lumMod val="50000"/>
                </a:schemeClr>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3600">
                <a:solidFill>
                  <a:schemeClr val="bg1">
                    <a:lumMod val="50000"/>
                  </a:schemeClr>
                </a:solidFill>
              </a:endParaRPr>
            </a:p>
          </p:txBody>
        </p:sp>
        <p:sp>
          <p:nvSpPr>
            <p:cNvPr id="23" name="Rectangle 25"/>
            <p:cNvSpPr>
              <a:spLocks noChangeArrowheads="1"/>
            </p:cNvSpPr>
            <p:nvPr/>
          </p:nvSpPr>
          <p:spPr bwMode="auto">
            <a:xfrm>
              <a:off x="482600" y="3929102"/>
              <a:ext cx="53665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lvl="0"/>
              <a:r>
                <a:rPr lang="zh-CN" altLang="en-US" sz="14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r>
                <a:rPr lang="zh-CN" altLang="en-US" sz="14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endParaRPr lang="en-US" altLang="zh-CN" sz="14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24" name="Line 26"/>
            <p:cNvSpPr>
              <a:spLocks noChangeShapeType="1"/>
            </p:cNvSpPr>
            <p:nvPr/>
          </p:nvSpPr>
          <p:spPr bwMode="auto">
            <a:xfrm>
              <a:off x="482600" y="4489594"/>
              <a:ext cx="5366568" cy="0"/>
            </a:xfrm>
            <a:prstGeom prst="line">
              <a:avLst/>
            </a:prstGeom>
            <a:noFill/>
            <a:ln w="6350">
              <a:solidFill>
                <a:schemeClr val="bg1">
                  <a:lumMod val="50000"/>
                </a:schemeClr>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3600">
                <a:solidFill>
                  <a:schemeClr val="bg1">
                    <a:lumMod val="50000"/>
                  </a:schemeClr>
                </a:solidFill>
              </a:endParaRPr>
            </a:p>
          </p:txBody>
        </p:sp>
        <p:sp>
          <p:nvSpPr>
            <p:cNvPr id="25" name="Rectangle 27"/>
            <p:cNvSpPr>
              <a:spLocks noChangeArrowheads="1"/>
            </p:cNvSpPr>
            <p:nvPr/>
          </p:nvSpPr>
          <p:spPr bwMode="auto">
            <a:xfrm>
              <a:off x="482600" y="4882608"/>
              <a:ext cx="53665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lvl="0"/>
              <a:r>
                <a:rPr lang="zh-CN" altLang="en-US" sz="14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r>
                <a:rPr lang="zh-CN" altLang="en-US" sz="14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endParaRPr lang="en-US" altLang="zh-CN" sz="14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26" name="Line 28"/>
            <p:cNvSpPr>
              <a:spLocks noChangeShapeType="1"/>
            </p:cNvSpPr>
            <p:nvPr/>
          </p:nvSpPr>
          <p:spPr bwMode="auto">
            <a:xfrm>
              <a:off x="482600" y="5443101"/>
              <a:ext cx="5366568" cy="0"/>
            </a:xfrm>
            <a:prstGeom prst="line">
              <a:avLst/>
            </a:prstGeom>
            <a:noFill/>
            <a:ln w="6350">
              <a:solidFill>
                <a:schemeClr val="bg1">
                  <a:lumMod val="50000"/>
                </a:schemeClr>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3600">
                <a:solidFill>
                  <a:schemeClr val="bg1">
                    <a:lumMod val="50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anim calcmode="lin" valueType="num">
                                      <p:cBhvr>
                                        <p:cTn id="18" dur="500" fill="hold"/>
                                        <p:tgtEl>
                                          <p:spTgt spid="19"/>
                                        </p:tgtEl>
                                        <p:attrNameLst>
                                          <p:attrName>ppt_x</p:attrName>
                                        </p:attrNameLst>
                                      </p:cBhvr>
                                      <p:tavLst>
                                        <p:tav tm="0">
                                          <p:val>
                                            <p:strVal val="#ppt_x"/>
                                          </p:val>
                                        </p:tav>
                                        <p:tav tm="100000">
                                          <p:val>
                                            <p:strVal val="#ppt_x"/>
                                          </p:val>
                                        </p:tav>
                                      </p:tavLst>
                                    </p:anim>
                                    <p:anim calcmode="lin" valueType="num">
                                      <p:cBhvr>
                                        <p:cTn id="19" dur="5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工作完成情况</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Subtitle 2"/>
          <p:cNvSpPr txBox="1"/>
          <p:nvPr/>
        </p:nvSpPr>
        <p:spPr>
          <a:xfrm>
            <a:off x="7032541" y="4100258"/>
            <a:ext cx="3601304" cy="553006"/>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defRPr/>
            </a:pPr>
            <a:r>
              <a:rPr lang="zh-CN" altLang="en-US" sz="1200" kern="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altLang="zh-CN" sz="12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1" name="Subtitle 2"/>
          <p:cNvSpPr txBox="1"/>
          <p:nvPr/>
        </p:nvSpPr>
        <p:spPr>
          <a:xfrm>
            <a:off x="7032541" y="2170743"/>
            <a:ext cx="3601304" cy="553006"/>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defRPr/>
            </a:pPr>
            <a:r>
              <a:rPr lang="zh-CN" altLang="en-US" sz="1200" kern="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altLang="zh-CN" sz="12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 name="Subtitle 2"/>
          <p:cNvSpPr txBox="1"/>
          <p:nvPr/>
        </p:nvSpPr>
        <p:spPr>
          <a:xfrm>
            <a:off x="7032541" y="3177139"/>
            <a:ext cx="3601304" cy="553006"/>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defRPr/>
            </a:pPr>
            <a:r>
              <a:rPr lang="zh-CN" altLang="en-US" sz="1200" kern="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altLang="zh-CN" sz="12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 name="TextBox 42"/>
          <p:cNvSpPr txBox="1"/>
          <p:nvPr/>
        </p:nvSpPr>
        <p:spPr>
          <a:xfrm>
            <a:off x="6259078" y="2834180"/>
            <a:ext cx="712734" cy="1169551"/>
          </a:xfrm>
          <a:prstGeom prst="rect">
            <a:avLst/>
          </a:prstGeom>
          <a:noFill/>
        </p:spPr>
        <p:txBody>
          <a:bodyPr wrap="square" rtlCol="0">
            <a:spAutoFit/>
          </a:bodyPr>
          <a:lstStyle/>
          <a:p>
            <a:pPr algn="ctr"/>
            <a:r>
              <a:rPr lang="en-US" sz="7000" dirty="0">
                <a:solidFill>
                  <a:srgbClr val="3B4658"/>
                </a:solidFill>
                <a:latin typeface="Source Sans Pro" panose="020B0503030403020204" charset="0"/>
                <a:ea typeface="Source Sans Pro" panose="020B0503030403020204" charset="0"/>
                <a:cs typeface="Source Sans Pro" panose="020B0503030403020204" charset="0"/>
              </a:rPr>
              <a:t>2</a:t>
            </a:r>
            <a:endParaRPr lang="en-US" sz="7000" dirty="0">
              <a:solidFill>
                <a:srgbClr val="3B4658"/>
              </a:solidFill>
              <a:latin typeface="Source Sans Pro" panose="020B0503030403020204" charset="0"/>
              <a:ea typeface="Source Sans Pro" panose="020B0503030403020204" charset="0"/>
              <a:cs typeface="Source Sans Pro" panose="020B0503030403020204" charset="0"/>
            </a:endParaRPr>
          </a:p>
        </p:txBody>
      </p:sp>
      <p:sp>
        <p:nvSpPr>
          <p:cNvPr id="16" name="TextBox 43"/>
          <p:cNvSpPr txBox="1"/>
          <p:nvPr/>
        </p:nvSpPr>
        <p:spPr>
          <a:xfrm>
            <a:off x="6259078" y="3782699"/>
            <a:ext cx="712734" cy="1169551"/>
          </a:xfrm>
          <a:prstGeom prst="rect">
            <a:avLst/>
          </a:prstGeom>
          <a:noFill/>
        </p:spPr>
        <p:txBody>
          <a:bodyPr wrap="square" rtlCol="0">
            <a:spAutoFit/>
          </a:bodyPr>
          <a:lstStyle/>
          <a:p>
            <a:pPr algn="ctr"/>
            <a:r>
              <a:rPr lang="en-US" sz="7000" dirty="0">
                <a:solidFill>
                  <a:srgbClr val="59A3B0"/>
                </a:solidFill>
                <a:latin typeface="Source Sans Pro" panose="020B0503030403020204" charset="0"/>
                <a:ea typeface="Source Sans Pro" panose="020B0503030403020204" charset="0"/>
                <a:cs typeface="Source Sans Pro" panose="020B0503030403020204" charset="0"/>
              </a:rPr>
              <a:t>3</a:t>
            </a:r>
            <a:endParaRPr lang="en-US" sz="7000" dirty="0">
              <a:solidFill>
                <a:srgbClr val="59A3B0"/>
              </a:solidFill>
              <a:latin typeface="Source Sans Pro" panose="020B0503030403020204" charset="0"/>
              <a:ea typeface="Source Sans Pro" panose="020B0503030403020204" charset="0"/>
              <a:cs typeface="Source Sans Pro" panose="020B0503030403020204" charset="0"/>
            </a:endParaRPr>
          </a:p>
        </p:txBody>
      </p:sp>
      <p:sp>
        <p:nvSpPr>
          <p:cNvPr id="17" name="TextBox 44"/>
          <p:cNvSpPr txBox="1"/>
          <p:nvPr/>
        </p:nvSpPr>
        <p:spPr>
          <a:xfrm>
            <a:off x="6259078" y="1874275"/>
            <a:ext cx="712734" cy="1169551"/>
          </a:xfrm>
          <a:prstGeom prst="rect">
            <a:avLst/>
          </a:prstGeom>
          <a:noFill/>
        </p:spPr>
        <p:txBody>
          <a:bodyPr wrap="square" rtlCol="0">
            <a:spAutoFit/>
          </a:bodyPr>
          <a:lstStyle/>
          <a:p>
            <a:pPr algn="ctr"/>
            <a:r>
              <a:rPr lang="en-US" sz="7000" dirty="0">
                <a:solidFill>
                  <a:srgbClr val="59A3B0"/>
                </a:solidFill>
                <a:latin typeface="Source Sans Pro" panose="020B0503030403020204" charset="0"/>
                <a:ea typeface="Source Sans Pro" panose="020B0503030403020204" charset="0"/>
                <a:cs typeface="Source Sans Pro" panose="020B0503030403020204" charset="0"/>
              </a:rPr>
              <a:t>1</a:t>
            </a:r>
            <a:endParaRPr lang="en-US" sz="7000" dirty="0">
              <a:solidFill>
                <a:srgbClr val="59A3B0"/>
              </a:solidFill>
              <a:latin typeface="Source Sans Pro" panose="020B0503030403020204" charset="0"/>
              <a:ea typeface="Source Sans Pro" panose="020B0503030403020204" charset="0"/>
              <a:cs typeface="Source Sans Pro" panose="020B0503030403020204" charset="0"/>
            </a:endParaRPr>
          </a:p>
        </p:txBody>
      </p:sp>
      <p:sp>
        <p:nvSpPr>
          <p:cNvPr id="18" name="Subtitle 2"/>
          <p:cNvSpPr txBox="1"/>
          <p:nvPr/>
        </p:nvSpPr>
        <p:spPr>
          <a:xfrm>
            <a:off x="7032541" y="5101307"/>
            <a:ext cx="3601304" cy="553006"/>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defRPr/>
            </a:pPr>
            <a:r>
              <a:rPr lang="zh-CN" altLang="en-US" sz="1200" kern="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altLang="zh-CN" sz="12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9" name="TextBox 43"/>
          <p:cNvSpPr txBox="1"/>
          <p:nvPr/>
        </p:nvSpPr>
        <p:spPr>
          <a:xfrm>
            <a:off x="6259078" y="4783748"/>
            <a:ext cx="712734" cy="1169551"/>
          </a:xfrm>
          <a:prstGeom prst="rect">
            <a:avLst/>
          </a:prstGeom>
          <a:noFill/>
        </p:spPr>
        <p:txBody>
          <a:bodyPr wrap="square" rtlCol="0">
            <a:spAutoFit/>
          </a:bodyPr>
          <a:lstStyle/>
          <a:p>
            <a:pPr algn="ctr"/>
            <a:r>
              <a:rPr lang="en-US" sz="7000" dirty="0">
                <a:solidFill>
                  <a:srgbClr val="3B4658"/>
                </a:solidFill>
                <a:latin typeface="Source Sans Pro" panose="020B0503030403020204" charset="0"/>
                <a:ea typeface="Source Sans Pro" panose="020B0503030403020204" charset="0"/>
                <a:cs typeface="Source Sans Pro" panose="020B0503030403020204" charset="0"/>
              </a:rPr>
              <a:t>4</a:t>
            </a:r>
            <a:endParaRPr lang="en-US" sz="7000" dirty="0">
              <a:solidFill>
                <a:srgbClr val="3B4658"/>
              </a:solidFill>
              <a:latin typeface="Source Sans Pro" panose="020B0503030403020204" charset="0"/>
              <a:ea typeface="Source Sans Pro" panose="020B0503030403020204" charset="0"/>
              <a:cs typeface="Source Sans Pro" panose="020B0503030403020204" charset="0"/>
            </a:endParaRPr>
          </a:p>
        </p:txBody>
      </p:sp>
      <p:grpSp>
        <p:nvGrpSpPr>
          <p:cNvPr id="20" name="组合 19"/>
          <p:cNvGrpSpPr/>
          <p:nvPr/>
        </p:nvGrpSpPr>
        <p:grpSpPr>
          <a:xfrm>
            <a:off x="1711862" y="1977613"/>
            <a:ext cx="3911626" cy="3911624"/>
            <a:chOff x="2076716" y="1585342"/>
            <a:chExt cx="4714240" cy="4714238"/>
          </a:xfrm>
        </p:grpSpPr>
        <p:sp>
          <p:nvSpPr>
            <p:cNvPr id="21" name="PA_十字箭头 6"/>
            <p:cNvSpPr/>
            <p:nvPr>
              <p:custDataLst>
                <p:tags r:id="rId1"/>
              </p:custDataLst>
            </p:nvPr>
          </p:nvSpPr>
          <p:spPr>
            <a:xfrm>
              <a:off x="2076716" y="1585342"/>
              <a:ext cx="4714240" cy="4714238"/>
            </a:xfrm>
            <a:prstGeom prst="quadArrow">
              <a:avLst>
                <a:gd name="adj1" fmla="val 2000"/>
                <a:gd name="adj2" fmla="val 4000"/>
                <a:gd name="adj3" fmla="val 5000"/>
              </a:avLst>
            </a:prstGeom>
            <a:solidFill>
              <a:schemeClr val="bg1">
                <a:lumMod val="65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2" name="PA品 7"/>
            <p:cNvSpPr/>
            <p:nvPr>
              <p:custDataLst>
                <p:tags r:id="rId2"/>
              </p:custDataLst>
            </p:nvPr>
          </p:nvSpPr>
          <p:spPr>
            <a:xfrm>
              <a:off x="2217601" y="1726226"/>
              <a:ext cx="1885694" cy="1885694"/>
            </a:xfrm>
            <a:custGeom>
              <a:avLst/>
              <a:gdLst>
                <a:gd name="connsiteX0" fmla="*/ 0 w 2167466"/>
                <a:gd name="connsiteY0" fmla="*/ 361252 h 2167466"/>
                <a:gd name="connsiteX1" fmla="*/ 361252 w 2167466"/>
                <a:gd name="connsiteY1" fmla="*/ 0 h 2167466"/>
                <a:gd name="connsiteX2" fmla="*/ 1806214 w 2167466"/>
                <a:gd name="connsiteY2" fmla="*/ 0 h 2167466"/>
                <a:gd name="connsiteX3" fmla="*/ 2167466 w 2167466"/>
                <a:gd name="connsiteY3" fmla="*/ 361252 h 2167466"/>
                <a:gd name="connsiteX4" fmla="*/ 2167466 w 2167466"/>
                <a:gd name="connsiteY4" fmla="*/ 1806214 h 2167466"/>
                <a:gd name="connsiteX5" fmla="*/ 1806214 w 2167466"/>
                <a:gd name="connsiteY5" fmla="*/ 2167466 h 2167466"/>
                <a:gd name="connsiteX6" fmla="*/ 361252 w 2167466"/>
                <a:gd name="connsiteY6" fmla="*/ 2167466 h 2167466"/>
                <a:gd name="connsiteX7" fmla="*/ 0 w 2167466"/>
                <a:gd name="connsiteY7" fmla="*/ 1806214 h 2167466"/>
                <a:gd name="connsiteX8" fmla="*/ 0 w 2167466"/>
                <a:gd name="connsiteY8" fmla="*/ 361252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7466" h="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3B465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4877" tIns="284877" rIns="284877" bIns="284877" numCol="1" spcCol="1270" anchor="ctr" anchorCtr="0">
              <a:noAutofit/>
            </a:bodyPr>
            <a:lstStyle/>
            <a:p>
              <a:pPr lvl="0" algn="ctr" defTabSz="2089150">
                <a:lnSpc>
                  <a:spcPct val="90000"/>
                </a:lnSpc>
                <a:spcBef>
                  <a:spcPct val="0"/>
                </a:spcBef>
                <a:spcAft>
                  <a:spcPct val="35000"/>
                </a:spcAft>
              </a:pPr>
              <a:endParaRPr lang="zh-CN" altLang="en-US" sz="3600" kern="1200"/>
            </a:p>
          </p:txBody>
        </p:sp>
        <p:sp>
          <p:nvSpPr>
            <p:cNvPr id="23" name="PA_宝品 8"/>
            <p:cNvSpPr/>
            <p:nvPr>
              <p:custDataLst>
                <p:tags r:id="rId3"/>
              </p:custDataLst>
            </p:nvPr>
          </p:nvSpPr>
          <p:spPr>
            <a:xfrm>
              <a:off x="4764375" y="1726226"/>
              <a:ext cx="1885694" cy="1885694"/>
            </a:xfrm>
            <a:custGeom>
              <a:avLst/>
              <a:gdLst>
                <a:gd name="connsiteX0" fmla="*/ 0 w 2167466"/>
                <a:gd name="connsiteY0" fmla="*/ 361252 h 2167466"/>
                <a:gd name="connsiteX1" fmla="*/ 361252 w 2167466"/>
                <a:gd name="connsiteY1" fmla="*/ 0 h 2167466"/>
                <a:gd name="connsiteX2" fmla="*/ 1806214 w 2167466"/>
                <a:gd name="connsiteY2" fmla="*/ 0 h 2167466"/>
                <a:gd name="connsiteX3" fmla="*/ 2167466 w 2167466"/>
                <a:gd name="connsiteY3" fmla="*/ 361252 h 2167466"/>
                <a:gd name="connsiteX4" fmla="*/ 2167466 w 2167466"/>
                <a:gd name="connsiteY4" fmla="*/ 1806214 h 2167466"/>
                <a:gd name="connsiteX5" fmla="*/ 1806214 w 2167466"/>
                <a:gd name="connsiteY5" fmla="*/ 2167466 h 2167466"/>
                <a:gd name="connsiteX6" fmla="*/ 361252 w 2167466"/>
                <a:gd name="connsiteY6" fmla="*/ 2167466 h 2167466"/>
                <a:gd name="connsiteX7" fmla="*/ 0 w 2167466"/>
                <a:gd name="connsiteY7" fmla="*/ 1806214 h 2167466"/>
                <a:gd name="connsiteX8" fmla="*/ 0 w 2167466"/>
                <a:gd name="connsiteY8" fmla="*/ 361252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7466" h="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59A3B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4877" tIns="284877" rIns="284877" bIns="284877" numCol="1" spcCol="1270" anchor="ctr" anchorCtr="0">
              <a:noAutofit/>
            </a:bodyPr>
            <a:lstStyle/>
            <a:p>
              <a:pPr lvl="0" algn="ctr" defTabSz="2089150">
                <a:lnSpc>
                  <a:spcPct val="90000"/>
                </a:lnSpc>
                <a:spcBef>
                  <a:spcPct val="0"/>
                </a:spcBef>
                <a:spcAft>
                  <a:spcPct val="35000"/>
                </a:spcAft>
              </a:pPr>
              <a:endParaRPr lang="zh-CN" altLang="en-US" sz="3600" kern="1200" dirty="0"/>
            </a:p>
          </p:txBody>
        </p:sp>
        <p:sp>
          <p:nvSpPr>
            <p:cNvPr id="24" name="品 9"/>
            <p:cNvSpPr/>
            <p:nvPr>
              <p:custDataLst>
                <p:tags r:id="rId4"/>
              </p:custDataLst>
            </p:nvPr>
          </p:nvSpPr>
          <p:spPr>
            <a:xfrm>
              <a:off x="2217601" y="4272999"/>
              <a:ext cx="1885694" cy="1885694"/>
            </a:xfrm>
            <a:custGeom>
              <a:avLst/>
              <a:gdLst>
                <a:gd name="connsiteX0" fmla="*/ 0 w 2167466"/>
                <a:gd name="connsiteY0" fmla="*/ 361252 h 2167466"/>
                <a:gd name="connsiteX1" fmla="*/ 361252 w 2167466"/>
                <a:gd name="connsiteY1" fmla="*/ 0 h 2167466"/>
                <a:gd name="connsiteX2" fmla="*/ 1806214 w 2167466"/>
                <a:gd name="connsiteY2" fmla="*/ 0 h 2167466"/>
                <a:gd name="connsiteX3" fmla="*/ 2167466 w 2167466"/>
                <a:gd name="connsiteY3" fmla="*/ 361252 h 2167466"/>
                <a:gd name="connsiteX4" fmla="*/ 2167466 w 2167466"/>
                <a:gd name="connsiteY4" fmla="*/ 1806214 h 2167466"/>
                <a:gd name="connsiteX5" fmla="*/ 1806214 w 2167466"/>
                <a:gd name="connsiteY5" fmla="*/ 2167466 h 2167466"/>
                <a:gd name="connsiteX6" fmla="*/ 361252 w 2167466"/>
                <a:gd name="connsiteY6" fmla="*/ 2167466 h 2167466"/>
                <a:gd name="connsiteX7" fmla="*/ 0 w 2167466"/>
                <a:gd name="connsiteY7" fmla="*/ 1806214 h 2167466"/>
                <a:gd name="connsiteX8" fmla="*/ 0 w 2167466"/>
                <a:gd name="connsiteY8" fmla="*/ 361252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7466" h="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59A3B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4877" tIns="284877" rIns="284877" bIns="284877" numCol="1" spcCol="1270" anchor="ctr" anchorCtr="0">
              <a:noAutofit/>
            </a:bodyPr>
            <a:lstStyle/>
            <a:p>
              <a:pPr lvl="0" algn="ctr" defTabSz="2089150">
                <a:lnSpc>
                  <a:spcPct val="90000"/>
                </a:lnSpc>
                <a:spcBef>
                  <a:spcPct val="0"/>
                </a:spcBef>
                <a:spcAft>
                  <a:spcPct val="35000"/>
                </a:spcAft>
              </a:pPr>
              <a:endParaRPr lang="zh-CN" altLang="en-US" sz="3600" kern="1200"/>
            </a:p>
          </p:txBody>
        </p:sp>
        <p:sp>
          <p:nvSpPr>
            <p:cNvPr id="25" name="品 10"/>
            <p:cNvSpPr/>
            <p:nvPr>
              <p:custDataLst>
                <p:tags r:id="rId5"/>
              </p:custDataLst>
            </p:nvPr>
          </p:nvSpPr>
          <p:spPr>
            <a:xfrm>
              <a:off x="4764375" y="4272999"/>
              <a:ext cx="1885694" cy="1885694"/>
            </a:xfrm>
            <a:custGeom>
              <a:avLst/>
              <a:gdLst>
                <a:gd name="connsiteX0" fmla="*/ 0 w 2167466"/>
                <a:gd name="connsiteY0" fmla="*/ 361252 h 2167466"/>
                <a:gd name="connsiteX1" fmla="*/ 361252 w 2167466"/>
                <a:gd name="connsiteY1" fmla="*/ 0 h 2167466"/>
                <a:gd name="connsiteX2" fmla="*/ 1806214 w 2167466"/>
                <a:gd name="connsiteY2" fmla="*/ 0 h 2167466"/>
                <a:gd name="connsiteX3" fmla="*/ 2167466 w 2167466"/>
                <a:gd name="connsiteY3" fmla="*/ 361252 h 2167466"/>
                <a:gd name="connsiteX4" fmla="*/ 2167466 w 2167466"/>
                <a:gd name="connsiteY4" fmla="*/ 1806214 h 2167466"/>
                <a:gd name="connsiteX5" fmla="*/ 1806214 w 2167466"/>
                <a:gd name="connsiteY5" fmla="*/ 2167466 h 2167466"/>
                <a:gd name="connsiteX6" fmla="*/ 361252 w 2167466"/>
                <a:gd name="connsiteY6" fmla="*/ 2167466 h 2167466"/>
                <a:gd name="connsiteX7" fmla="*/ 0 w 2167466"/>
                <a:gd name="connsiteY7" fmla="*/ 1806214 h 2167466"/>
                <a:gd name="connsiteX8" fmla="*/ 0 w 2167466"/>
                <a:gd name="connsiteY8" fmla="*/ 361252 h 216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7466" h="2167466">
                  <a:moveTo>
                    <a:pt x="0" y="361252"/>
                  </a:moveTo>
                  <a:cubicBezTo>
                    <a:pt x="0" y="161738"/>
                    <a:pt x="161738" y="0"/>
                    <a:pt x="361252" y="0"/>
                  </a:cubicBezTo>
                  <a:lnTo>
                    <a:pt x="1806214" y="0"/>
                  </a:lnTo>
                  <a:cubicBezTo>
                    <a:pt x="2005728" y="0"/>
                    <a:pt x="2167466" y="161738"/>
                    <a:pt x="2167466" y="361252"/>
                  </a:cubicBezTo>
                  <a:lnTo>
                    <a:pt x="2167466" y="1806214"/>
                  </a:lnTo>
                  <a:cubicBezTo>
                    <a:pt x="2167466" y="2005728"/>
                    <a:pt x="2005728" y="2167466"/>
                    <a:pt x="1806214" y="2167466"/>
                  </a:cubicBezTo>
                  <a:lnTo>
                    <a:pt x="361252" y="2167466"/>
                  </a:lnTo>
                  <a:cubicBezTo>
                    <a:pt x="161738" y="2167466"/>
                    <a:pt x="0" y="2005728"/>
                    <a:pt x="0" y="1806214"/>
                  </a:cubicBezTo>
                  <a:lnTo>
                    <a:pt x="0" y="361252"/>
                  </a:lnTo>
                  <a:close/>
                </a:path>
              </a:pathLst>
            </a:custGeom>
            <a:solidFill>
              <a:srgbClr val="3B465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4877" tIns="284877" rIns="284877" bIns="284877" numCol="1" spcCol="1270" anchor="ctr" anchorCtr="0">
              <a:noAutofit/>
            </a:bodyPr>
            <a:lstStyle/>
            <a:p>
              <a:pPr lvl="0" algn="ctr" defTabSz="2089150">
                <a:lnSpc>
                  <a:spcPct val="90000"/>
                </a:lnSpc>
                <a:spcBef>
                  <a:spcPct val="0"/>
                </a:spcBef>
                <a:spcAft>
                  <a:spcPct val="35000"/>
                </a:spcAft>
              </a:pPr>
              <a:endParaRPr lang="zh-CN" altLang="en-US" sz="3600" kern="1200"/>
            </a:p>
          </p:txBody>
        </p:sp>
        <p:sp>
          <p:nvSpPr>
            <p:cNvPr id="26" name="PA_KSO_Shape_7"/>
            <p:cNvSpPr/>
            <p:nvPr>
              <p:custDataLst>
                <p:tags r:id="rId6"/>
              </p:custDataLst>
            </p:nvPr>
          </p:nvSpPr>
          <p:spPr>
            <a:xfrm>
              <a:off x="2846121" y="4588376"/>
              <a:ext cx="628654" cy="1044854"/>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200"/>
            </a:p>
          </p:txBody>
        </p:sp>
        <p:sp>
          <p:nvSpPr>
            <p:cNvPr id="27" name="PA_KSO_Shape_8"/>
            <p:cNvSpPr/>
            <p:nvPr>
              <p:custDataLst>
                <p:tags r:id="rId7"/>
              </p:custDataLst>
            </p:nvPr>
          </p:nvSpPr>
          <p:spPr bwMode="auto">
            <a:xfrm>
              <a:off x="2657640" y="2016616"/>
              <a:ext cx="1044856" cy="1015252"/>
            </a:xfrm>
            <a:custGeom>
              <a:avLst/>
              <a:gdLst>
                <a:gd name="T0" fmla="*/ 1300686 w 4656"/>
                <a:gd name="T1" fmla="*/ 3684 h 4524"/>
                <a:gd name="T2" fmla="*/ 1211082 w 4656"/>
                <a:gd name="T3" fmla="*/ 23332 h 4524"/>
                <a:gd name="T4" fmla="*/ 1130071 w 4656"/>
                <a:gd name="T5" fmla="*/ 57715 h 4524"/>
                <a:gd name="T6" fmla="*/ 1056424 w 4656"/>
                <a:gd name="T7" fmla="*/ 106425 h 4524"/>
                <a:gd name="T8" fmla="*/ 991369 w 4656"/>
                <a:gd name="T9" fmla="*/ 167006 h 4524"/>
                <a:gd name="T10" fmla="*/ 943090 w 4656"/>
                <a:gd name="T11" fmla="*/ 200980 h 4524"/>
                <a:gd name="T12" fmla="*/ 882126 w 4656"/>
                <a:gd name="T13" fmla="*/ 135488 h 4524"/>
                <a:gd name="T14" fmla="*/ 812571 w 4656"/>
                <a:gd name="T15" fmla="*/ 80638 h 4524"/>
                <a:gd name="T16" fmla="*/ 735242 w 4656"/>
                <a:gd name="T17" fmla="*/ 38886 h 4524"/>
                <a:gd name="T18" fmla="*/ 650139 w 4656"/>
                <a:gd name="T19" fmla="*/ 11461 h 4524"/>
                <a:gd name="T20" fmla="*/ 556443 w 4656"/>
                <a:gd name="T21" fmla="*/ 0 h 4524"/>
                <a:gd name="T22" fmla="*/ 484842 w 4656"/>
                <a:gd name="T23" fmla="*/ 2456 h 4524"/>
                <a:gd name="T24" fmla="*/ 405467 w 4656"/>
                <a:gd name="T25" fmla="*/ 17192 h 4524"/>
                <a:gd name="T26" fmla="*/ 329774 w 4656"/>
                <a:gd name="T27" fmla="*/ 42161 h 4524"/>
                <a:gd name="T28" fmla="*/ 259810 w 4656"/>
                <a:gd name="T29" fmla="*/ 78182 h 4524"/>
                <a:gd name="T30" fmla="*/ 196392 w 4656"/>
                <a:gd name="T31" fmla="*/ 123617 h 4524"/>
                <a:gd name="T32" fmla="*/ 140338 w 4656"/>
                <a:gd name="T33" fmla="*/ 176830 h 4524"/>
                <a:gd name="T34" fmla="*/ 92059 w 4656"/>
                <a:gd name="T35" fmla="*/ 238229 h 4524"/>
                <a:gd name="T36" fmla="*/ 52780 w 4656"/>
                <a:gd name="T37" fmla="*/ 306177 h 4524"/>
                <a:gd name="T38" fmla="*/ 23731 w 4656"/>
                <a:gd name="T39" fmla="*/ 379856 h 4524"/>
                <a:gd name="T40" fmla="*/ 6137 w 4656"/>
                <a:gd name="T41" fmla="*/ 458447 h 4524"/>
                <a:gd name="T42" fmla="*/ 0 w 4656"/>
                <a:gd name="T43" fmla="*/ 540722 h 4524"/>
                <a:gd name="T44" fmla="*/ 12274 w 4656"/>
                <a:gd name="T45" fmla="*/ 663930 h 4524"/>
                <a:gd name="T46" fmla="*/ 56053 w 4656"/>
                <a:gd name="T47" fmla="*/ 798189 h 4524"/>
                <a:gd name="T48" fmla="*/ 126836 w 4656"/>
                <a:gd name="T49" fmla="*/ 919760 h 4524"/>
                <a:gd name="T50" fmla="*/ 219304 w 4656"/>
                <a:gd name="T51" fmla="*/ 1028641 h 4524"/>
                <a:gd name="T52" fmla="*/ 326910 w 4656"/>
                <a:gd name="T53" fmla="*/ 1126061 h 4524"/>
                <a:gd name="T54" fmla="*/ 461930 w 4656"/>
                <a:gd name="T55" fmla="*/ 1230439 h 4524"/>
                <a:gd name="T56" fmla="*/ 608405 w 4656"/>
                <a:gd name="T57" fmla="*/ 1357331 h 4524"/>
                <a:gd name="T58" fmla="*/ 732787 w 4656"/>
                <a:gd name="T59" fmla="*/ 1485041 h 4524"/>
                <a:gd name="T60" fmla="*/ 842439 w 4656"/>
                <a:gd name="T61" fmla="*/ 1625850 h 4524"/>
                <a:gd name="T62" fmla="*/ 925087 w 4656"/>
                <a:gd name="T63" fmla="*/ 1775255 h 4524"/>
                <a:gd name="T64" fmla="*/ 952500 w 4656"/>
                <a:gd name="T65" fmla="*/ 1851799 h 4524"/>
                <a:gd name="T66" fmla="*/ 990960 w 4656"/>
                <a:gd name="T67" fmla="*/ 1749467 h 4524"/>
                <a:gd name="T68" fmla="*/ 1078927 w 4656"/>
                <a:gd name="T69" fmla="*/ 1601700 h 4524"/>
                <a:gd name="T70" fmla="*/ 1192262 w 4656"/>
                <a:gd name="T71" fmla="*/ 1462528 h 4524"/>
                <a:gd name="T72" fmla="*/ 1317461 w 4656"/>
                <a:gd name="T73" fmla="*/ 1337274 h 4524"/>
                <a:gd name="T74" fmla="*/ 1482349 w 4656"/>
                <a:gd name="T75" fmla="*/ 1199330 h 4524"/>
                <a:gd name="T76" fmla="*/ 1596910 w 4656"/>
                <a:gd name="T77" fmla="*/ 1110506 h 4524"/>
                <a:gd name="T78" fmla="*/ 1702062 w 4656"/>
                <a:gd name="T79" fmla="*/ 1011040 h 4524"/>
                <a:gd name="T80" fmla="*/ 1791256 w 4656"/>
                <a:gd name="T81" fmla="*/ 900521 h 4524"/>
                <a:gd name="T82" fmla="*/ 1858357 w 4656"/>
                <a:gd name="T83" fmla="*/ 776904 h 4524"/>
                <a:gd name="T84" fmla="*/ 1896817 w 4656"/>
                <a:gd name="T85" fmla="*/ 639779 h 4524"/>
                <a:gd name="T86" fmla="*/ 1905000 w 4656"/>
                <a:gd name="T87" fmla="*/ 526805 h 4524"/>
                <a:gd name="T88" fmla="*/ 1896408 w 4656"/>
                <a:gd name="T89" fmla="*/ 444939 h 4524"/>
                <a:gd name="T90" fmla="*/ 1876769 w 4656"/>
                <a:gd name="T91" fmla="*/ 367167 h 4524"/>
                <a:gd name="T92" fmla="*/ 1846082 w 4656"/>
                <a:gd name="T93" fmla="*/ 294307 h 4524"/>
                <a:gd name="T94" fmla="*/ 1805168 w 4656"/>
                <a:gd name="T95" fmla="*/ 227586 h 4524"/>
                <a:gd name="T96" fmla="*/ 1755660 w 4656"/>
                <a:gd name="T97" fmla="*/ 167415 h 4524"/>
                <a:gd name="T98" fmla="*/ 1698380 w 4656"/>
                <a:gd name="T99" fmla="*/ 115021 h 4524"/>
                <a:gd name="T100" fmla="*/ 1633734 w 4656"/>
                <a:gd name="T101" fmla="*/ 71632 h 4524"/>
                <a:gd name="T102" fmla="*/ 1562951 w 4656"/>
                <a:gd name="T103" fmla="*/ 37249 h 4524"/>
                <a:gd name="T104" fmla="*/ 1486849 w 4656"/>
                <a:gd name="T105" fmla="*/ 13917 h 4524"/>
                <a:gd name="T106" fmla="*/ 1406247 w 4656"/>
                <a:gd name="T107" fmla="*/ 1637 h 452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56" h="4524">
                  <a:moveTo>
                    <a:pt x="3336" y="0"/>
                  </a:moveTo>
                  <a:lnTo>
                    <a:pt x="3336" y="0"/>
                  </a:lnTo>
                  <a:lnTo>
                    <a:pt x="3295" y="0"/>
                  </a:lnTo>
                  <a:lnTo>
                    <a:pt x="3256" y="3"/>
                  </a:lnTo>
                  <a:lnTo>
                    <a:pt x="3217" y="5"/>
                  </a:lnTo>
                  <a:lnTo>
                    <a:pt x="3179" y="9"/>
                  </a:lnTo>
                  <a:lnTo>
                    <a:pt x="3142" y="14"/>
                  </a:lnTo>
                  <a:lnTo>
                    <a:pt x="3103" y="21"/>
                  </a:lnTo>
                  <a:lnTo>
                    <a:pt x="3068" y="28"/>
                  </a:lnTo>
                  <a:lnTo>
                    <a:pt x="3031" y="37"/>
                  </a:lnTo>
                  <a:lnTo>
                    <a:pt x="2995" y="46"/>
                  </a:lnTo>
                  <a:lnTo>
                    <a:pt x="2960" y="57"/>
                  </a:lnTo>
                  <a:lnTo>
                    <a:pt x="2926" y="68"/>
                  </a:lnTo>
                  <a:lnTo>
                    <a:pt x="2892" y="81"/>
                  </a:lnTo>
                  <a:lnTo>
                    <a:pt x="2859" y="95"/>
                  </a:lnTo>
                  <a:lnTo>
                    <a:pt x="2825" y="110"/>
                  </a:lnTo>
                  <a:lnTo>
                    <a:pt x="2793" y="125"/>
                  </a:lnTo>
                  <a:lnTo>
                    <a:pt x="2762" y="141"/>
                  </a:lnTo>
                  <a:lnTo>
                    <a:pt x="2730" y="160"/>
                  </a:lnTo>
                  <a:lnTo>
                    <a:pt x="2699" y="177"/>
                  </a:lnTo>
                  <a:lnTo>
                    <a:pt x="2669" y="197"/>
                  </a:lnTo>
                  <a:lnTo>
                    <a:pt x="2640" y="217"/>
                  </a:lnTo>
                  <a:lnTo>
                    <a:pt x="2610" y="238"/>
                  </a:lnTo>
                  <a:lnTo>
                    <a:pt x="2582" y="260"/>
                  </a:lnTo>
                  <a:lnTo>
                    <a:pt x="2555" y="282"/>
                  </a:lnTo>
                  <a:lnTo>
                    <a:pt x="2527" y="306"/>
                  </a:lnTo>
                  <a:lnTo>
                    <a:pt x="2500" y="331"/>
                  </a:lnTo>
                  <a:lnTo>
                    <a:pt x="2474" y="355"/>
                  </a:lnTo>
                  <a:lnTo>
                    <a:pt x="2448" y="381"/>
                  </a:lnTo>
                  <a:lnTo>
                    <a:pt x="2423" y="408"/>
                  </a:lnTo>
                  <a:lnTo>
                    <a:pt x="2399" y="435"/>
                  </a:lnTo>
                  <a:lnTo>
                    <a:pt x="2375" y="462"/>
                  </a:lnTo>
                  <a:lnTo>
                    <a:pt x="2351" y="491"/>
                  </a:lnTo>
                  <a:lnTo>
                    <a:pt x="2328" y="520"/>
                  </a:lnTo>
                  <a:lnTo>
                    <a:pt x="2305" y="491"/>
                  </a:lnTo>
                  <a:lnTo>
                    <a:pt x="2282" y="462"/>
                  </a:lnTo>
                  <a:lnTo>
                    <a:pt x="2258" y="435"/>
                  </a:lnTo>
                  <a:lnTo>
                    <a:pt x="2232" y="408"/>
                  </a:lnTo>
                  <a:lnTo>
                    <a:pt x="2208" y="381"/>
                  </a:lnTo>
                  <a:lnTo>
                    <a:pt x="2182" y="355"/>
                  </a:lnTo>
                  <a:lnTo>
                    <a:pt x="2156" y="331"/>
                  </a:lnTo>
                  <a:lnTo>
                    <a:pt x="2129" y="306"/>
                  </a:lnTo>
                  <a:lnTo>
                    <a:pt x="2102" y="282"/>
                  </a:lnTo>
                  <a:lnTo>
                    <a:pt x="2074" y="260"/>
                  </a:lnTo>
                  <a:lnTo>
                    <a:pt x="2045" y="238"/>
                  </a:lnTo>
                  <a:lnTo>
                    <a:pt x="2016" y="217"/>
                  </a:lnTo>
                  <a:lnTo>
                    <a:pt x="1986" y="197"/>
                  </a:lnTo>
                  <a:lnTo>
                    <a:pt x="1956" y="177"/>
                  </a:lnTo>
                  <a:lnTo>
                    <a:pt x="1925" y="160"/>
                  </a:lnTo>
                  <a:lnTo>
                    <a:pt x="1894" y="141"/>
                  </a:lnTo>
                  <a:lnTo>
                    <a:pt x="1863" y="125"/>
                  </a:lnTo>
                  <a:lnTo>
                    <a:pt x="1830" y="110"/>
                  </a:lnTo>
                  <a:lnTo>
                    <a:pt x="1797" y="95"/>
                  </a:lnTo>
                  <a:lnTo>
                    <a:pt x="1763" y="81"/>
                  </a:lnTo>
                  <a:lnTo>
                    <a:pt x="1730" y="68"/>
                  </a:lnTo>
                  <a:lnTo>
                    <a:pt x="1695" y="57"/>
                  </a:lnTo>
                  <a:lnTo>
                    <a:pt x="1661" y="46"/>
                  </a:lnTo>
                  <a:lnTo>
                    <a:pt x="1625" y="37"/>
                  </a:lnTo>
                  <a:lnTo>
                    <a:pt x="1589" y="28"/>
                  </a:lnTo>
                  <a:lnTo>
                    <a:pt x="1552" y="21"/>
                  </a:lnTo>
                  <a:lnTo>
                    <a:pt x="1515" y="14"/>
                  </a:lnTo>
                  <a:lnTo>
                    <a:pt x="1477" y="9"/>
                  </a:lnTo>
                  <a:lnTo>
                    <a:pt x="1439" y="5"/>
                  </a:lnTo>
                  <a:lnTo>
                    <a:pt x="1400" y="3"/>
                  </a:lnTo>
                  <a:lnTo>
                    <a:pt x="1360" y="0"/>
                  </a:lnTo>
                  <a:lnTo>
                    <a:pt x="1320" y="0"/>
                  </a:lnTo>
                  <a:lnTo>
                    <a:pt x="1286" y="0"/>
                  </a:lnTo>
                  <a:lnTo>
                    <a:pt x="1253" y="1"/>
                  </a:lnTo>
                  <a:lnTo>
                    <a:pt x="1218" y="4"/>
                  </a:lnTo>
                  <a:lnTo>
                    <a:pt x="1185" y="6"/>
                  </a:lnTo>
                  <a:lnTo>
                    <a:pt x="1152" y="11"/>
                  </a:lnTo>
                  <a:lnTo>
                    <a:pt x="1119" y="15"/>
                  </a:lnTo>
                  <a:lnTo>
                    <a:pt x="1087" y="20"/>
                  </a:lnTo>
                  <a:lnTo>
                    <a:pt x="1054" y="27"/>
                  </a:lnTo>
                  <a:lnTo>
                    <a:pt x="1022" y="34"/>
                  </a:lnTo>
                  <a:lnTo>
                    <a:pt x="991" y="42"/>
                  </a:lnTo>
                  <a:lnTo>
                    <a:pt x="958" y="50"/>
                  </a:lnTo>
                  <a:lnTo>
                    <a:pt x="927" y="59"/>
                  </a:lnTo>
                  <a:lnTo>
                    <a:pt x="897" y="70"/>
                  </a:lnTo>
                  <a:lnTo>
                    <a:pt x="866" y="80"/>
                  </a:lnTo>
                  <a:lnTo>
                    <a:pt x="836" y="91"/>
                  </a:lnTo>
                  <a:lnTo>
                    <a:pt x="806" y="103"/>
                  </a:lnTo>
                  <a:lnTo>
                    <a:pt x="777" y="117"/>
                  </a:lnTo>
                  <a:lnTo>
                    <a:pt x="748" y="130"/>
                  </a:lnTo>
                  <a:lnTo>
                    <a:pt x="719" y="145"/>
                  </a:lnTo>
                  <a:lnTo>
                    <a:pt x="690" y="158"/>
                  </a:lnTo>
                  <a:lnTo>
                    <a:pt x="663" y="175"/>
                  </a:lnTo>
                  <a:lnTo>
                    <a:pt x="635" y="191"/>
                  </a:lnTo>
                  <a:lnTo>
                    <a:pt x="608" y="208"/>
                  </a:lnTo>
                  <a:lnTo>
                    <a:pt x="582" y="225"/>
                  </a:lnTo>
                  <a:lnTo>
                    <a:pt x="555" y="243"/>
                  </a:lnTo>
                  <a:lnTo>
                    <a:pt x="530" y="262"/>
                  </a:lnTo>
                  <a:lnTo>
                    <a:pt x="504" y="281"/>
                  </a:lnTo>
                  <a:lnTo>
                    <a:pt x="480" y="302"/>
                  </a:lnTo>
                  <a:lnTo>
                    <a:pt x="456" y="321"/>
                  </a:lnTo>
                  <a:lnTo>
                    <a:pt x="432" y="343"/>
                  </a:lnTo>
                  <a:lnTo>
                    <a:pt x="408" y="364"/>
                  </a:lnTo>
                  <a:lnTo>
                    <a:pt x="387" y="386"/>
                  </a:lnTo>
                  <a:lnTo>
                    <a:pt x="365" y="409"/>
                  </a:lnTo>
                  <a:lnTo>
                    <a:pt x="343" y="432"/>
                  </a:lnTo>
                  <a:lnTo>
                    <a:pt x="322" y="457"/>
                  </a:lnTo>
                  <a:lnTo>
                    <a:pt x="301" y="481"/>
                  </a:lnTo>
                  <a:lnTo>
                    <a:pt x="281" y="505"/>
                  </a:lnTo>
                  <a:lnTo>
                    <a:pt x="262" y="530"/>
                  </a:lnTo>
                  <a:lnTo>
                    <a:pt x="243" y="556"/>
                  </a:lnTo>
                  <a:lnTo>
                    <a:pt x="225" y="582"/>
                  </a:lnTo>
                  <a:lnTo>
                    <a:pt x="207" y="609"/>
                  </a:lnTo>
                  <a:lnTo>
                    <a:pt x="190" y="636"/>
                  </a:lnTo>
                  <a:lnTo>
                    <a:pt x="174" y="663"/>
                  </a:lnTo>
                  <a:lnTo>
                    <a:pt x="159" y="691"/>
                  </a:lnTo>
                  <a:lnTo>
                    <a:pt x="144" y="719"/>
                  </a:lnTo>
                  <a:lnTo>
                    <a:pt x="129" y="748"/>
                  </a:lnTo>
                  <a:lnTo>
                    <a:pt x="116" y="777"/>
                  </a:lnTo>
                  <a:lnTo>
                    <a:pt x="104" y="807"/>
                  </a:lnTo>
                  <a:lnTo>
                    <a:pt x="91" y="837"/>
                  </a:lnTo>
                  <a:lnTo>
                    <a:pt x="79" y="867"/>
                  </a:lnTo>
                  <a:lnTo>
                    <a:pt x="69" y="897"/>
                  </a:lnTo>
                  <a:lnTo>
                    <a:pt x="58" y="928"/>
                  </a:lnTo>
                  <a:lnTo>
                    <a:pt x="49" y="959"/>
                  </a:lnTo>
                  <a:lnTo>
                    <a:pt x="41" y="990"/>
                  </a:lnTo>
                  <a:lnTo>
                    <a:pt x="33" y="1023"/>
                  </a:lnTo>
                  <a:lnTo>
                    <a:pt x="26" y="1055"/>
                  </a:lnTo>
                  <a:lnTo>
                    <a:pt x="20" y="1087"/>
                  </a:lnTo>
                  <a:lnTo>
                    <a:pt x="15" y="1120"/>
                  </a:lnTo>
                  <a:lnTo>
                    <a:pt x="10" y="1153"/>
                  </a:lnTo>
                  <a:lnTo>
                    <a:pt x="6" y="1185"/>
                  </a:lnTo>
                  <a:lnTo>
                    <a:pt x="3" y="1219"/>
                  </a:lnTo>
                  <a:lnTo>
                    <a:pt x="1" y="1252"/>
                  </a:lnTo>
                  <a:lnTo>
                    <a:pt x="0" y="1287"/>
                  </a:lnTo>
                  <a:lnTo>
                    <a:pt x="0" y="1321"/>
                  </a:lnTo>
                  <a:lnTo>
                    <a:pt x="1" y="1383"/>
                  </a:lnTo>
                  <a:lnTo>
                    <a:pt x="4" y="1444"/>
                  </a:lnTo>
                  <a:lnTo>
                    <a:pt x="10" y="1504"/>
                  </a:lnTo>
                  <a:lnTo>
                    <a:pt x="18" y="1563"/>
                  </a:lnTo>
                  <a:lnTo>
                    <a:pt x="30" y="1622"/>
                  </a:lnTo>
                  <a:lnTo>
                    <a:pt x="42" y="1679"/>
                  </a:lnTo>
                  <a:lnTo>
                    <a:pt x="57" y="1735"/>
                  </a:lnTo>
                  <a:lnTo>
                    <a:pt x="75" y="1791"/>
                  </a:lnTo>
                  <a:lnTo>
                    <a:pt x="93" y="1845"/>
                  </a:lnTo>
                  <a:lnTo>
                    <a:pt x="114" y="1898"/>
                  </a:lnTo>
                  <a:lnTo>
                    <a:pt x="137" y="1950"/>
                  </a:lnTo>
                  <a:lnTo>
                    <a:pt x="161" y="2002"/>
                  </a:lnTo>
                  <a:lnTo>
                    <a:pt x="188" y="2053"/>
                  </a:lnTo>
                  <a:lnTo>
                    <a:pt x="217" y="2103"/>
                  </a:lnTo>
                  <a:lnTo>
                    <a:pt x="246" y="2151"/>
                  </a:lnTo>
                  <a:lnTo>
                    <a:pt x="278" y="2200"/>
                  </a:lnTo>
                  <a:lnTo>
                    <a:pt x="310" y="2247"/>
                  </a:lnTo>
                  <a:lnTo>
                    <a:pt x="345" y="2293"/>
                  </a:lnTo>
                  <a:lnTo>
                    <a:pt x="380" y="2338"/>
                  </a:lnTo>
                  <a:lnTo>
                    <a:pt x="417" y="2383"/>
                  </a:lnTo>
                  <a:lnTo>
                    <a:pt x="456" y="2427"/>
                  </a:lnTo>
                  <a:lnTo>
                    <a:pt x="495" y="2470"/>
                  </a:lnTo>
                  <a:lnTo>
                    <a:pt x="536" y="2513"/>
                  </a:lnTo>
                  <a:lnTo>
                    <a:pt x="577" y="2554"/>
                  </a:lnTo>
                  <a:lnTo>
                    <a:pt x="620" y="2595"/>
                  </a:lnTo>
                  <a:lnTo>
                    <a:pt x="663" y="2635"/>
                  </a:lnTo>
                  <a:lnTo>
                    <a:pt x="708" y="2675"/>
                  </a:lnTo>
                  <a:lnTo>
                    <a:pt x="753" y="2713"/>
                  </a:lnTo>
                  <a:lnTo>
                    <a:pt x="799" y="2751"/>
                  </a:lnTo>
                  <a:lnTo>
                    <a:pt x="845" y="2788"/>
                  </a:lnTo>
                  <a:lnTo>
                    <a:pt x="892" y="2825"/>
                  </a:lnTo>
                  <a:lnTo>
                    <a:pt x="940" y="2861"/>
                  </a:lnTo>
                  <a:lnTo>
                    <a:pt x="1032" y="2930"/>
                  </a:lnTo>
                  <a:lnTo>
                    <a:pt x="1129" y="3006"/>
                  </a:lnTo>
                  <a:lnTo>
                    <a:pt x="1229" y="3087"/>
                  </a:lnTo>
                  <a:lnTo>
                    <a:pt x="1279" y="3131"/>
                  </a:lnTo>
                  <a:lnTo>
                    <a:pt x="1331" y="3175"/>
                  </a:lnTo>
                  <a:lnTo>
                    <a:pt x="1383" y="3221"/>
                  </a:lnTo>
                  <a:lnTo>
                    <a:pt x="1435" y="3267"/>
                  </a:lnTo>
                  <a:lnTo>
                    <a:pt x="1487" y="3316"/>
                  </a:lnTo>
                  <a:lnTo>
                    <a:pt x="1539" y="3365"/>
                  </a:lnTo>
                  <a:lnTo>
                    <a:pt x="1590" y="3415"/>
                  </a:lnTo>
                  <a:lnTo>
                    <a:pt x="1642" y="3467"/>
                  </a:lnTo>
                  <a:lnTo>
                    <a:pt x="1692" y="3520"/>
                  </a:lnTo>
                  <a:lnTo>
                    <a:pt x="1743" y="3573"/>
                  </a:lnTo>
                  <a:lnTo>
                    <a:pt x="1791" y="3628"/>
                  </a:lnTo>
                  <a:lnTo>
                    <a:pt x="1840" y="3683"/>
                  </a:lnTo>
                  <a:lnTo>
                    <a:pt x="1886" y="3740"/>
                  </a:lnTo>
                  <a:lnTo>
                    <a:pt x="1932" y="3796"/>
                  </a:lnTo>
                  <a:lnTo>
                    <a:pt x="1976" y="3854"/>
                  </a:lnTo>
                  <a:lnTo>
                    <a:pt x="2019" y="3913"/>
                  </a:lnTo>
                  <a:lnTo>
                    <a:pt x="2059" y="3972"/>
                  </a:lnTo>
                  <a:lnTo>
                    <a:pt x="2098" y="4031"/>
                  </a:lnTo>
                  <a:lnTo>
                    <a:pt x="2135" y="4091"/>
                  </a:lnTo>
                  <a:lnTo>
                    <a:pt x="2171" y="4152"/>
                  </a:lnTo>
                  <a:lnTo>
                    <a:pt x="2204" y="4213"/>
                  </a:lnTo>
                  <a:lnTo>
                    <a:pt x="2234" y="4274"/>
                  </a:lnTo>
                  <a:lnTo>
                    <a:pt x="2261" y="4337"/>
                  </a:lnTo>
                  <a:lnTo>
                    <a:pt x="2287" y="4399"/>
                  </a:lnTo>
                  <a:lnTo>
                    <a:pt x="2298" y="4430"/>
                  </a:lnTo>
                  <a:lnTo>
                    <a:pt x="2309" y="4462"/>
                  </a:lnTo>
                  <a:lnTo>
                    <a:pt x="2319" y="4493"/>
                  </a:lnTo>
                  <a:lnTo>
                    <a:pt x="2328" y="4524"/>
                  </a:lnTo>
                  <a:lnTo>
                    <a:pt x="2338" y="4493"/>
                  </a:lnTo>
                  <a:lnTo>
                    <a:pt x="2347" y="4462"/>
                  </a:lnTo>
                  <a:lnTo>
                    <a:pt x="2358" y="4430"/>
                  </a:lnTo>
                  <a:lnTo>
                    <a:pt x="2369" y="4399"/>
                  </a:lnTo>
                  <a:lnTo>
                    <a:pt x="2394" y="4337"/>
                  </a:lnTo>
                  <a:lnTo>
                    <a:pt x="2422" y="4274"/>
                  </a:lnTo>
                  <a:lnTo>
                    <a:pt x="2452" y="4213"/>
                  </a:lnTo>
                  <a:lnTo>
                    <a:pt x="2484" y="4152"/>
                  </a:lnTo>
                  <a:lnTo>
                    <a:pt x="2520" y="4091"/>
                  </a:lnTo>
                  <a:lnTo>
                    <a:pt x="2557" y="4031"/>
                  </a:lnTo>
                  <a:lnTo>
                    <a:pt x="2596" y="3972"/>
                  </a:lnTo>
                  <a:lnTo>
                    <a:pt x="2637" y="3913"/>
                  </a:lnTo>
                  <a:lnTo>
                    <a:pt x="2680" y="3854"/>
                  </a:lnTo>
                  <a:lnTo>
                    <a:pt x="2723" y="3796"/>
                  </a:lnTo>
                  <a:lnTo>
                    <a:pt x="2770" y="3740"/>
                  </a:lnTo>
                  <a:lnTo>
                    <a:pt x="2817" y="3683"/>
                  </a:lnTo>
                  <a:lnTo>
                    <a:pt x="2864" y="3628"/>
                  </a:lnTo>
                  <a:lnTo>
                    <a:pt x="2914" y="3573"/>
                  </a:lnTo>
                  <a:lnTo>
                    <a:pt x="2964" y="3520"/>
                  </a:lnTo>
                  <a:lnTo>
                    <a:pt x="3015" y="3467"/>
                  </a:lnTo>
                  <a:lnTo>
                    <a:pt x="3065" y="3415"/>
                  </a:lnTo>
                  <a:lnTo>
                    <a:pt x="3117" y="3365"/>
                  </a:lnTo>
                  <a:lnTo>
                    <a:pt x="3168" y="3316"/>
                  </a:lnTo>
                  <a:lnTo>
                    <a:pt x="3220" y="3267"/>
                  </a:lnTo>
                  <a:lnTo>
                    <a:pt x="3272" y="3221"/>
                  </a:lnTo>
                  <a:lnTo>
                    <a:pt x="3324" y="3175"/>
                  </a:lnTo>
                  <a:lnTo>
                    <a:pt x="3376" y="3131"/>
                  </a:lnTo>
                  <a:lnTo>
                    <a:pt x="3427" y="3087"/>
                  </a:lnTo>
                  <a:lnTo>
                    <a:pt x="3527" y="3006"/>
                  </a:lnTo>
                  <a:lnTo>
                    <a:pt x="3623" y="2930"/>
                  </a:lnTo>
                  <a:lnTo>
                    <a:pt x="3716" y="2861"/>
                  </a:lnTo>
                  <a:lnTo>
                    <a:pt x="3763" y="2825"/>
                  </a:lnTo>
                  <a:lnTo>
                    <a:pt x="3810" y="2788"/>
                  </a:lnTo>
                  <a:lnTo>
                    <a:pt x="3858" y="2751"/>
                  </a:lnTo>
                  <a:lnTo>
                    <a:pt x="3903" y="2713"/>
                  </a:lnTo>
                  <a:lnTo>
                    <a:pt x="3948" y="2675"/>
                  </a:lnTo>
                  <a:lnTo>
                    <a:pt x="3993" y="2635"/>
                  </a:lnTo>
                  <a:lnTo>
                    <a:pt x="4037" y="2595"/>
                  </a:lnTo>
                  <a:lnTo>
                    <a:pt x="4078" y="2554"/>
                  </a:lnTo>
                  <a:lnTo>
                    <a:pt x="4120" y="2513"/>
                  </a:lnTo>
                  <a:lnTo>
                    <a:pt x="4160" y="2470"/>
                  </a:lnTo>
                  <a:lnTo>
                    <a:pt x="4201" y="2427"/>
                  </a:lnTo>
                  <a:lnTo>
                    <a:pt x="4239" y="2383"/>
                  </a:lnTo>
                  <a:lnTo>
                    <a:pt x="4276" y="2338"/>
                  </a:lnTo>
                  <a:lnTo>
                    <a:pt x="4311" y="2293"/>
                  </a:lnTo>
                  <a:lnTo>
                    <a:pt x="4345" y="2247"/>
                  </a:lnTo>
                  <a:lnTo>
                    <a:pt x="4378" y="2200"/>
                  </a:lnTo>
                  <a:lnTo>
                    <a:pt x="4410" y="2151"/>
                  </a:lnTo>
                  <a:lnTo>
                    <a:pt x="4439" y="2103"/>
                  </a:lnTo>
                  <a:lnTo>
                    <a:pt x="4468" y="2053"/>
                  </a:lnTo>
                  <a:lnTo>
                    <a:pt x="4494" y="2002"/>
                  </a:lnTo>
                  <a:lnTo>
                    <a:pt x="4519" y="1950"/>
                  </a:lnTo>
                  <a:lnTo>
                    <a:pt x="4542" y="1898"/>
                  </a:lnTo>
                  <a:lnTo>
                    <a:pt x="4562" y="1845"/>
                  </a:lnTo>
                  <a:lnTo>
                    <a:pt x="4581" y="1791"/>
                  </a:lnTo>
                  <a:lnTo>
                    <a:pt x="4598" y="1735"/>
                  </a:lnTo>
                  <a:lnTo>
                    <a:pt x="4613" y="1679"/>
                  </a:lnTo>
                  <a:lnTo>
                    <a:pt x="4626" y="1622"/>
                  </a:lnTo>
                  <a:lnTo>
                    <a:pt x="4636" y="1563"/>
                  </a:lnTo>
                  <a:lnTo>
                    <a:pt x="4646" y="1504"/>
                  </a:lnTo>
                  <a:lnTo>
                    <a:pt x="4651" y="1444"/>
                  </a:lnTo>
                  <a:lnTo>
                    <a:pt x="4655" y="1383"/>
                  </a:lnTo>
                  <a:lnTo>
                    <a:pt x="4656" y="1321"/>
                  </a:lnTo>
                  <a:lnTo>
                    <a:pt x="4656" y="1287"/>
                  </a:lnTo>
                  <a:lnTo>
                    <a:pt x="4655" y="1252"/>
                  </a:lnTo>
                  <a:lnTo>
                    <a:pt x="4653" y="1219"/>
                  </a:lnTo>
                  <a:lnTo>
                    <a:pt x="4649" y="1185"/>
                  </a:lnTo>
                  <a:lnTo>
                    <a:pt x="4646" y="1153"/>
                  </a:lnTo>
                  <a:lnTo>
                    <a:pt x="4641" y="1120"/>
                  </a:lnTo>
                  <a:lnTo>
                    <a:pt x="4635" y="1087"/>
                  </a:lnTo>
                  <a:lnTo>
                    <a:pt x="4629" y="1055"/>
                  </a:lnTo>
                  <a:lnTo>
                    <a:pt x="4623" y="1023"/>
                  </a:lnTo>
                  <a:lnTo>
                    <a:pt x="4614" y="990"/>
                  </a:lnTo>
                  <a:lnTo>
                    <a:pt x="4606" y="959"/>
                  </a:lnTo>
                  <a:lnTo>
                    <a:pt x="4597" y="928"/>
                  </a:lnTo>
                  <a:lnTo>
                    <a:pt x="4587" y="897"/>
                  </a:lnTo>
                  <a:lnTo>
                    <a:pt x="4576" y="867"/>
                  </a:lnTo>
                  <a:lnTo>
                    <a:pt x="4565" y="837"/>
                  </a:lnTo>
                  <a:lnTo>
                    <a:pt x="4552" y="807"/>
                  </a:lnTo>
                  <a:lnTo>
                    <a:pt x="4539" y="777"/>
                  </a:lnTo>
                  <a:lnTo>
                    <a:pt x="4527" y="748"/>
                  </a:lnTo>
                  <a:lnTo>
                    <a:pt x="4512" y="719"/>
                  </a:lnTo>
                  <a:lnTo>
                    <a:pt x="4497" y="691"/>
                  </a:lnTo>
                  <a:lnTo>
                    <a:pt x="4482" y="663"/>
                  </a:lnTo>
                  <a:lnTo>
                    <a:pt x="4465" y="636"/>
                  </a:lnTo>
                  <a:lnTo>
                    <a:pt x="4448" y="609"/>
                  </a:lnTo>
                  <a:lnTo>
                    <a:pt x="4431" y="582"/>
                  </a:lnTo>
                  <a:lnTo>
                    <a:pt x="4412" y="556"/>
                  </a:lnTo>
                  <a:lnTo>
                    <a:pt x="4394" y="530"/>
                  </a:lnTo>
                  <a:lnTo>
                    <a:pt x="4374" y="505"/>
                  </a:lnTo>
                  <a:lnTo>
                    <a:pt x="4355" y="481"/>
                  </a:lnTo>
                  <a:lnTo>
                    <a:pt x="4334" y="457"/>
                  </a:lnTo>
                  <a:lnTo>
                    <a:pt x="4313" y="432"/>
                  </a:lnTo>
                  <a:lnTo>
                    <a:pt x="4291" y="409"/>
                  </a:lnTo>
                  <a:lnTo>
                    <a:pt x="4269" y="386"/>
                  </a:lnTo>
                  <a:lnTo>
                    <a:pt x="4247" y="364"/>
                  </a:lnTo>
                  <a:lnTo>
                    <a:pt x="4224" y="343"/>
                  </a:lnTo>
                  <a:lnTo>
                    <a:pt x="4200" y="321"/>
                  </a:lnTo>
                  <a:lnTo>
                    <a:pt x="4175" y="302"/>
                  </a:lnTo>
                  <a:lnTo>
                    <a:pt x="4151" y="281"/>
                  </a:lnTo>
                  <a:lnTo>
                    <a:pt x="4126" y="262"/>
                  </a:lnTo>
                  <a:lnTo>
                    <a:pt x="4100" y="243"/>
                  </a:lnTo>
                  <a:lnTo>
                    <a:pt x="4074" y="225"/>
                  </a:lnTo>
                  <a:lnTo>
                    <a:pt x="4047" y="208"/>
                  </a:lnTo>
                  <a:lnTo>
                    <a:pt x="4021" y="191"/>
                  </a:lnTo>
                  <a:lnTo>
                    <a:pt x="3993" y="175"/>
                  </a:lnTo>
                  <a:lnTo>
                    <a:pt x="3965" y="158"/>
                  </a:lnTo>
                  <a:lnTo>
                    <a:pt x="3936" y="145"/>
                  </a:lnTo>
                  <a:lnTo>
                    <a:pt x="3907" y="130"/>
                  </a:lnTo>
                  <a:lnTo>
                    <a:pt x="3879" y="117"/>
                  </a:lnTo>
                  <a:lnTo>
                    <a:pt x="3850" y="103"/>
                  </a:lnTo>
                  <a:lnTo>
                    <a:pt x="3820" y="91"/>
                  </a:lnTo>
                  <a:lnTo>
                    <a:pt x="3790" y="80"/>
                  </a:lnTo>
                  <a:lnTo>
                    <a:pt x="3758" y="70"/>
                  </a:lnTo>
                  <a:lnTo>
                    <a:pt x="3728" y="59"/>
                  </a:lnTo>
                  <a:lnTo>
                    <a:pt x="3697" y="50"/>
                  </a:lnTo>
                  <a:lnTo>
                    <a:pt x="3665" y="42"/>
                  </a:lnTo>
                  <a:lnTo>
                    <a:pt x="3634" y="34"/>
                  </a:lnTo>
                  <a:lnTo>
                    <a:pt x="3601" y="27"/>
                  </a:lnTo>
                  <a:lnTo>
                    <a:pt x="3569" y="20"/>
                  </a:lnTo>
                  <a:lnTo>
                    <a:pt x="3537" y="15"/>
                  </a:lnTo>
                  <a:lnTo>
                    <a:pt x="3503" y="11"/>
                  </a:lnTo>
                  <a:lnTo>
                    <a:pt x="3470" y="6"/>
                  </a:lnTo>
                  <a:lnTo>
                    <a:pt x="3437" y="4"/>
                  </a:lnTo>
                  <a:lnTo>
                    <a:pt x="3403" y="1"/>
                  </a:lnTo>
                  <a:lnTo>
                    <a:pt x="3369" y="0"/>
                  </a:lnTo>
                  <a:lnTo>
                    <a:pt x="3336" y="0"/>
                  </a:lnTo>
                  <a:close/>
                </a:path>
              </a:pathLst>
            </a:custGeom>
            <a:solidFill>
              <a:schemeClr val="bg1"/>
            </a:solidFill>
            <a:ln>
              <a:noFill/>
            </a:ln>
          </p:spPr>
          <p:txBody>
            <a:bodyPr/>
            <a:lstStyle/>
            <a:p>
              <a:endParaRPr lang="zh-CN" altLang="en-US" sz="1200"/>
            </a:p>
          </p:txBody>
        </p:sp>
        <p:sp>
          <p:nvSpPr>
            <p:cNvPr id="28" name="PA_KSO_Shape_9"/>
            <p:cNvSpPr/>
            <p:nvPr>
              <p:custDataLst>
                <p:tags r:id="rId8"/>
              </p:custDataLst>
            </p:nvPr>
          </p:nvSpPr>
          <p:spPr bwMode="auto">
            <a:xfrm>
              <a:off x="5296244" y="4588375"/>
              <a:ext cx="821956" cy="1044858"/>
            </a:xfrm>
            <a:custGeom>
              <a:avLst/>
              <a:gdLst>
                <a:gd name="T0" fmla="*/ 769455 w 4116"/>
                <a:gd name="T1" fmla="*/ 749055 h 5239"/>
                <a:gd name="T2" fmla="*/ 608652 w 4116"/>
                <a:gd name="T3" fmla="*/ 766145 h 5239"/>
                <a:gd name="T4" fmla="*/ 337614 w 4116"/>
                <a:gd name="T5" fmla="*/ 920683 h 5239"/>
                <a:gd name="T6" fmla="*/ 253575 w 4116"/>
                <a:gd name="T7" fmla="*/ 1028315 h 5239"/>
                <a:gd name="T8" fmla="*/ 196457 w 4116"/>
                <a:gd name="T9" fmla="*/ 1154127 h 5239"/>
                <a:gd name="T10" fmla="*/ 171354 w 4116"/>
                <a:gd name="T11" fmla="*/ 1294120 h 5239"/>
                <a:gd name="T12" fmla="*/ 176811 w 4116"/>
                <a:gd name="T13" fmla="*/ 1414842 h 5239"/>
                <a:gd name="T14" fmla="*/ 210645 w 4116"/>
                <a:gd name="T15" fmla="*/ 1539199 h 5239"/>
                <a:gd name="T16" fmla="*/ 269218 w 4116"/>
                <a:gd name="T17" fmla="*/ 1650103 h 5239"/>
                <a:gd name="T18" fmla="*/ 349620 w 4116"/>
                <a:gd name="T19" fmla="*/ 1745371 h 5239"/>
                <a:gd name="T20" fmla="*/ 448940 w 4116"/>
                <a:gd name="T21" fmla="*/ 1821368 h 5239"/>
                <a:gd name="T22" fmla="*/ 563539 w 4116"/>
                <a:gd name="T23" fmla="*/ 1874456 h 5239"/>
                <a:gd name="T24" fmla="*/ 689781 w 4116"/>
                <a:gd name="T25" fmla="*/ 1902091 h 5239"/>
                <a:gd name="T26" fmla="*/ 808019 w 4116"/>
                <a:gd name="T27" fmla="*/ 1902091 h 5239"/>
                <a:gd name="T28" fmla="*/ 934624 w 4116"/>
                <a:gd name="T29" fmla="*/ 1874456 h 5239"/>
                <a:gd name="T30" fmla="*/ 1048860 w 4116"/>
                <a:gd name="T31" fmla="*/ 1821368 h 5239"/>
                <a:gd name="T32" fmla="*/ 1147816 w 4116"/>
                <a:gd name="T33" fmla="*/ 1745371 h 5239"/>
                <a:gd name="T34" fmla="*/ 1228218 w 4116"/>
                <a:gd name="T35" fmla="*/ 1650103 h 5239"/>
                <a:gd name="T36" fmla="*/ 1287155 w 4116"/>
                <a:gd name="T37" fmla="*/ 1539199 h 5239"/>
                <a:gd name="T38" fmla="*/ 1320625 w 4116"/>
                <a:gd name="T39" fmla="*/ 1414842 h 5239"/>
                <a:gd name="T40" fmla="*/ 1326082 w 4116"/>
                <a:gd name="T41" fmla="*/ 1291575 h 5239"/>
                <a:gd name="T42" fmla="*/ 1296977 w 4116"/>
                <a:gd name="T43" fmla="*/ 1141400 h 5239"/>
                <a:gd name="T44" fmla="*/ 1231128 w 4116"/>
                <a:gd name="T45" fmla="*/ 1007588 h 5239"/>
                <a:gd name="T46" fmla="*/ 1134355 w 4116"/>
                <a:gd name="T47" fmla="*/ 895957 h 5239"/>
                <a:gd name="T48" fmla="*/ 1120530 w 4116"/>
                <a:gd name="T49" fmla="*/ 1326846 h 5239"/>
                <a:gd name="T50" fmla="*/ 1110708 w 4116"/>
                <a:gd name="T51" fmla="*/ 1410478 h 5239"/>
                <a:gd name="T52" fmla="*/ 1075418 w 4116"/>
                <a:gd name="T53" fmla="*/ 1503928 h 5239"/>
                <a:gd name="T54" fmla="*/ 971005 w 4116"/>
                <a:gd name="T55" fmla="*/ 1624286 h 5239"/>
                <a:gd name="T56" fmla="*/ 859316 w 4116"/>
                <a:gd name="T57" fmla="*/ 1681738 h 5239"/>
                <a:gd name="T58" fmla="*/ 777459 w 4116"/>
                <a:gd name="T59" fmla="*/ 1697374 h 5239"/>
                <a:gd name="T60" fmla="*/ 701787 w 4116"/>
                <a:gd name="T61" fmla="*/ 1695192 h 5239"/>
                <a:gd name="T62" fmla="*/ 621385 w 4116"/>
                <a:gd name="T63" fmla="*/ 1675556 h 5239"/>
                <a:gd name="T64" fmla="*/ 499509 w 4116"/>
                <a:gd name="T65" fmla="*/ 1601742 h 5239"/>
                <a:gd name="T66" fmla="*/ 406738 w 4116"/>
                <a:gd name="T67" fmla="*/ 1471203 h 5239"/>
                <a:gd name="T68" fmla="*/ 383090 w 4116"/>
                <a:gd name="T69" fmla="*/ 1392297 h 5239"/>
                <a:gd name="T70" fmla="*/ 377269 w 4116"/>
                <a:gd name="T71" fmla="*/ 1317028 h 5239"/>
                <a:gd name="T72" fmla="*/ 388911 w 4116"/>
                <a:gd name="T73" fmla="*/ 1234123 h 5239"/>
                <a:gd name="T74" fmla="*/ 431113 w 4116"/>
                <a:gd name="T75" fmla="*/ 1134491 h 5239"/>
                <a:gd name="T76" fmla="*/ 541347 w 4116"/>
                <a:gd name="T77" fmla="*/ 1018860 h 5239"/>
                <a:gd name="T78" fmla="*/ 647215 w 4116"/>
                <a:gd name="T79" fmla="*/ 969772 h 5239"/>
                <a:gd name="T80" fmla="*/ 729800 w 4116"/>
                <a:gd name="T81" fmla="*/ 955954 h 5239"/>
                <a:gd name="T82" fmla="*/ 805472 w 4116"/>
                <a:gd name="T83" fmla="*/ 959954 h 5239"/>
                <a:gd name="T84" fmla="*/ 884782 w 4116"/>
                <a:gd name="T85" fmla="*/ 981771 h 5239"/>
                <a:gd name="T86" fmla="*/ 1011388 w 4116"/>
                <a:gd name="T87" fmla="*/ 1064676 h 5239"/>
                <a:gd name="T88" fmla="*/ 1094700 w 4116"/>
                <a:gd name="T89" fmla="*/ 1190852 h 5239"/>
                <a:gd name="T90" fmla="*/ 1116165 w 4116"/>
                <a:gd name="T91" fmla="*/ 1270485 h 5239"/>
                <a:gd name="T92" fmla="*/ 0 w 4116"/>
                <a:gd name="T93" fmla="*/ 167992 h 5239"/>
                <a:gd name="T94" fmla="*/ 419835 w 4116"/>
                <a:gd name="T95" fmla="*/ 1208306 h 5239"/>
                <a:gd name="T96" fmla="*/ 410740 w 4116"/>
                <a:gd name="T97" fmla="*/ 1220669 h 5239"/>
                <a:gd name="T98" fmla="*/ 534435 w 4116"/>
                <a:gd name="T99" fmla="*/ 1599924 h 5239"/>
                <a:gd name="T100" fmla="*/ 539528 w 4116"/>
                <a:gd name="T101" fmla="*/ 1614105 h 5239"/>
                <a:gd name="T102" fmla="*/ 748718 w 4116"/>
                <a:gd name="T103" fmla="*/ 1473384 h 5239"/>
                <a:gd name="T104" fmla="*/ 954270 w 4116"/>
                <a:gd name="T105" fmla="*/ 1615923 h 5239"/>
                <a:gd name="T106" fmla="*/ 963365 w 4116"/>
                <a:gd name="T107" fmla="*/ 1603923 h 5239"/>
                <a:gd name="T108" fmla="*/ 1086332 w 4116"/>
                <a:gd name="T109" fmla="*/ 1224669 h 5239"/>
                <a:gd name="T110" fmla="*/ 1081603 w 4116"/>
                <a:gd name="T111" fmla="*/ 1210124 h 5239"/>
                <a:gd name="T112" fmla="*/ 759632 w 4116"/>
                <a:gd name="T113" fmla="*/ 977044 h 5239"/>
                <a:gd name="T114" fmla="*/ 744716 w 4116"/>
                <a:gd name="T115" fmla="*/ 972317 h 52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116" h="5239">
                  <a:moveTo>
                    <a:pt x="2496" y="2121"/>
                  </a:moveTo>
                  <a:lnTo>
                    <a:pt x="2496" y="2121"/>
                  </a:lnTo>
                  <a:lnTo>
                    <a:pt x="2443" y="2107"/>
                  </a:lnTo>
                  <a:lnTo>
                    <a:pt x="2390" y="2095"/>
                  </a:lnTo>
                  <a:lnTo>
                    <a:pt x="2336" y="2084"/>
                  </a:lnTo>
                  <a:lnTo>
                    <a:pt x="2282" y="2075"/>
                  </a:lnTo>
                  <a:lnTo>
                    <a:pt x="2227" y="2068"/>
                  </a:lnTo>
                  <a:lnTo>
                    <a:pt x="2171" y="2063"/>
                  </a:lnTo>
                  <a:lnTo>
                    <a:pt x="2115" y="2060"/>
                  </a:lnTo>
                  <a:lnTo>
                    <a:pt x="2058" y="2059"/>
                  </a:lnTo>
                  <a:lnTo>
                    <a:pt x="2002" y="2060"/>
                  </a:lnTo>
                  <a:lnTo>
                    <a:pt x="1945" y="2063"/>
                  </a:lnTo>
                  <a:lnTo>
                    <a:pt x="1890" y="2068"/>
                  </a:lnTo>
                  <a:lnTo>
                    <a:pt x="1835" y="2075"/>
                  </a:lnTo>
                  <a:lnTo>
                    <a:pt x="1780" y="2084"/>
                  </a:lnTo>
                  <a:lnTo>
                    <a:pt x="1726" y="2095"/>
                  </a:lnTo>
                  <a:lnTo>
                    <a:pt x="1673" y="2107"/>
                  </a:lnTo>
                  <a:lnTo>
                    <a:pt x="1621" y="2121"/>
                  </a:lnTo>
                  <a:lnTo>
                    <a:pt x="1621" y="761"/>
                  </a:lnTo>
                  <a:lnTo>
                    <a:pt x="452" y="761"/>
                  </a:lnTo>
                  <a:lnTo>
                    <a:pt x="452" y="1438"/>
                  </a:lnTo>
                  <a:lnTo>
                    <a:pt x="1020" y="2446"/>
                  </a:lnTo>
                  <a:lnTo>
                    <a:pt x="989" y="2473"/>
                  </a:lnTo>
                  <a:lnTo>
                    <a:pt x="958" y="2502"/>
                  </a:lnTo>
                  <a:lnTo>
                    <a:pt x="928" y="2532"/>
                  </a:lnTo>
                  <a:lnTo>
                    <a:pt x="900" y="2561"/>
                  </a:lnTo>
                  <a:lnTo>
                    <a:pt x="871" y="2593"/>
                  </a:lnTo>
                  <a:lnTo>
                    <a:pt x="844" y="2624"/>
                  </a:lnTo>
                  <a:lnTo>
                    <a:pt x="817" y="2656"/>
                  </a:lnTo>
                  <a:lnTo>
                    <a:pt x="792" y="2689"/>
                  </a:lnTo>
                  <a:lnTo>
                    <a:pt x="767" y="2723"/>
                  </a:lnTo>
                  <a:lnTo>
                    <a:pt x="743" y="2758"/>
                  </a:lnTo>
                  <a:lnTo>
                    <a:pt x="720" y="2792"/>
                  </a:lnTo>
                  <a:lnTo>
                    <a:pt x="697" y="2828"/>
                  </a:lnTo>
                  <a:lnTo>
                    <a:pt x="676" y="2864"/>
                  </a:lnTo>
                  <a:lnTo>
                    <a:pt x="655" y="2901"/>
                  </a:lnTo>
                  <a:lnTo>
                    <a:pt x="636" y="2938"/>
                  </a:lnTo>
                  <a:lnTo>
                    <a:pt x="618" y="2977"/>
                  </a:lnTo>
                  <a:lnTo>
                    <a:pt x="600" y="3015"/>
                  </a:lnTo>
                  <a:lnTo>
                    <a:pt x="584" y="3054"/>
                  </a:lnTo>
                  <a:lnTo>
                    <a:pt x="569" y="3094"/>
                  </a:lnTo>
                  <a:lnTo>
                    <a:pt x="554" y="3134"/>
                  </a:lnTo>
                  <a:lnTo>
                    <a:pt x="540" y="3174"/>
                  </a:lnTo>
                  <a:lnTo>
                    <a:pt x="528" y="3216"/>
                  </a:lnTo>
                  <a:lnTo>
                    <a:pt x="517" y="3257"/>
                  </a:lnTo>
                  <a:lnTo>
                    <a:pt x="507" y="3300"/>
                  </a:lnTo>
                  <a:lnTo>
                    <a:pt x="499" y="3341"/>
                  </a:lnTo>
                  <a:lnTo>
                    <a:pt x="490" y="3384"/>
                  </a:lnTo>
                  <a:lnTo>
                    <a:pt x="483" y="3428"/>
                  </a:lnTo>
                  <a:lnTo>
                    <a:pt x="478" y="3472"/>
                  </a:lnTo>
                  <a:lnTo>
                    <a:pt x="474" y="3515"/>
                  </a:lnTo>
                  <a:lnTo>
                    <a:pt x="471" y="3559"/>
                  </a:lnTo>
                  <a:lnTo>
                    <a:pt x="469" y="3604"/>
                  </a:lnTo>
                  <a:lnTo>
                    <a:pt x="468" y="3649"/>
                  </a:lnTo>
                  <a:lnTo>
                    <a:pt x="469" y="3691"/>
                  </a:lnTo>
                  <a:lnTo>
                    <a:pt x="470" y="3731"/>
                  </a:lnTo>
                  <a:lnTo>
                    <a:pt x="473" y="3771"/>
                  </a:lnTo>
                  <a:lnTo>
                    <a:pt x="476" y="3812"/>
                  </a:lnTo>
                  <a:lnTo>
                    <a:pt x="481" y="3852"/>
                  </a:lnTo>
                  <a:lnTo>
                    <a:pt x="486" y="3891"/>
                  </a:lnTo>
                  <a:lnTo>
                    <a:pt x="493" y="3931"/>
                  </a:lnTo>
                  <a:lnTo>
                    <a:pt x="501" y="3970"/>
                  </a:lnTo>
                  <a:lnTo>
                    <a:pt x="509" y="4008"/>
                  </a:lnTo>
                  <a:lnTo>
                    <a:pt x="519" y="4046"/>
                  </a:lnTo>
                  <a:lnTo>
                    <a:pt x="529" y="4085"/>
                  </a:lnTo>
                  <a:lnTo>
                    <a:pt x="540" y="4122"/>
                  </a:lnTo>
                  <a:lnTo>
                    <a:pt x="552" y="4159"/>
                  </a:lnTo>
                  <a:lnTo>
                    <a:pt x="565" y="4196"/>
                  </a:lnTo>
                  <a:lnTo>
                    <a:pt x="579" y="4233"/>
                  </a:lnTo>
                  <a:lnTo>
                    <a:pt x="593" y="4268"/>
                  </a:lnTo>
                  <a:lnTo>
                    <a:pt x="609" y="4304"/>
                  </a:lnTo>
                  <a:lnTo>
                    <a:pt x="625" y="4339"/>
                  </a:lnTo>
                  <a:lnTo>
                    <a:pt x="642" y="4373"/>
                  </a:lnTo>
                  <a:lnTo>
                    <a:pt x="661" y="4407"/>
                  </a:lnTo>
                  <a:lnTo>
                    <a:pt x="679" y="4440"/>
                  </a:lnTo>
                  <a:lnTo>
                    <a:pt x="698" y="4474"/>
                  </a:lnTo>
                  <a:lnTo>
                    <a:pt x="719" y="4507"/>
                  </a:lnTo>
                  <a:lnTo>
                    <a:pt x="740" y="4538"/>
                  </a:lnTo>
                  <a:lnTo>
                    <a:pt x="761" y="4570"/>
                  </a:lnTo>
                  <a:lnTo>
                    <a:pt x="785" y="4600"/>
                  </a:lnTo>
                  <a:lnTo>
                    <a:pt x="807" y="4631"/>
                  </a:lnTo>
                  <a:lnTo>
                    <a:pt x="832" y="4660"/>
                  </a:lnTo>
                  <a:lnTo>
                    <a:pt x="856" y="4690"/>
                  </a:lnTo>
                  <a:lnTo>
                    <a:pt x="882" y="4718"/>
                  </a:lnTo>
                  <a:lnTo>
                    <a:pt x="907" y="4746"/>
                  </a:lnTo>
                  <a:lnTo>
                    <a:pt x="935" y="4773"/>
                  </a:lnTo>
                  <a:lnTo>
                    <a:pt x="961" y="4800"/>
                  </a:lnTo>
                  <a:lnTo>
                    <a:pt x="990" y="4826"/>
                  </a:lnTo>
                  <a:lnTo>
                    <a:pt x="1018" y="4852"/>
                  </a:lnTo>
                  <a:lnTo>
                    <a:pt x="1047" y="4876"/>
                  </a:lnTo>
                  <a:lnTo>
                    <a:pt x="1077" y="4900"/>
                  </a:lnTo>
                  <a:lnTo>
                    <a:pt x="1107" y="4923"/>
                  </a:lnTo>
                  <a:lnTo>
                    <a:pt x="1138" y="4946"/>
                  </a:lnTo>
                  <a:lnTo>
                    <a:pt x="1170" y="4968"/>
                  </a:lnTo>
                  <a:lnTo>
                    <a:pt x="1201" y="4988"/>
                  </a:lnTo>
                  <a:lnTo>
                    <a:pt x="1234" y="5009"/>
                  </a:lnTo>
                  <a:lnTo>
                    <a:pt x="1267" y="5028"/>
                  </a:lnTo>
                  <a:lnTo>
                    <a:pt x="1300" y="5047"/>
                  </a:lnTo>
                  <a:lnTo>
                    <a:pt x="1335" y="5065"/>
                  </a:lnTo>
                  <a:lnTo>
                    <a:pt x="1370" y="5082"/>
                  </a:lnTo>
                  <a:lnTo>
                    <a:pt x="1404" y="5098"/>
                  </a:lnTo>
                  <a:lnTo>
                    <a:pt x="1440" y="5114"/>
                  </a:lnTo>
                  <a:lnTo>
                    <a:pt x="1476" y="5129"/>
                  </a:lnTo>
                  <a:lnTo>
                    <a:pt x="1512" y="5142"/>
                  </a:lnTo>
                  <a:lnTo>
                    <a:pt x="1549" y="5155"/>
                  </a:lnTo>
                  <a:lnTo>
                    <a:pt x="1586" y="5168"/>
                  </a:lnTo>
                  <a:lnTo>
                    <a:pt x="1623" y="5179"/>
                  </a:lnTo>
                  <a:lnTo>
                    <a:pt x="1661" y="5189"/>
                  </a:lnTo>
                  <a:lnTo>
                    <a:pt x="1700" y="5198"/>
                  </a:lnTo>
                  <a:lnTo>
                    <a:pt x="1738" y="5206"/>
                  </a:lnTo>
                  <a:lnTo>
                    <a:pt x="1777" y="5214"/>
                  </a:lnTo>
                  <a:lnTo>
                    <a:pt x="1817" y="5221"/>
                  </a:lnTo>
                  <a:lnTo>
                    <a:pt x="1855" y="5227"/>
                  </a:lnTo>
                  <a:lnTo>
                    <a:pt x="1896" y="5231"/>
                  </a:lnTo>
                  <a:lnTo>
                    <a:pt x="1936" y="5235"/>
                  </a:lnTo>
                  <a:lnTo>
                    <a:pt x="1977" y="5237"/>
                  </a:lnTo>
                  <a:lnTo>
                    <a:pt x="2017" y="5239"/>
                  </a:lnTo>
                  <a:lnTo>
                    <a:pt x="2058" y="5239"/>
                  </a:lnTo>
                  <a:lnTo>
                    <a:pt x="2099" y="5239"/>
                  </a:lnTo>
                  <a:lnTo>
                    <a:pt x="2141" y="5237"/>
                  </a:lnTo>
                  <a:lnTo>
                    <a:pt x="2180" y="5235"/>
                  </a:lnTo>
                  <a:lnTo>
                    <a:pt x="2221" y="5231"/>
                  </a:lnTo>
                  <a:lnTo>
                    <a:pt x="2261" y="5227"/>
                  </a:lnTo>
                  <a:lnTo>
                    <a:pt x="2301" y="5221"/>
                  </a:lnTo>
                  <a:lnTo>
                    <a:pt x="2339" y="5214"/>
                  </a:lnTo>
                  <a:lnTo>
                    <a:pt x="2379" y="5206"/>
                  </a:lnTo>
                  <a:lnTo>
                    <a:pt x="2418" y="5198"/>
                  </a:lnTo>
                  <a:lnTo>
                    <a:pt x="2456" y="5189"/>
                  </a:lnTo>
                  <a:lnTo>
                    <a:pt x="2494" y="5179"/>
                  </a:lnTo>
                  <a:lnTo>
                    <a:pt x="2531" y="5168"/>
                  </a:lnTo>
                  <a:lnTo>
                    <a:pt x="2569" y="5155"/>
                  </a:lnTo>
                  <a:lnTo>
                    <a:pt x="2605" y="5142"/>
                  </a:lnTo>
                  <a:lnTo>
                    <a:pt x="2642" y="5129"/>
                  </a:lnTo>
                  <a:lnTo>
                    <a:pt x="2678" y="5114"/>
                  </a:lnTo>
                  <a:lnTo>
                    <a:pt x="2713" y="5098"/>
                  </a:lnTo>
                  <a:lnTo>
                    <a:pt x="2748" y="5082"/>
                  </a:lnTo>
                  <a:lnTo>
                    <a:pt x="2783" y="5065"/>
                  </a:lnTo>
                  <a:lnTo>
                    <a:pt x="2816" y="5047"/>
                  </a:lnTo>
                  <a:lnTo>
                    <a:pt x="2850" y="5028"/>
                  </a:lnTo>
                  <a:lnTo>
                    <a:pt x="2883" y="5009"/>
                  </a:lnTo>
                  <a:lnTo>
                    <a:pt x="2915" y="4988"/>
                  </a:lnTo>
                  <a:lnTo>
                    <a:pt x="2948" y="4968"/>
                  </a:lnTo>
                  <a:lnTo>
                    <a:pt x="2979" y="4946"/>
                  </a:lnTo>
                  <a:lnTo>
                    <a:pt x="3010" y="4923"/>
                  </a:lnTo>
                  <a:lnTo>
                    <a:pt x="3040" y="4900"/>
                  </a:lnTo>
                  <a:lnTo>
                    <a:pt x="3070" y="4876"/>
                  </a:lnTo>
                  <a:lnTo>
                    <a:pt x="3099" y="4852"/>
                  </a:lnTo>
                  <a:lnTo>
                    <a:pt x="3128" y="4826"/>
                  </a:lnTo>
                  <a:lnTo>
                    <a:pt x="3155" y="4800"/>
                  </a:lnTo>
                  <a:lnTo>
                    <a:pt x="3183" y="4773"/>
                  </a:lnTo>
                  <a:lnTo>
                    <a:pt x="3209" y="4746"/>
                  </a:lnTo>
                  <a:lnTo>
                    <a:pt x="3236" y="4718"/>
                  </a:lnTo>
                  <a:lnTo>
                    <a:pt x="3260" y="4690"/>
                  </a:lnTo>
                  <a:lnTo>
                    <a:pt x="3286" y="4660"/>
                  </a:lnTo>
                  <a:lnTo>
                    <a:pt x="3309" y="4631"/>
                  </a:lnTo>
                  <a:lnTo>
                    <a:pt x="3333" y="4600"/>
                  </a:lnTo>
                  <a:lnTo>
                    <a:pt x="3355" y="4570"/>
                  </a:lnTo>
                  <a:lnTo>
                    <a:pt x="3376" y="4538"/>
                  </a:lnTo>
                  <a:lnTo>
                    <a:pt x="3398" y="4507"/>
                  </a:lnTo>
                  <a:lnTo>
                    <a:pt x="3418" y="4474"/>
                  </a:lnTo>
                  <a:lnTo>
                    <a:pt x="3438" y="4440"/>
                  </a:lnTo>
                  <a:lnTo>
                    <a:pt x="3457" y="4407"/>
                  </a:lnTo>
                  <a:lnTo>
                    <a:pt x="3474" y="4373"/>
                  </a:lnTo>
                  <a:lnTo>
                    <a:pt x="3492" y="4339"/>
                  </a:lnTo>
                  <a:lnTo>
                    <a:pt x="3508" y="4304"/>
                  </a:lnTo>
                  <a:lnTo>
                    <a:pt x="3523" y="4268"/>
                  </a:lnTo>
                  <a:lnTo>
                    <a:pt x="3538" y="4233"/>
                  </a:lnTo>
                  <a:lnTo>
                    <a:pt x="3552" y="4196"/>
                  </a:lnTo>
                  <a:lnTo>
                    <a:pt x="3565" y="4159"/>
                  </a:lnTo>
                  <a:lnTo>
                    <a:pt x="3577" y="4122"/>
                  </a:lnTo>
                  <a:lnTo>
                    <a:pt x="3588" y="4085"/>
                  </a:lnTo>
                  <a:lnTo>
                    <a:pt x="3599" y="4046"/>
                  </a:lnTo>
                  <a:lnTo>
                    <a:pt x="3608" y="4008"/>
                  </a:lnTo>
                  <a:lnTo>
                    <a:pt x="3616" y="3970"/>
                  </a:lnTo>
                  <a:lnTo>
                    <a:pt x="3624" y="3931"/>
                  </a:lnTo>
                  <a:lnTo>
                    <a:pt x="3630" y="3891"/>
                  </a:lnTo>
                  <a:lnTo>
                    <a:pt x="3635" y="3852"/>
                  </a:lnTo>
                  <a:lnTo>
                    <a:pt x="3640" y="3812"/>
                  </a:lnTo>
                  <a:lnTo>
                    <a:pt x="3643" y="3771"/>
                  </a:lnTo>
                  <a:lnTo>
                    <a:pt x="3646" y="3731"/>
                  </a:lnTo>
                  <a:lnTo>
                    <a:pt x="3648" y="3691"/>
                  </a:lnTo>
                  <a:lnTo>
                    <a:pt x="3648" y="3649"/>
                  </a:lnTo>
                  <a:lnTo>
                    <a:pt x="3647" y="3601"/>
                  </a:lnTo>
                  <a:lnTo>
                    <a:pt x="3645" y="3552"/>
                  </a:lnTo>
                  <a:lnTo>
                    <a:pt x="3642" y="3504"/>
                  </a:lnTo>
                  <a:lnTo>
                    <a:pt x="3637" y="3457"/>
                  </a:lnTo>
                  <a:lnTo>
                    <a:pt x="3631" y="3411"/>
                  </a:lnTo>
                  <a:lnTo>
                    <a:pt x="3623" y="3364"/>
                  </a:lnTo>
                  <a:lnTo>
                    <a:pt x="3614" y="3318"/>
                  </a:lnTo>
                  <a:lnTo>
                    <a:pt x="3604" y="3272"/>
                  </a:lnTo>
                  <a:lnTo>
                    <a:pt x="3591" y="3227"/>
                  </a:lnTo>
                  <a:lnTo>
                    <a:pt x="3579" y="3182"/>
                  </a:lnTo>
                  <a:lnTo>
                    <a:pt x="3565" y="3139"/>
                  </a:lnTo>
                  <a:lnTo>
                    <a:pt x="3550" y="3095"/>
                  </a:lnTo>
                  <a:lnTo>
                    <a:pt x="3532" y="3052"/>
                  </a:lnTo>
                  <a:lnTo>
                    <a:pt x="3515" y="3010"/>
                  </a:lnTo>
                  <a:lnTo>
                    <a:pt x="3496" y="2969"/>
                  </a:lnTo>
                  <a:lnTo>
                    <a:pt x="3475" y="2928"/>
                  </a:lnTo>
                  <a:lnTo>
                    <a:pt x="3454" y="2887"/>
                  </a:lnTo>
                  <a:lnTo>
                    <a:pt x="3431" y="2847"/>
                  </a:lnTo>
                  <a:lnTo>
                    <a:pt x="3408" y="2809"/>
                  </a:lnTo>
                  <a:lnTo>
                    <a:pt x="3384" y="2771"/>
                  </a:lnTo>
                  <a:lnTo>
                    <a:pt x="3358" y="2733"/>
                  </a:lnTo>
                  <a:lnTo>
                    <a:pt x="3332" y="2697"/>
                  </a:lnTo>
                  <a:lnTo>
                    <a:pt x="3304" y="2661"/>
                  </a:lnTo>
                  <a:lnTo>
                    <a:pt x="3276" y="2626"/>
                  </a:lnTo>
                  <a:lnTo>
                    <a:pt x="3246" y="2592"/>
                  </a:lnTo>
                  <a:lnTo>
                    <a:pt x="3215" y="2559"/>
                  </a:lnTo>
                  <a:lnTo>
                    <a:pt x="3184" y="2526"/>
                  </a:lnTo>
                  <a:lnTo>
                    <a:pt x="3151" y="2495"/>
                  </a:lnTo>
                  <a:lnTo>
                    <a:pt x="3118" y="2464"/>
                  </a:lnTo>
                  <a:lnTo>
                    <a:pt x="3084" y="2435"/>
                  </a:lnTo>
                  <a:lnTo>
                    <a:pt x="3049" y="2406"/>
                  </a:lnTo>
                  <a:lnTo>
                    <a:pt x="3014" y="2378"/>
                  </a:lnTo>
                  <a:lnTo>
                    <a:pt x="3666" y="1453"/>
                  </a:lnTo>
                  <a:lnTo>
                    <a:pt x="3666" y="761"/>
                  </a:lnTo>
                  <a:lnTo>
                    <a:pt x="2496" y="761"/>
                  </a:lnTo>
                  <a:lnTo>
                    <a:pt x="2496" y="2121"/>
                  </a:lnTo>
                  <a:close/>
                  <a:moveTo>
                    <a:pt x="3080" y="3649"/>
                  </a:moveTo>
                  <a:lnTo>
                    <a:pt x="3080" y="3649"/>
                  </a:lnTo>
                  <a:lnTo>
                    <a:pt x="3079" y="3675"/>
                  </a:lnTo>
                  <a:lnTo>
                    <a:pt x="3078" y="3702"/>
                  </a:lnTo>
                  <a:lnTo>
                    <a:pt x="3077" y="3727"/>
                  </a:lnTo>
                  <a:lnTo>
                    <a:pt x="3074" y="3754"/>
                  </a:lnTo>
                  <a:lnTo>
                    <a:pt x="3072" y="3779"/>
                  </a:lnTo>
                  <a:lnTo>
                    <a:pt x="3068" y="3805"/>
                  </a:lnTo>
                  <a:lnTo>
                    <a:pt x="3064" y="3829"/>
                  </a:lnTo>
                  <a:lnTo>
                    <a:pt x="3059" y="3855"/>
                  </a:lnTo>
                  <a:lnTo>
                    <a:pt x="3053" y="3879"/>
                  </a:lnTo>
                  <a:lnTo>
                    <a:pt x="3047" y="3905"/>
                  </a:lnTo>
                  <a:lnTo>
                    <a:pt x="3041" y="3928"/>
                  </a:lnTo>
                  <a:lnTo>
                    <a:pt x="3033" y="3952"/>
                  </a:lnTo>
                  <a:lnTo>
                    <a:pt x="3026" y="3976"/>
                  </a:lnTo>
                  <a:lnTo>
                    <a:pt x="3018" y="4000"/>
                  </a:lnTo>
                  <a:lnTo>
                    <a:pt x="3009" y="4023"/>
                  </a:lnTo>
                  <a:lnTo>
                    <a:pt x="3000" y="4046"/>
                  </a:lnTo>
                  <a:lnTo>
                    <a:pt x="2979" y="4091"/>
                  </a:lnTo>
                  <a:lnTo>
                    <a:pt x="2956" y="4136"/>
                  </a:lnTo>
                  <a:lnTo>
                    <a:pt x="2931" y="4179"/>
                  </a:lnTo>
                  <a:lnTo>
                    <a:pt x="2905" y="4219"/>
                  </a:lnTo>
                  <a:lnTo>
                    <a:pt x="2876" y="4260"/>
                  </a:lnTo>
                  <a:lnTo>
                    <a:pt x="2846" y="4299"/>
                  </a:lnTo>
                  <a:lnTo>
                    <a:pt x="2814" y="4335"/>
                  </a:lnTo>
                  <a:lnTo>
                    <a:pt x="2780" y="4371"/>
                  </a:lnTo>
                  <a:lnTo>
                    <a:pt x="2745" y="4405"/>
                  </a:lnTo>
                  <a:lnTo>
                    <a:pt x="2707" y="4437"/>
                  </a:lnTo>
                  <a:lnTo>
                    <a:pt x="2669" y="4467"/>
                  </a:lnTo>
                  <a:lnTo>
                    <a:pt x="2629" y="4495"/>
                  </a:lnTo>
                  <a:lnTo>
                    <a:pt x="2588" y="4522"/>
                  </a:lnTo>
                  <a:lnTo>
                    <a:pt x="2545" y="4547"/>
                  </a:lnTo>
                  <a:lnTo>
                    <a:pt x="2500" y="4570"/>
                  </a:lnTo>
                  <a:lnTo>
                    <a:pt x="2456" y="4590"/>
                  </a:lnTo>
                  <a:lnTo>
                    <a:pt x="2432" y="4599"/>
                  </a:lnTo>
                  <a:lnTo>
                    <a:pt x="2410" y="4608"/>
                  </a:lnTo>
                  <a:lnTo>
                    <a:pt x="2385" y="4617"/>
                  </a:lnTo>
                  <a:lnTo>
                    <a:pt x="2362" y="4625"/>
                  </a:lnTo>
                  <a:lnTo>
                    <a:pt x="2337" y="4632"/>
                  </a:lnTo>
                  <a:lnTo>
                    <a:pt x="2313" y="4638"/>
                  </a:lnTo>
                  <a:lnTo>
                    <a:pt x="2288" y="4644"/>
                  </a:lnTo>
                  <a:lnTo>
                    <a:pt x="2264" y="4649"/>
                  </a:lnTo>
                  <a:lnTo>
                    <a:pt x="2239" y="4654"/>
                  </a:lnTo>
                  <a:lnTo>
                    <a:pt x="2214" y="4658"/>
                  </a:lnTo>
                  <a:lnTo>
                    <a:pt x="2189" y="4662"/>
                  </a:lnTo>
                  <a:lnTo>
                    <a:pt x="2163" y="4665"/>
                  </a:lnTo>
                  <a:lnTo>
                    <a:pt x="2137" y="4668"/>
                  </a:lnTo>
                  <a:lnTo>
                    <a:pt x="2111" y="4669"/>
                  </a:lnTo>
                  <a:lnTo>
                    <a:pt x="2085" y="4670"/>
                  </a:lnTo>
                  <a:lnTo>
                    <a:pt x="2058" y="4671"/>
                  </a:lnTo>
                  <a:lnTo>
                    <a:pt x="2032" y="4670"/>
                  </a:lnTo>
                  <a:lnTo>
                    <a:pt x="2006" y="4669"/>
                  </a:lnTo>
                  <a:lnTo>
                    <a:pt x="1980" y="4668"/>
                  </a:lnTo>
                  <a:lnTo>
                    <a:pt x="1954" y="4665"/>
                  </a:lnTo>
                  <a:lnTo>
                    <a:pt x="1929" y="4662"/>
                  </a:lnTo>
                  <a:lnTo>
                    <a:pt x="1903" y="4658"/>
                  </a:lnTo>
                  <a:lnTo>
                    <a:pt x="1878" y="4654"/>
                  </a:lnTo>
                  <a:lnTo>
                    <a:pt x="1852" y="4649"/>
                  </a:lnTo>
                  <a:lnTo>
                    <a:pt x="1828" y="4644"/>
                  </a:lnTo>
                  <a:lnTo>
                    <a:pt x="1804" y="4638"/>
                  </a:lnTo>
                  <a:lnTo>
                    <a:pt x="1779" y="4632"/>
                  </a:lnTo>
                  <a:lnTo>
                    <a:pt x="1755" y="4625"/>
                  </a:lnTo>
                  <a:lnTo>
                    <a:pt x="1731" y="4617"/>
                  </a:lnTo>
                  <a:lnTo>
                    <a:pt x="1708" y="4608"/>
                  </a:lnTo>
                  <a:lnTo>
                    <a:pt x="1684" y="4599"/>
                  </a:lnTo>
                  <a:lnTo>
                    <a:pt x="1661" y="4590"/>
                  </a:lnTo>
                  <a:lnTo>
                    <a:pt x="1616" y="4570"/>
                  </a:lnTo>
                  <a:lnTo>
                    <a:pt x="1572" y="4547"/>
                  </a:lnTo>
                  <a:lnTo>
                    <a:pt x="1530" y="4522"/>
                  </a:lnTo>
                  <a:lnTo>
                    <a:pt x="1488" y="4495"/>
                  </a:lnTo>
                  <a:lnTo>
                    <a:pt x="1448" y="4467"/>
                  </a:lnTo>
                  <a:lnTo>
                    <a:pt x="1409" y="4437"/>
                  </a:lnTo>
                  <a:lnTo>
                    <a:pt x="1373" y="4405"/>
                  </a:lnTo>
                  <a:lnTo>
                    <a:pt x="1337" y="4371"/>
                  </a:lnTo>
                  <a:lnTo>
                    <a:pt x="1303" y="4335"/>
                  </a:lnTo>
                  <a:lnTo>
                    <a:pt x="1271" y="4299"/>
                  </a:lnTo>
                  <a:lnTo>
                    <a:pt x="1240" y="4260"/>
                  </a:lnTo>
                  <a:lnTo>
                    <a:pt x="1212" y="4219"/>
                  </a:lnTo>
                  <a:lnTo>
                    <a:pt x="1185" y="4179"/>
                  </a:lnTo>
                  <a:lnTo>
                    <a:pt x="1161" y="4136"/>
                  </a:lnTo>
                  <a:lnTo>
                    <a:pt x="1138" y="4091"/>
                  </a:lnTo>
                  <a:lnTo>
                    <a:pt x="1118" y="4046"/>
                  </a:lnTo>
                  <a:lnTo>
                    <a:pt x="1108" y="4023"/>
                  </a:lnTo>
                  <a:lnTo>
                    <a:pt x="1100" y="4000"/>
                  </a:lnTo>
                  <a:lnTo>
                    <a:pt x="1091" y="3976"/>
                  </a:lnTo>
                  <a:lnTo>
                    <a:pt x="1083" y="3952"/>
                  </a:lnTo>
                  <a:lnTo>
                    <a:pt x="1076" y="3928"/>
                  </a:lnTo>
                  <a:lnTo>
                    <a:pt x="1069" y="3905"/>
                  </a:lnTo>
                  <a:lnTo>
                    <a:pt x="1064" y="3879"/>
                  </a:lnTo>
                  <a:lnTo>
                    <a:pt x="1058" y="3855"/>
                  </a:lnTo>
                  <a:lnTo>
                    <a:pt x="1053" y="3829"/>
                  </a:lnTo>
                  <a:lnTo>
                    <a:pt x="1049" y="3805"/>
                  </a:lnTo>
                  <a:lnTo>
                    <a:pt x="1046" y="3779"/>
                  </a:lnTo>
                  <a:lnTo>
                    <a:pt x="1043" y="3754"/>
                  </a:lnTo>
                  <a:lnTo>
                    <a:pt x="1041" y="3727"/>
                  </a:lnTo>
                  <a:lnTo>
                    <a:pt x="1038" y="3702"/>
                  </a:lnTo>
                  <a:lnTo>
                    <a:pt x="1037" y="3675"/>
                  </a:lnTo>
                  <a:lnTo>
                    <a:pt x="1037" y="3649"/>
                  </a:lnTo>
                  <a:lnTo>
                    <a:pt x="1037" y="3622"/>
                  </a:lnTo>
                  <a:lnTo>
                    <a:pt x="1038" y="3597"/>
                  </a:lnTo>
                  <a:lnTo>
                    <a:pt x="1041" y="3571"/>
                  </a:lnTo>
                  <a:lnTo>
                    <a:pt x="1043" y="3545"/>
                  </a:lnTo>
                  <a:lnTo>
                    <a:pt x="1046" y="3520"/>
                  </a:lnTo>
                  <a:lnTo>
                    <a:pt x="1049" y="3494"/>
                  </a:lnTo>
                  <a:lnTo>
                    <a:pt x="1053" y="3469"/>
                  </a:lnTo>
                  <a:lnTo>
                    <a:pt x="1058" y="3444"/>
                  </a:lnTo>
                  <a:lnTo>
                    <a:pt x="1064" y="3419"/>
                  </a:lnTo>
                  <a:lnTo>
                    <a:pt x="1069" y="3394"/>
                  </a:lnTo>
                  <a:lnTo>
                    <a:pt x="1076" y="3370"/>
                  </a:lnTo>
                  <a:lnTo>
                    <a:pt x="1083" y="3346"/>
                  </a:lnTo>
                  <a:lnTo>
                    <a:pt x="1091" y="3322"/>
                  </a:lnTo>
                  <a:lnTo>
                    <a:pt x="1100" y="3299"/>
                  </a:lnTo>
                  <a:lnTo>
                    <a:pt x="1108" y="3275"/>
                  </a:lnTo>
                  <a:lnTo>
                    <a:pt x="1118" y="3252"/>
                  </a:lnTo>
                  <a:lnTo>
                    <a:pt x="1138" y="3207"/>
                  </a:lnTo>
                  <a:lnTo>
                    <a:pt x="1161" y="3163"/>
                  </a:lnTo>
                  <a:lnTo>
                    <a:pt x="1185" y="3120"/>
                  </a:lnTo>
                  <a:lnTo>
                    <a:pt x="1212" y="3079"/>
                  </a:lnTo>
                  <a:lnTo>
                    <a:pt x="1240" y="3039"/>
                  </a:lnTo>
                  <a:lnTo>
                    <a:pt x="1271" y="3000"/>
                  </a:lnTo>
                  <a:lnTo>
                    <a:pt x="1303" y="2963"/>
                  </a:lnTo>
                  <a:lnTo>
                    <a:pt x="1337" y="2928"/>
                  </a:lnTo>
                  <a:lnTo>
                    <a:pt x="1373" y="2894"/>
                  </a:lnTo>
                  <a:lnTo>
                    <a:pt x="1409" y="2862"/>
                  </a:lnTo>
                  <a:lnTo>
                    <a:pt x="1448" y="2831"/>
                  </a:lnTo>
                  <a:lnTo>
                    <a:pt x="1488" y="2802"/>
                  </a:lnTo>
                  <a:lnTo>
                    <a:pt x="1530" y="2776"/>
                  </a:lnTo>
                  <a:lnTo>
                    <a:pt x="1572" y="2752"/>
                  </a:lnTo>
                  <a:lnTo>
                    <a:pt x="1616" y="2729"/>
                  </a:lnTo>
                  <a:lnTo>
                    <a:pt x="1661" y="2709"/>
                  </a:lnTo>
                  <a:lnTo>
                    <a:pt x="1684" y="2700"/>
                  </a:lnTo>
                  <a:lnTo>
                    <a:pt x="1708" y="2690"/>
                  </a:lnTo>
                  <a:lnTo>
                    <a:pt x="1731" y="2682"/>
                  </a:lnTo>
                  <a:lnTo>
                    <a:pt x="1755" y="2674"/>
                  </a:lnTo>
                  <a:lnTo>
                    <a:pt x="1779" y="2667"/>
                  </a:lnTo>
                  <a:lnTo>
                    <a:pt x="1804" y="2661"/>
                  </a:lnTo>
                  <a:lnTo>
                    <a:pt x="1828" y="2655"/>
                  </a:lnTo>
                  <a:lnTo>
                    <a:pt x="1852" y="2649"/>
                  </a:lnTo>
                  <a:lnTo>
                    <a:pt x="1878" y="2645"/>
                  </a:lnTo>
                  <a:lnTo>
                    <a:pt x="1903" y="2640"/>
                  </a:lnTo>
                  <a:lnTo>
                    <a:pt x="1929" y="2636"/>
                  </a:lnTo>
                  <a:lnTo>
                    <a:pt x="1954" y="2633"/>
                  </a:lnTo>
                  <a:lnTo>
                    <a:pt x="1980" y="2631"/>
                  </a:lnTo>
                  <a:lnTo>
                    <a:pt x="2006" y="2629"/>
                  </a:lnTo>
                  <a:lnTo>
                    <a:pt x="2032" y="2628"/>
                  </a:lnTo>
                  <a:lnTo>
                    <a:pt x="2058" y="2628"/>
                  </a:lnTo>
                  <a:lnTo>
                    <a:pt x="2085" y="2628"/>
                  </a:lnTo>
                  <a:lnTo>
                    <a:pt x="2111" y="2629"/>
                  </a:lnTo>
                  <a:lnTo>
                    <a:pt x="2137" y="2631"/>
                  </a:lnTo>
                  <a:lnTo>
                    <a:pt x="2163" y="2633"/>
                  </a:lnTo>
                  <a:lnTo>
                    <a:pt x="2189" y="2636"/>
                  </a:lnTo>
                  <a:lnTo>
                    <a:pt x="2214" y="2640"/>
                  </a:lnTo>
                  <a:lnTo>
                    <a:pt x="2239" y="2645"/>
                  </a:lnTo>
                  <a:lnTo>
                    <a:pt x="2264" y="2649"/>
                  </a:lnTo>
                  <a:lnTo>
                    <a:pt x="2288" y="2655"/>
                  </a:lnTo>
                  <a:lnTo>
                    <a:pt x="2313" y="2661"/>
                  </a:lnTo>
                  <a:lnTo>
                    <a:pt x="2337" y="2667"/>
                  </a:lnTo>
                  <a:lnTo>
                    <a:pt x="2362" y="2674"/>
                  </a:lnTo>
                  <a:lnTo>
                    <a:pt x="2385" y="2682"/>
                  </a:lnTo>
                  <a:lnTo>
                    <a:pt x="2410" y="2690"/>
                  </a:lnTo>
                  <a:lnTo>
                    <a:pt x="2432" y="2700"/>
                  </a:lnTo>
                  <a:lnTo>
                    <a:pt x="2456" y="2709"/>
                  </a:lnTo>
                  <a:lnTo>
                    <a:pt x="2500" y="2729"/>
                  </a:lnTo>
                  <a:lnTo>
                    <a:pt x="2545" y="2752"/>
                  </a:lnTo>
                  <a:lnTo>
                    <a:pt x="2588" y="2776"/>
                  </a:lnTo>
                  <a:lnTo>
                    <a:pt x="2629" y="2802"/>
                  </a:lnTo>
                  <a:lnTo>
                    <a:pt x="2669" y="2831"/>
                  </a:lnTo>
                  <a:lnTo>
                    <a:pt x="2707" y="2862"/>
                  </a:lnTo>
                  <a:lnTo>
                    <a:pt x="2745" y="2894"/>
                  </a:lnTo>
                  <a:lnTo>
                    <a:pt x="2780" y="2928"/>
                  </a:lnTo>
                  <a:lnTo>
                    <a:pt x="2814" y="2963"/>
                  </a:lnTo>
                  <a:lnTo>
                    <a:pt x="2846" y="3000"/>
                  </a:lnTo>
                  <a:lnTo>
                    <a:pt x="2876" y="3039"/>
                  </a:lnTo>
                  <a:lnTo>
                    <a:pt x="2905" y="3079"/>
                  </a:lnTo>
                  <a:lnTo>
                    <a:pt x="2931" y="3120"/>
                  </a:lnTo>
                  <a:lnTo>
                    <a:pt x="2956" y="3163"/>
                  </a:lnTo>
                  <a:lnTo>
                    <a:pt x="2979" y="3207"/>
                  </a:lnTo>
                  <a:lnTo>
                    <a:pt x="3000" y="3252"/>
                  </a:lnTo>
                  <a:lnTo>
                    <a:pt x="3009" y="3275"/>
                  </a:lnTo>
                  <a:lnTo>
                    <a:pt x="3018" y="3299"/>
                  </a:lnTo>
                  <a:lnTo>
                    <a:pt x="3026" y="3322"/>
                  </a:lnTo>
                  <a:lnTo>
                    <a:pt x="3033" y="3346"/>
                  </a:lnTo>
                  <a:lnTo>
                    <a:pt x="3041" y="3370"/>
                  </a:lnTo>
                  <a:lnTo>
                    <a:pt x="3047" y="3394"/>
                  </a:lnTo>
                  <a:lnTo>
                    <a:pt x="3053" y="3419"/>
                  </a:lnTo>
                  <a:lnTo>
                    <a:pt x="3059" y="3444"/>
                  </a:lnTo>
                  <a:lnTo>
                    <a:pt x="3064" y="3469"/>
                  </a:lnTo>
                  <a:lnTo>
                    <a:pt x="3068" y="3494"/>
                  </a:lnTo>
                  <a:lnTo>
                    <a:pt x="3072" y="3520"/>
                  </a:lnTo>
                  <a:lnTo>
                    <a:pt x="3074" y="3545"/>
                  </a:lnTo>
                  <a:lnTo>
                    <a:pt x="3077" y="3571"/>
                  </a:lnTo>
                  <a:lnTo>
                    <a:pt x="3078" y="3597"/>
                  </a:lnTo>
                  <a:lnTo>
                    <a:pt x="3079" y="3622"/>
                  </a:lnTo>
                  <a:lnTo>
                    <a:pt x="3080" y="3649"/>
                  </a:lnTo>
                  <a:close/>
                  <a:moveTo>
                    <a:pt x="0" y="0"/>
                  </a:moveTo>
                  <a:lnTo>
                    <a:pt x="0" y="462"/>
                  </a:lnTo>
                  <a:lnTo>
                    <a:pt x="4116" y="462"/>
                  </a:lnTo>
                  <a:lnTo>
                    <a:pt x="4116" y="0"/>
                  </a:lnTo>
                  <a:lnTo>
                    <a:pt x="0" y="0"/>
                  </a:lnTo>
                  <a:close/>
                  <a:moveTo>
                    <a:pt x="2024" y="2698"/>
                  </a:moveTo>
                  <a:lnTo>
                    <a:pt x="1820" y="3321"/>
                  </a:lnTo>
                  <a:lnTo>
                    <a:pt x="1165" y="3321"/>
                  </a:lnTo>
                  <a:lnTo>
                    <a:pt x="1159" y="3321"/>
                  </a:lnTo>
                  <a:lnTo>
                    <a:pt x="1154" y="3323"/>
                  </a:lnTo>
                  <a:lnTo>
                    <a:pt x="1149" y="3325"/>
                  </a:lnTo>
                  <a:lnTo>
                    <a:pt x="1143" y="3328"/>
                  </a:lnTo>
                  <a:lnTo>
                    <a:pt x="1139" y="3331"/>
                  </a:lnTo>
                  <a:lnTo>
                    <a:pt x="1135" y="3335"/>
                  </a:lnTo>
                  <a:lnTo>
                    <a:pt x="1133" y="3340"/>
                  </a:lnTo>
                  <a:lnTo>
                    <a:pt x="1130" y="3345"/>
                  </a:lnTo>
                  <a:lnTo>
                    <a:pt x="1129" y="3352"/>
                  </a:lnTo>
                  <a:lnTo>
                    <a:pt x="1129" y="3357"/>
                  </a:lnTo>
                  <a:lnTo>
                    <a:pt x="1129" y="3363"/>
                  </a:lnTo>
                  <a:lnTo>
                    <a:pt x="1130" y="3368"/>
                  </a:lnTo>
                  <a:lnTo>
                    <a:pt x="1132" y="3373"/>
                  </a:lnTo>
                  <a:lnTo>
                    <a:pt x="1135" y="3378"/>
                  </a:lnTo>
                  <a:lnTo>
                    <a:pt x="1139" y="3382"/>
                  </a:lnTo>
                  <a:lnTo>
                    <a:pt x="1143" y="3386"/>
                  </a:lnTo>
                  <a:lnTo>
                    <a:pt x="1673" y="3772"/>
                  </a:lnTo>
                  <a:lnTo>
                    <a:pt x="1469" y="4400"/>
                  </a:lnTo>
                  <a:lnTo>
                    <a:pt x="1468" y="4405"/>
                  </a:lnTo>
                  <a:lnTo>
                    <a:pt x="1467" y="4411"/>
                  </a:lnTo>
                  <a:lnTo>
                    <a:pt x="1468" y="4416"/>
                  </a:lnTo>
                  <a:lnTo>
                    <a:pt x="1469" y="4422"/>
                  </a:lnTo>
                  <a:lnTo>
                    <a:pt x="1471" y="4427"/>
                  </a:lnTo>
                  <a:lnTo>
                    <a:pt x="1475" y="4431"/>
                  </a:lnTo>
                  <a:lnTo>
                    <a:pt x="1479" y="4436"/>
                  </a:lnTo>
                  <a:lnTo>
                    <a:pt x="1483" y="4439"/>
                  </a:lnTo>
                  <a:lnTo>
                    <a:pt x="1488" y="4442"/>
                  </a:lnTo>
                  <a:lnTo>
                    <a:pt x="1493" y="4444"/>
                  </a:lnTo>
                  <a:lnTo>
                    <a:pt x="1498" y="4446"/>
                  </a:lnTo>
                  <a:lnTo>
                    <a:pt x="1504" y="4446"/>
                  </a:lnTo>
                  <a:lnTo>
                    <a:pt x="1509" y="4446"/>
                  </a:lnTo>
                  <a:lnTo>
                    <a:pt x="1515" y="4444"/>
                  </a:lnTo>
                  <a:lnTo>
                    <a:pt x="1520" y="4442"/>
                  </a:lnTo>
                  <a:lnTo>
                    <a:pt x="1525" y="4439"/>
                  </a:lnTo>
                  <a:lnTo>
                    <a:pt x="2058" y="4052"/>
                  </a:lnTo>
                  <a:lnTo>
                    <a:pt x="2591" y="4439"/>
                  </a:lnTo>
                  <a:lnTo>
                    <a:pt x="2596" y="4442"/>
                  </a:lnTo>
                  <a:lnTo>
                    <a:pt x="2601" y="4444"/>
                  </a:lnTo>
                  <a:lnTo>
                    <a:pt x="2606" y="4446"/>
                  </a:lnTo>
                  <a:lnTo>
                    <a:pt x="2612" y="4446"/>
                  </a:lnTo>
                  <a:lnTo>
                    <a:pt x="2617" y="4446"/>
                  </a:lnTo>
                  <a:lnTo>
                    <a:pt x="2623" y="4444"/>
                  </a:lnTo>
                  <a:lnTo>
                    <a:pt x="2628" y="4442"/>
                  </a:lnTo>
                  <a:lnTo>
                    <a:pt x="2633" y="4439"/>
                  </a:lnTo>
                  <a:lnTo>
                    <a:pt x="2638" y="4436"/>
                  </a:lnTo>
                  <a:lnTo>
                    <a:pt x="2641" y="4431"/>
                  </a:lnTo>
                  <a:lnTo>
                    <a:pt x="2644" y="4427"/>
                  </a:lnTo>
                  <a:lnTo>
                    <a:pt x="2646" y="4422"/>
                  </a:lnTo>
                  <a:lnTo>
                    <a:pt x="2648" y="4416"/>
                  </a:lnTo>
                  <a:lnTo>
                    <a:pt x="2648" y="4411"/>
                  </a:lnTo>
                  <a:lnTo>
                    <a:pt x="2648" y="4405"/>
                  </a:lnTo>
                  <a:lnTo>
                    <a:pt x="2646" y="4400"/>
                  </a:lnTo>
                  <a:lnTo>
                    <a:pt x="2442" y="3772"/>
                  </a:lnTo>
                  <a:lnTo>
                    <a:pt x="2973" y="3386"/>
                  </a:lnTo>
                  <a:lnTo>
                    <a:pt x="2977" y="3382"/>
                  </a:lnTo>
                  <a:lnTo>
                    <a:pt x="2981" y="3378"/>
                  </a:lnTo>
                  <a:lnTo>
                    <a:pt x="2984" y="3373"/>
                  </a:lnTo>
                  <a:lnTo>
                    <a:pt x="2986" y="3368"/>
                  </a:lnTo>
                  <a:lnTo>
                    <a:pt x="2987" y="3363"/>
                  </a:lnTo>
                  <a:lnTo>
                    <a:pt x="2988" y="3357"/>
                  </a:lnTo>
                  <a:lnTo>
                    <a:pt x="2987" y="3352"/>
                  </a:lnTo>
                  <a:lnTo>
                    <a:pt x="2986" y="3345"/>
                  </a:lnTo>
                  <a:lnTo>
                    <a:pt x="2984" y="3340"/>
                  </a:lnTo>
                  <a:lnTo>
                    <a:pt x="2981" y="3335"/>
                  </a:lnTo>
                  <a:lnTo>
                    <a:pt x="2977" y="3331"/>
                  </a:lnTo>
                  <a:lnTo>
                    <a:pt x="2973" y="3328"/>
                  </a:lnTo>
                  <a:lnTo>
                    <a:pt x="2968" y="3325"/>
                  </a:lnTo>
                  <a:lnTo>
                    <a:pt x="2963" y="3323"/>
                  </a:lnTo>
                  <a:lnTo>
                    <a:pt x="2958" y="3321"/>
                  </a:lnTo>
                  <a:lnTo>
                    <a:pt x="2952" y="3321"/>
                  </a:lnTo>
                  <a:lnTo>
                    <a:pt x="2296" y="3321"/>
                  </a:lnTo>
                  <a:lnTo>
                    <a:pt x="2093" y="2698"/>
                  </a:lnTo>
                  <a:lnTo>
                    <a:pt x="2091" y="2691"/>
                  </a:lnTo>
                  <a:lnTo>
                    <a:pt x="2088" y="2687"/>
                  </a:lnTo>
                  <a:lnTo>
                    <a:pt x="2084" y="2682"/>
                  </a:lnTo>
                  <a:lnTo>
                    <a:pt x="2080" y="2679"/>
                  </a:lnTo>
                  <a:lnTo>
                    <a:pt x="2075" y="2676"/>
                  </a:lnTo>
                  <a:lnTo>
                    <a:pt x="2069" y="2674"/>
                  </a:lnTo>
                  <a:lnTo>
                    <a:pt x="2064" y="2673"/>
                  </a:lnTo>
                  <a:lnTo>
                    <a:pt x="2058" y="2672"/>
                  </a:lnTo>
                  <a:lnTo>
                    <a:pt x="2053" y="2673"/>
                  </a:lnTo>
                  <a:lnTo>
                    <a:pt x="2047" y="2674"/>
                  </a:lnTo>
                  <a:lnTo>
                    <a:pt x="2042" y="2676"/>
                  </a:lnTo>
                  <a:lnTo>
                    <a:pt x="2037" y="2679"/>
                  </a:lnTo>
                  <a:lnTo>
                    <a:pt x="2033" y="2682"/>
                  </a:lnTo>
                  <a:lnTo>
                    <a:pt x="2030" y="2687"/>
                  </a:lnTo>
                  <a:lnTo>
                    <a:pt x="2027" y="2691"/>
                  </a:lnTo>
                  <a:lnTo>
                    <a:pt x="2024" y="2698"/>
                  </a:lnTo>
                  <a:close/>
                </a:path>
              </a:pathLst>
            </a:custGeom>
            <a:solidFill>
              <a:schemeClr val="bg1"/>
            </a:solidFill>
            <a:ln>
              <a:noFill/>
            </a:ln>
          </p:spPr>
          <p:txBody>
            <a:bodyPr/>
            <a:lstStyle/>
            <a:p>
              <a:endParaRPr lang="zh-CN" altLang="en-US" sz="1200"/>
            </a:p>
          </p:txBody>
        </p:sp>
        <p:sp>
          <p:nvSpPr>
            <p:cNvPr id="29" name="PA_KSO_Shape_10"/>
            <p:cNvSpPr/>
            <p:nvPr>
              <p:custDataLst>
                <p:tags r:id="rId9"/>
              </p:custDataLst>
            </p:nvPr>
          </p:nvSpPr>
          <p:spPr bwMode="auto">
            <a:xfrm>
              <a:off x="5147874" y="2001813"/>
              <a:ext cx="1043116" cy="1044856"/>
            </a:xfrm>
            <a:custGeom>
              <a:avLst/>
              <a:gdLst>
                <a:gd name="T0" fmla="*/ 1677554 w 4408"/>
                <a:gd name="T1" fmla="*/ 780497 h 4408"/>
                <a:gd name="T2" fmla="*/ 1588217 w 4408"/>
                <a:gd name="T3" fmla="*/ 591639 h 4408"/>
                <a:gd name="T4" fmla="*/ 1608502 w 4408"/>
                <a:gd name="T5" fmla="*/ 502180 h 4408"/>
                <a:gd name="T6" fmla="*/ 1696976 w 4408"/>
                <a:gd name="T7" fmla="*/ 375555 h 4408"/>
                <a:gd name="T8" fmla="*/ 1554554 w 4408"/>
                <a:gd name="T9" fmla="*/ 213924 h 4408"/>
                <a:gd name="T10" fmla="*/ 1473848 w 4408"/>
                <a:gd name="T11" fmla="*/ 222135 h 4408"/>
                <a:gd name="T12" fmla="*/ 1343079 w 4408"/>
                <a:gd name="T13" fmla="*/ 316780 h 4408"/>
                <a:gd name="T14" fmla="*/ 1147142 w 4408"/>
                <a:gd name="T15" fmla="*/ 246336 h 4408"/>
                <a:gd name="T16" fmla="*/ 1097941 w 4408"/>
                <a:gd name="T17" fmla="*/ 168978 h 4408"/>
                <a:gd name="T18" fmla="*/ 1070752 w 4408"/>
                <a:gd name="T19" fmla="*/ 16855 h 4408"/>
                <a:gd name="T20" fmla="*/ 856688 w 4408"/>
                <a:gd name="T21" fmla="*/ 3025 h 4408"/>
                <a:gd name="T22" fmla="*/ 805761 w 4408"/>
                <a:gd name="T23" fmla="*/ 65690 h 4408"/>
                <a:gd name="T24" fmla="*/ 779866 w 4408"/>
                <a:gd name="T25" fmla="*/ 225592 h 4408"/>
                <a:gd name="T26" fmla="*/ 591266 w 4408"/>
                <a:gd name="T27" fmla="*/ 314619 h 4408"/>
                <a:gd name="T28" fmla="*/ 502360 w 4408"/>
                <a:gd name="T29" fmla="*/ 294739 h 4408"/>
                <a:gd name="T30" fmla="*/ 375044 w 4408"/>
                <a:gd name="T31" fmla="*/ 206145 h 4408"/>
                <a:gd name="T32" fmla="*/ 214064 w 4408"/>
                <a:gd name="T33" fmla="*/ 348328 h 4408"/>
                <a:gd name="T34" fmla="*/ 221833 w 4408"/>
                <a:gd name="T35" fmla="*/ 428711 h 4408"/>
                <a:gd name="T36" fmla="*/ 316780 w 4408"/>
                <a:gd name="T37" fmla="*/ 560091 h 4408"/>
                <a:gd name="T38" fmla="*/ 246001 w 4408"/>
                <a:gd name="T39" fmla="*/ 756728 h 4408"/>
                <a:gd name="T40" fmla="*/ 168748 w 4408"/>
                <a:gd name="T41" fmla="*/ 805563 h 4408"/>
                <a:gd name="T42" fmla="*/ 16832 w 4408"/>
                <a:gd name="T43" fmla="*/ 832357 h 4408"/>
                <a:gd name="T44" fmla="*/ 3453 w 4408"/>
                <a:gd name="T45" fmla="*/ 1047577 h 4408"/>
                <a:gd name="T46" fmla="*/ 65600 w 4408"/>
                <a:gd name="T47" fmla="*/ 1098573 h 4408"/>
                <a:gd name="T48" fmla="*/ 225717 w 4408"/>
                <a:gd name="T49" fmla="*/ 1124935 h 4408"/>
                <a:gd name="T50" fmla="*/ 314191 w 4408"/>
                <a:gd name="T51" fmla="*/ 1313361 h 4408"/>
                <a:gd name="T52" fmla="*/ 294338 w 4408"/>
                <a:gd name="T53" fmla="*/ 1402820 h 4408"/>
                <a:gd name="T54" fmla="*/ 205864 w 4408"/>
                <a:gd name="T55" fmla="*/ 1529445 h 4408"/>
                <a:gd name="T56" fmla="*/ 348286 w 4408"/>
                <a:gd name="T57" fmla="*/ 1691076 h 4408"/>
                <a:gd name="T58" fmla="*/ 428560 w 4408"/>
                <a:gd name="T59" fmla="*/ 1682865 h 4408"/>
                <a:gd name="T60" fmla="*/ 559329 w 4408"/>
                <a:gd name="T61" fmla="*/ 1588220 h 4408"/>
                <a:gd name="T62" fmla="*/ 755698 w 4408"/>
                <a:gd name="T63" fmla="*/ 1658664 h 4408"/>
                <a:gd name="T64" fmla="*/ 804467 w 4408"/>
                <a:gd name="T65" fmla="*/ 1736886 h 4408"/>
                <a:gd name="T66" fmla="*/ 831656 w 4408"/>
                <a:gd name="T67" fmla="*/ 1888578 h 4408"/>
                <a:gd name="T68" fmla="*/ 1046152 w 4408"/>
                <a:gd name="T69" fmla="*/ 1901543 h 4408"/>
                <a:gd name="T70" fmla="*/ 1097510 w 4408"/>
                <a:gd name="T71" fmla="*/ 1839310 h 4408"/>
                <a:gd name="T72" fmla="*/ 1123405 w 4408"/>
                <a:gd name="T73" fmla="*/ 1679840 h 4408"/>
                <a:gd name="T74" fmla="*/ 1311574 w 4408"/>
                <a:gd name="T75" fmla="*/ 1590813 h 4408"/>
                <a:gd name="T76" fmla="*/ 1400911 w 4408"/>
                <a:gd name="T77" fmla="*/ 1610693 h 4408"/>
                <a:gd name="T78" fmla="*/ 1527364 w 4408"/>
                <a:gd name="T79" fmla="*/ 1699288 h 4408"/>
                <a:gd name="T80" fmla="*/ 1688776 w 4408"/>
                <a:gd name="T81" fmla="*/ 1556672 h 4408"/>
                <a:gd name="T82" fmla="*/ 1681007 w 4408"/>
                <a:gd name="T83" fmla="*/ 1475856 h 4408"/>
                <a:gd name="T84" fmla="*/ 1586059 w 4408"/>
                <a:gd name="T85" fmla="*/ 1344909 h 4408"/>
                <a:gd name="T86" fmla="*/ 1656407 w 4408"/>
                <a:gd name="T87" fmla="*/ 1148705 h 4408"/>
                <a:gd name="T88" fmla="*/ 1734092 w 4408"/>
                <a:gd name="T89" fmla="*/ 1099437 h 4408"/>
                <a:gd name="T90" fmla="*/ 1886008 w 4408"/>
                <a:gd name="T91" fmla="*/ 1072211 h 4408"/>
                <a:gd name="T92" fmla="*/ 1899387 w 4408"/>
                <a:gd name="T93" fmla="*/ 857423 h 4408"/>
                <a:gd name="T94" fmla="*/ 1836808 w 4408"/>
                <a:gd name="T95" fmla="*/ 805995 h 4408"/>
                <a:gd name="T96" fmla="*/ 1281363 w 4408"/>
                <a:gd name="T97" fmla="*/ 1111106 h 4408"/>
                <a:gd name="T98" fmla="*/ 1141100 w 4408"/>
                <a:gd name="T99" fmla="*/ 1265390 h 4408"/>
                <a:gd name="T100" fmla="*/ 951636 w 4408"/>
                <a:gd name="T101" fmla="*/ 1318547 h 4408"/>
                <a:gd name="T102" fmla="*/ 747066 w 4408"/>
                <a:gd name="T103" fmla="*/ 1256315 h 4408"/>
                <a:gd name="T104" fmla="*/ 614139 w 4408"/>
                <a:gd name="T105" fmla="*/ 1095116 h 4408"/>
                <a:gd name="T106" fmla="*/ 589539 w 4408"/>
                <a:gd name="T107" fmla="*/ 896318 h 4408"/>
                <a:gd name="T108" fmla="*/ 680603 w 4408"/>
                <a:gd name="T109" fmla="*/ 706164 h 4408"/>
                <a:gd name="T110" fmla="*/ 860140 w 4408"/>
                <a:gd name="T111" fmla="*/ 597689 h 4408"/>
                <a:gd name="T112" fmla="*/ 1060394 w 4408"/>
                <a:gd name="T113" fmla="*/ 602443 h 4408"/>
                <a:gd name="T114" fmla="*/ 1233458 w 4408"/>
                <a:gd name="T115" fmla="*/ 719561 h 4408"/>
                <a:gd name="T116" fmla="*/ 1315458 w 4408"/>
                <a:gd name="T117" fmla="*/ 914901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solidFill>
              <a:schemeClr val="bg1"/>
            </a:solidFill>
            <a:ln>
              <a:noFill/>
            </a:ln>
          </p:spPr>
          <p:txBody>
            <a:bodyPr/>
            <a:lstStyle/>
            <a:p>
              <a:endParaRPr lang="zh-CN" altLang="en-US" sz="1200"/>
            </a:p>
          </p:txBody>
        </p:sp>
        <p:sp>
          <p:nvSpPr>
            <p:cNvPr id="30" name="出品 19"/>
            <p:cNvSpPr txBox="1"/>
            <p:nvPr>
              <p:custDataLst>
                <p:tags r:id="rId10"/>
              </p:custDataLst>
            </p:nvPr>
          </p:nvSpPr>
          <p:spPr>
            <a:xfrm>
              <a:off x="2667121" y="3163840"/>
              <a:ext cx="1171754" cy="370929"/>
            </a:xfrm>
            <a:prstGeom prst="rect">
              <a:avLst/>
            </a:prstGeom>
            <a:noFill/>
          </p:spPr>
          <p:txBody>
            <a:bodyPr wrap="squar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加入标题</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31" name="出品 20"/>
            <p:cNvSpPr txBox="1"/>
            <p:nvPr>
              <p:custDataLst>
                <p:tags r:id="rId11"/>
              </p:custDataLst>
            </p:nvPr>
          </p:nvSpPr>
          <p:spPr>
            <a:xfrm>
              <a:off x="5121344" y="3163840"/>
              <a:ext cx="1171754" cy="370929"/>
            </a:xfrm>
            <a:prstGeom prst="rect">
              <a:avLst/>
            </a:prstGeom>
            <a:noFill/>
          </p:spPr>
          <p:txBody>
            <a:bodyPr wrap="squar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加入标题</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32" name="P品 21"/>
            <p:cNvSpPr txBox="1"/>
            <p:nvPr>
              <p:custDataLst>
                <p:tags r:id="rId12"/>
              </p:custDataLst>
            </p:nvPr>
          </p:nvSpPr>
          <p:spPr>
            <a:xfrm>
              <a:off x="5157486" y="5730686"/>
              <a:ext cx="1171754" cy="370929"/>
            </a:xfrm>
            <a:prstGeom prst="rect">
              <a:avLst/>
            </a:prstGeom>
            <a:noFill/>
          </p:spPr>
          <p:txBody>
            <a:bodyPr wrap="squar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加入标题</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33" name="22"/>
            <p:cNvSpPr txBox="1"/>
            <p:nvPr>
              <p:custDataLst>
                <p:tags r:id="rId13"/>
              </p:custDataLst>
            </p:nvPr>
          </p:nvSpPr>
          <p:spPr>
            <a:xfrm>
              <a:off x="2594191" y="5730686"/>
              <a:ext cx="1171754" cy="370929"/>
            </a:xfrm>
            <a:prstGeom prst="rect">
              <a:avLst/>
            </a:prstGeom>
            <a:noFill/>
          </p:spPr>
          <p:txBody>
            <a:bodyPr wrap="squar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加入标题</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250" fill="hold"/>
                                        <p:tgtEl>
                                          <p:spTgt spid="8"/>
                                        </p:tgtEl>
                                        <p:attrNameLst>
                                          <p:attrName>ppt_x</p:attrName>
                                        </p:attrNameLst>
                                      </p:cBhvr>
                                      <p:tavLst>
                                        <p:tav tm="0">
                                          <p:val>
                                            <p:strVal val="#ppt_x"/>
                                          </p:val>
                                        </p:tav>
                                        <p:tav tm="100000">
                                          <p:val>
                                            <p:strVal val="#ppt_x"/>
                                          </p:val>
                                        </p:tav>
                                      </p:tavLst>
                                    </p:anim>
                                    <p:anim calcmode="lin" valueType="num">
                                      <p:cBhvr additive="base">
                                        <p:cTn id="12" dur="25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ppt_x"/>
                                          </p:val>
                                        </p:tav>
                                        <p:tav tm="100000">
                                          <p:val>
                                            <p:strVal val="#ppt_x"/>
                                          </p:val>
                                        </p:tav>
                                      </p:tavLst>
                                    </p:anim>
                                    <p:anim calcmode="lin" valueType="num">
                                      <p:cBhvr additive="base">
                                        <p:cTn id="17" dur="250" fill="hold"/>
                                        <p:tgtEl>
                                          <p:spTgt spid="11"/>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250" fill="hold"/>
                                        <p:tgtEl>
                                          <p:spTgt spid="12"/>
                                        </p:tgtEl>
                                        <p:attrNameLst>
                                          <p:attrName>ppt_x</p:attrName>
                                        </p:attrNameLst>
                                      </p:cBhvr>
                                      <p:tavLst>
                                        <p:tav tm="0">
                                          <p:val>
                                            <p:strVal val="#ppt_x"/>
                                          </p:val>
                                        </p:tav>
                                        <p:tav tm="100000">
                                          <p:val>
                                            <p:strVal val="#ppt_x"/>
                                          </p:val>
                                        </p:tav>
                                      </p:tavLst>
                                    </p:anim>
                                    <p:anim calcmode="lin" valueType="num">
                                      <p:cBhvr additive="base">
                                        <p:cTn id="22" dur="25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250" fill="hold"/>
                                        <p:tgtEl>
                                          <p:spTgt spid="13"/>
                                        </p:tgtEl>
                                        <p:attrNameLst>
                                          <p:attrName>ppt_x</p:attrName>
                                        </p:attrNameLst>
                                      </p:cBhvr>
                                      <p:tavLst>
                                        <p:tav tm="0">
                                          <p:val>
                                            <p:strVal val="#ppt_x"/>
                                          </p:val>
                                        </p:tav>
                                        <p:tav tm="100000">
                                          <p:val>
                                            <p:strVal val="#ppt_x"/>
                                          </p:val>
                                        </p:tav>
                                      </p:tavLst>
                                    </p:anim>
                                    <p:anim calcmode="lin" valueType="num">
                                      <p:cBhvr additive="base">
                                        <p:cTn id="27" dur="250" fill="hold"/>
                                        <p:tgtEl>
                                          <p:spTgt spid="13"/>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4"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250" fill="hold"/>
                                        <p:tgtEl>
                                          <p:spTgt spid="16"/>
                                        </p:tgtEl>
                                        <p:attrNameLst>
                                          <p:attrName>ppt_x</p:attrName>
                                        </p:attrNameLst>
                                      </p:cBhvr>
                                      <p:tavLst>
                                        <p:tav tm="0">
                                          <p:val>
                                            <p:strVal val="#ppt_x"/>
                                          </p:val>
                                        </p:tav>
                                        <p:tav tm="100000">
                                          <p:val>
                                            <p:strVal val="#ppt_x"/>
                                          </p:val>
                                        </p:tav>
                                      </p:tavLst>
                                    </p:anim>
                                    <p:anim calcmode="lin" valueType="num">
                                      <p:cBhvr additive="base">
                                        <p:cTn id="32" dur="250" fill="hold"/>
                                        <p:tgtEl>
                                          <p:spTgt spid="16"/>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2" presetClass="entr" presetSubtype="4"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250" fill="hold"/>
                                        <p:tgtEl>
                                          <p:spTgt spid="17"/>
                                        </p:tgtEl>
                                        <p:attrNameLst>
                                          <p:attrName>ppt_x</p:attrName>
                                        </p:attrNameLst>
                                      </p:cBhvr>
                                      <p:tavLst>
                                        <p:tav tm="0">
                                          <p:val>
                                            <p:strVal val="#ppt_x"/>
                                          </p:val>
                                        </p:tav>
                                        <p:tav tm="100000">
                                          <p:val>
                                            <p:strVal val="#ppt_x"/>
                                          </p:val>
                                        </p:tav>
                                      </p:tavLst>
                                    </p:anim>
                                    <p:anim calcmode="lin" valueType="num">
                                      <p:cBhvr additive="base">
                                        <p:cTn id="37" dur="250" fill="hold"/>
                                        <p:tgtEl>
                                          <p:spTgt spid="17"/>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grpId="0"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250" fill="hold"/>
                                        <p:tgtEl>
                                          <p:spTgt spid="18"/>
                                        </p:tgtEl>
                                        <p:attrNameLst>
                                          <p:attrName>ppt_x</p:attrName>
                                        </p:attrNameLst>
                                      </p:cBhvr>
                                      <p:tavLst>
                                        <p:tav tm="0">
                                          <p:val>
                                            <p:strVal val="#ppt_x"/>
                                          </p:val>
                                        </p:tav>
                                        <p:tav tm="100000">
                                          <p:val>
                                            <p:strVal val="#ppt_x"/>
                                          </p:val>
                                        </p:tav>
                                      </p:tavLst>
                                    </p:anim>
                                    <p:anim calcmode="lin" valueType="num">
                                      <p:cBhvr additive="base">
                                        <p:cTn id="42" dur="250" fill="hold"/>
                                        <p:tgtEl>
                                          <p:spTgt spid="18"/>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additive="base">
                                        <p:cTn id="46" dur="250" fill="hold"/>
                                        <p:tgtEl>
                                          <p:spTgt spid="19"/>
                                        </p:tgtEl>
                                        <p:attrNameLst>
                                          <p:attrName>ppt_x</p:attrName>
                                        </p:attrNameLst>
                                      </p:cBhvr>
                                      <p:tavLst>
                                        <p:tav tm="0">
                                          <p:val>
                                            <p:strVal val="#ppt_x"/>
                                          </p:val>
                                        </p:tav>
                                        <p:tav tm="100000">
                                          <p:val>
                                            <p:strVal val="#ppt_x"/>
                                          </p:val>
                                        </p:tav>
                                      </p:tavLst>
                                    </p:anim>
                                    <p:anim calcmode="lin" valueType="num">
                                      <p:cBhvr additive="base">
                                        <p:cTn id="47" dur="250" fill="hold"/>
                                        <p:tgtEl>
                                          <p:spTgt spid="19"/>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1"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3" grpId="0"/>
      <p:bldP spid="16" grpId="0"/>
      <p:bldP spid="17"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工作完成情况</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Oval 1"/>
          <p:cNvSpPr/>
          <p:nvPr/>
        </p:nvSpPr>
        <p:spPr>
          <a:xfrm>
            <a:off x="5796356" y="2263023"/>
            <a:ext cx="769734" cy="769732"/>
          </a:xfrm>
          <a:prstGeom prst="ellipse">
            <a:avLst/>
          </a:prstGeom>
          <a:solidFill>
            <a:srgbClr val="3B4658"/>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gency FB" panose="020B0503020202020204" pitchFamily="34" charset="0"/>
            </a:endParaRPr>
          </a:p>
        </p:txBody>
      </p:sp>
      <p:sp>
        <p:nvSpPr>
          <p:cNvPr id="11" name="Oval 2"/>
          <p:cNvSpPr/>
          <p:nvPr/>
        </p:nvSpPr>
        <p:spPr>
          <a:xfrm>
            <a:off x="5796356" y="3223965"/>
            <a:ext cx="769734" cy="769732"/>
          </a:xfrm>
          <a:prstGeom prst="ellipse">
            <a:avLst/>
          </a:prstGeom>
          <a:solidFill>
            <a:srgbClr val="59A3B0"/>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gency FB" panose="020B0503020202020204" pitchFamily="34" charset="0"/>
            </a:endParaRPr>
          </a:p>
        </p:txBody>
      </p:sp>
      <p:sp>
        <p:nvSpPr>
          <p:cNvPr id="12" name="Oval 3"/>
          <p:cNvSpPr/>
          <p:nvPr/>
        </p:nvSpPr>
        <p:spPr>
          <a:xfrm>
            <a:off x="5796356" y="4151015"/>
            <a:ext cx="769734" cy="769732"/>
          </a:xfrm>
          <a:prstGeom prst="ellipse">
            <a:avLst/>
          </a:prstGeom>
          <a:solidFill>
            <a:srgbClr val="3B4658"/>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gency FB" panose="020B0503020202020204" pitchFamily="34" charset="0"/>
            </a:endParaRPr>
          </a:p>
        </p:txBody>
      </p:sp>
      <p:sp>
        <p:nvSpPr>
          <p:cNvPr id="13" name="Oval 4"/>
          <p:cNvSpPr/>
          <p:nvPr/>
        </p:nvSpPr>
        <p:spPr>
          <a:xfrm>
            <a:off x="5796356" y="5158415"/>
            <a:ext cx="769734" cy="769732"/>
          </a:xfrm>
          <a:prstGeom prst="ellipse">
            <a:avLst/>
          </a:prstGeom>
          <a:solidFill>
            <a:srgbClr val="59A3B0"/>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gency FB" panose="020B0503020202020204" pitchFamily="34" charset="0"/>
            </a:endParaRPr>
          </a:p>
        </p:txBody>
      </p:sp>
      <p:sp>
        <p:nvSpPr>
          <p:cNvPr id="16" name="Subtitle 2"/>
          <p:cNvSpPr txBox="1"/>
          <p:nvPr/>
        </p:nvSpPr>
        <p:spPr>
          <a:xfrm>
            <a:off x="6744985" y="2159947"/>
            <a:ext cx="3953136" cy="806352"/>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20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4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17" name="Subtitle 2"/>
          <p:cNvSpPr txBox="1"/>
          <p:nvPr/>
        </p:nvSpPr>
        <p:spPr>
          <a:xfrm>
            <a:off x="6744985" y="3175256"/>
            <a:ext cx="3953136" cy="806352"/>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20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4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18" name="Subtitle 2"/>
          <p:cNvSpPr txBox="1"/>
          <p:nvPr/>
        </p:nvSpPr>
        <p:spPr>
          <a:xfrm>
            <a:off x="6744985" y="4105833"/>
            <a:ext cx="3953136" cy="806352"/>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20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4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19" name="Subtitle 2"/>
          <p:cNvSpPr txBox="1"/>
          <p:nvPr/>
        </p:nvSpPr>
        <p:spPr>
          <a:xfrm>
            <a:off x="6744985" y="5092228"/>
            <a:ext cx="3953136" cy="806352"/>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20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4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20" name="Subtitle 2"/>
          <p:cNvSpPr txBox="1"/>
          <p:nvPr/>
        </p:nvSpPr>
        <p:spPr>
          <a:xfrm>
            <a:off x="5816909" y="2420295"/>
            <a:ext cx="755552" cy="461643"/>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2400" dirty="0">
                <a:solidFill>
                  <a:schemeClr val="bg1"/>
                </a:solidFill>
                <a:latin typeface="Agency FB" panose="020B0503020202020204" pitchFamily="34" charset="0"/>
                <a:cs typeface="Helvetica Neue"/>
              </a:rPr>
              <a:t>25%</a:t>
            </a:r>
            <a:endParaRPr lang="en-US" sz="1400" dirty="0">
              <a:solidFill>
                <a:schemeClr val="bg1"/>
              </a:solidFill>
              <a:latin typeface="Agency FB" panose="020B0503020202020204" pitchFamily="34" charset="0"/>
              <a:cs typeface="Helvetica Neue"/>
            </a:endParaRPr>
          </a:p>
        </p:txBody>
      </p:sp>
      <p:sp>
        <p:nvSpPr>
          <p:cNvPr id="21" name="Subtitle 2"/>
          <p:cNvSpPr txBox="1"/>
          <p:nvPr/>
        </p:nvSpPr>
        <p:spPr>
          <a:xfrm>
            <a:off x="5807502" y="3384949"/>
            <a:ext cx="755552" cy="461643"/>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2400" dirty="0">
                <a:solidFill>
                  <a:schemeClr val="bg1"/>
                </a:solidFill>
                <a:latin typeface="Agency FB" panose="020B0503020202020204" pitchFamily="34" charset="0"/>
                <a:cs typeface="Helvetica Neue"/>
              </a:rPr>
              <a:t>55%</a:t>
            </a:r>
            <a:endParaRPr lang="en-US" sz="1400" dirty="0">
              <a:solidFill>
                <a:schemeClr val="bg1"/>
              </a:solidFill>
              <a:latin typeface="Agency FB" panose="020B0503020202020204" pitchFamily="34" charset="0"/>
              <a:cs typeface="Helvetica Neue"/>
            </a:endParaRPr>
          </a:p>
        </p:txBody>
      </p:sp>
      <p:sp>
        <p:nvSpPr>
          <p:cNvPr id="22" name="Subtitle 2"/>
          <p:cNvSpPr txBox="1"/>
          <p:nvPr/>
        </p:nvSpPr>
        <p:spPr>
          <a:xfrm>
            <a:off x="5816909" y="4320919"/>
            <a:ext cx="755552" cy="461643"/>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2400" dirty="0">
                <a:solidFill>
                  <a:schemeClr val="bg1"/>
                </a:solidFill>
                <a:latin typeface="Agency FB" panose="020B0503020202020204" pitchFamily="34" charset="0"/>
                <a:cs typeface="Helvetica Neue"/>
              </a:rPr>
              <a:t>20%</a:t>
            </a:r>
            <a:endParaRPr lang="en-US" sz="1400" dirty="0">
              <a:solidFill>
                <a:schemeClr val="bg1"/>
              </a:solidFill>
              <a:latin typeface="Agency FB" panose="020B0503020202020204" pitchFamily="34" charset="0"/>
              <a:cs typeface="Helvetica Neue"/>
            </a:endParaRPr>
          </a:p>
        </p:txBody>
      </p:sp>
      <p:sp>
        <p:nvSpPr>
          <p:cNvPr id="23" name="Subtitle 2"/>
          <p:cNvSpPr txBox="1"/>
          <p:nvPr/>
        </p:nvSpPr>
        <p:spPr>
          <a:xfrm>
            <a:off x="5816909" y="5318379"/>
            <a:ext cx="755552" cy="461643"/>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2400" dirty="0">
                <a:solidFill>
                  <a:schemeClr val="bg1"/>
                </a:solidFill>
                <a:latin typeface="Agency FB" panose="020B0503020202020204" pitchFamily="34" charset="0"/>
                <a:cs typeface="Helvetica Neue"/>
              </a:rPr>
              <a:t>80%</a:t>
            </a:r>
            <a:endParaRPr lang="en-US" sz="1400" dirty="0">
              <a:solidFill>
                <a:schemeClr val="bg1"/>
              </a:solidFill>
              <a:latin typeface="Agency FB" panose="020B0503020202020204" pitchFamily="34" charset="0"/>
              <a:cs typeface="Helvetica Neue"/>
            </a:endParaRPr>
          </a:p>
        </p:txBody>
      </p:sp>
      <p:grpSp>
        <p:nvGrpSpPr>
          <p:cNvPr id="24" name="组合 23"/>
          <p:cNvGrpSpPr/>
          <p:nvPr/>
        </p:nvGrpSpPr>
        <p:grpSpPr>
          <a:xfrm>
            <a:off x="1803301" y="1847324"/>
            <a:ext cx="3000740" cy="4268567"/>
            <a:chOff x="7681774" y="2874412"/>
            <a:chExt cx="2700795" cy="3841894"/>
          </a:xfrm>
        </p:grpSpPr>
        <p:sp>
          <p:nvSpPr>
            <p:cNvPr id="25" name="Freeform 161"/>
            <p:cNvSpPr/>
            <p:nvPr/>
          </p:nvSpPr>
          <p:spPr bwMode="auto">
            <a:xfrm>
              <a:off x="9564618" y="3572970"/>
              <a:ext cx="817951" cy="1282173"/>
            </a:xfrm>
            <a:custGeom>
              <a:avLst/>
              <a:gdLst>
                <a:gd name="T0" fmla="*/ 111 w 731"/>
                <a:gd name="T1" fmla="*/ 870 h 1146"/>
                <a:gd name="T2" fmla="*/ 507 w 731"/>
                <a:gd name="T3" fmla="*/ 1086 h 1146"/>
                <a:gd name="T4" fmla="*/ 649 w 731"/>
                <a:gd name="T5" fmla="*/ 917 h 1146"/>
                <a:gd name="T6" fmla="*/ 617 w 731"/>
                <a:gd name="T7" fmla="*/ 140 h 1146"/>
                <a:gd name="T8" fmla="*/ 484 w 731"/>
                <a:gd name="T9" fmla="*/ 52 h 1146"/>
                <a:gd name="T10" fmla="*/ 75 w 731"/>
                <a:gd name="T11" fmla="*/ 302 h 1146"/>
                <a:gd name="T12" fmla="*/ 23 w 731"/>
                <a:gd name="T13" fmla="*/ 401 h 1146"/>
                <a:gd name="T14" fmla="*/ 41 w 731"/>
                <a:gd name="T15" fmla="*/ 692 h 1146"/>
                <a:gd name="T16" fmla="*/ 111 w 731"/>
                <a:gd name="T17" fmla="*/ 87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1" h="1146">
                  <a:moveTo>
                    <a:pt x="111" y="870"/>
                  </a:moveTo>
                  <a:cubicBezTo>
                    <a:pt x="176" y="904"/>
                    <a:pt x="507" y="1086"/>
                    <a:pt x="507" y="1086"/>
                  </a:cubicBezTo>
                  <a:cubicBezTo>
                    <a:pt x="507" y="1086"/>
                    <a:pt x="584" y="1146"/>
                    <a:pt x="649" y="917"/>
                  </a:cubicBezTo>
                  <a:cubicBezTo>
                    <a:pt x="714" y="689"/>
                    <a:pt x="731" y="416"/>
                    <a:pt x="617" y="140"/>
                  </a:cubicBezTo>
                  <a:cubicBezTo>
                    <a:pt x="602" y="104"/>
                    <a:pt x="565" y="0"/>
                    <a:pt x="484" y="52"/>
                  </a:cubicBezTo>
                  <a:cubicBezTo>
                    <a:pt x="403" y="103"/>
                    <a:pt x="75" y="302"/>
                    <a:pt x="75" y="302"/>
                  </a:cubicBezTo>
                  <a:cubicBezTo>
                    <a:pt x="75" y="302"/>
                    <a:pt x="11" y="338"/>
                    <a:pt x="23" y="401"/>
                  </a:cubicBezTo>
                  <a:cubicBezTo>
                    <a:pt x="36" y="463"/>
                    <a:pt x="60" y="594"/>
                    <a:pt x="41" y="692"/>
                  </a:cubicBezTo>
                  <a:cubicBezTo>
                    <a:pt x="23" y="782"/>
                    <a:pt x="0" y="813"/>
                    <a:pt x="111" y="870"/>
                  </a:cubicBezTo>
                  <a:close/>
                </a:path>
              </a:pathLst>
            </a:custGeom>
            <a:solidFill>
              <a:srgbClr val="59A3B0"/>
            </a:solidFill>
            <a:ln>
              <a:noFill/>
            </a:ln>
          </p:spPr>
          <p:txBody>
            <a:bodyPr vert="horz" wrap="square" lIns="91440" tIns="45720" rIns="91440" bIns="45720" numCol="1" anchor="t" anchorCtr="0" compatLnSpc="1"/>
            <a:lstStyle/>
            <a:p>
              <a:endParaRPr lang="en-US"/>
            </a:p>
          </p:txBody>
        </p:sp>
        <p:sp>
          <p:nvSpPr>
            <p:cNvPr id="26" name="Freeform 162"/>
            <p:cNvSpPr/>
            <p:nvPr/>
          </p:nvSpPr>
          <p:spPr bwMode="auto">
            <a:xfrm>
              <a:off x="9074441" y="2880344"/>
              <a:ext cx="1113837" cy="1007051"/>
            </a:xfrm>
            <a:custGeom>
              <a:avLst/>
              <a:gdLst>
                <a:gd name="T0" fmla="*/ 517 w 995"/>
                <a:gd name="T1" fmla="*/ 834 h 900"/>
                <a:gd name="T2" fmla="*/ 905 w 995"/>
                <a:gd name="T3" fmla="*/ 604 h 900"/>
                <a:gd name="T4" fmla="*/ 831 w 995"/>
                <a:gd name="T5" fmla="*/ 395 h 900"/>
                <a:gd name="T6" fmla="*/ 147 w 995"/>
                <a:gd name="T7" fmla="*/ 26 h 900"/>
                <a:gd name="T8" fmla="*/ 3 w 995"/>
                <a:gd name="T9" fmla="*/ 96 h 900"/>
                <a:gd name="T10" fmla="*/ 9 w 995"/>
                <a:gd name="T11" fmla="*/ 576 h 900"/>
                <a:gd name="T12" fmla="*/ 68 w 995"/>
                <a:gd name="T13" fmla="*/ 670 h 900"/>
                <a:gd name="T14" fmla="*/ 328 w 995"/>
                <a:gd name="T15" fmla="*/ 804 h 900"/>
                <a:gd name="T16" fmla="*/ 517 w 995"/>
                <a:gd name="T17" fmla="*/ 834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5" h="900">
                  <a:moveTo>
                    <a:pt x="517" y="834"/>
                  </a:moveTo>
                  <a:cubicBezTo>
                    <a:pt x="579" y="796"/>
                    <a:pt x="905" y="604"/>
                    <a:pt x="905" y="604"/>
                  </a:cubicBezTo>
                  <a:cubicBezTo>
                    <a:pt x="905" y="604"/>
                    <a:pt x="995" y="568"/>
                    <a:pt x="831" y="395"/>
                  </a:cubicBezTo>
                  <a:cubicBezTo>
                    <a:pt x="669" y="223"/>
                    <a:pt x="442" y="70"/>
                    <a:pt x="147" y="26"/>
                  </a:cubicBezTo>
                  <a:cubicBezTo>
                    <a:pt x="108" y="21"/>
                    <a:pt x="0" y="0"/>
                    <a:pt x="3" y="96"/>
                  </a:cubicBezTo>
                  <a:cubicBezTo>
                    <a:pt x="6" y="192"/>
                    <a:pt x="9" y="576"/>
                    <a:pt x="9" y="576"/>
                  </a:cubicBezTo>
                  <a:cubicBezTo>
                    <a:pt x="9" y="576"/>
                    <a:pt x="8" y="649"/>
                    <a:pt x="68" y="670"/>
                  </a:cubicBezTo>
                  <a:cubicBezTo>
                    <a:pt x="128" y="692"/>
                    <a:pt x="253" y="737"/>
                    <a:pt x="328" y="804"/>
                  </a:cubicBezTo>
                  <a:cubicBezTo>
                    <a:pt x="396" y="865"/>
                    <a:pt x="411" y="900"/>
                    <a:pt x="517" y="834"/>
                  </a:cubicBezTo>
                  <a:close/>
                </a:path>
              </a:pathLst>
            </a:custGeom>
            <a:solidFill>
              <a:srgbClr val="3B4658"/>
            </a:solidFill>
            <a:ln>
              <a:noFill/>
            </a:ln>
          </p:spPr>
          <p:txBody>
            <a:bodyPr vert="horz" wrap="square" lIns="91440" tIns="45720" rIns="91440" bIns="45720" numCol="1" anchor="t" anchorCtr="0" compatLnSpc="1"/>
            <a:lstStyle/>
            <a:p>
              <a:pPr algn="ctr"/>
              <a:endParaRPr lang="en-US"/>
            </a:p>
          </p:txBody>
        </p:sp>
        <p:sp>
          <p:nvSpPr>
            <p:cNvPr id="27" name="Freeform 165"/>
            <p:cNvSpPr/>
            <p:nvPr/>
          </p:nvSpPr>
          <p:spPr bwMode="auto">
            <a:xfrm>
              <a:off x="7681774" y="3575937"/>
              <a:ext cx="817951" cy="1282915"/>
            </a:xfrm>
            <a:custGeom>
              <a:avLst/>
              <a:gdLst>
                <a:gd name="T0" fmla="*/ 620 w 731"/>
                <a:gd name="T1" fmla="*/ 276 h 1146"/>
                <a:gd name="T2" fmla="*/ 224 w 731"/>
                <a:gd name="T3" fmla="*/ 59 h 1146"/>
                <a:gd name="T4" fmla="*/ 81 w 731"/>
                <a:gd name="T5" fmla="*/ 229 h 1146"/>
                <a:gd name="T6" fmla="*/ 113 w 731"/>
                <a:gd name="T7" fmla="*/ 1006 h 1146"/>
                <a:gd name="T8" fmla="*/ 246 w 731"/>
                <a:gd name="T9" fmla="*/ 1094 h 1146"/>
                <a:gd name="T10" fmla="*/ 656 w 731"/>
                <a:gd name="T11" fmla="*/ 844 h 1146"/>
                <a:gd name="T12" fmla="*/ 707 w 731"/>
                <a:gd name="T13" fmla="*/ 745 h 1146"/>
                <a:gd name="T14" fmla="*/ 690 w 731"/>
                <a:gd name="T15" fmla="*/ 453 h 1146"/>
                <a:gd name="T16" fmla="*/ 620 w 731"/>
                <a:gd name="T17" fmla="*/ 276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1" h="1146">
                  <a:moveTo>
                    <a:pt x="620" y="276"/>
                  </a:moveTo>
                  <a:cubicBezTo>
                    <a:pt x="555" y="242"/>
                    <a:pt x="224" y="59"/>
                    <a:pt x="224" y="59"/>
                  </a:cubicBezTo>
                  <a:cubicBezTo>
                    <a:pt x="224" y="59"/>
                    <a:pt x="147" y="0"/>
                    <a:pt x="81" y="229"/>
                  </a:cubicBezTo>
                  <a:cubicBezTo>
                    <a:pt x="17" y="456"/>
                    <a:pt x="0" y="730"/>
                    <a:pt x="113" y="1006"/>
                  </a:cubicBezTo>
                  <a:cubicBezTo>
                    <a:pt x="128" y="1042"/>
                    <a:pt x="166" y="1146"/>
                    <a:pt x="246" y="1094"/>
                  </a:cubicBezTo>
                  <a:cubicBezTo>
                    <a:pt x="327" y="1042"/>
                    <a:pt x="656" y="844"/>
                    <a:pt x="656" y="844"/>
                  </a:cubicBezTo>
                  <a:cubicBezTo>
                    <a:pt x="656" y="844"/>
                    <a:pt x="719" y="807"/>
                    <a:pt x="707" y="745"/>
                  </a:cubicBezTo>
                  <a:cubicBezTo>
                    <a:pt x="695" y="682"/>
                    <a:pt x="670" y="552"/>
                    <a:pt x="690" y="453"/>
                  </a:cubicBezTo>
                  <a:cubicBezTo>
                    <a:pt x="708" y="363"/>
                    <a:pt x="731" y="333"/>
                    <a:pt x="620" y="276"/>
                  </a:cubicBezTo>
                  <a:close/>
                </a:path>
              </a:pathLst>
            </a:custGeom>
            <a:solidFill>
              <a:srgbClr val="3B4658"/>
            </a:solidFill>
            <a:ln>
              <a:noFill/>
            </a:ln>
          </p:spPr>
          <p:txBody>
            <a:bodyPr vert="horz" wrap="square" lIns="91440" tIns="45720" rIns="91440" bIns="45720" numCol="1" anchor="t" anchorCtr="0" compatLnSpc="1"/>
            <a:lstStyle/>
            <a:p>
              <a:endParaRPr lang="en-US"/>
            </a:p>
          </p:txBody>
        </p:sp>
        <p:sp>
          <p:nvSpPr>
            <p:cNvPr id="28" name="Freeform 166"/>
            <p:cNvSpPr/>
            <p:nvPr/>
          </p:nvSpPr>
          <p:spPr bwMode="auto">
            <a:xfrm>
              <a:off x="7887189" y="2874412"/>
              <a:ext cx="1114579" cy="995927"/>
            </a:xfrm>
            <a:custGeom>
              <a:avLst/>
              <a:gdLst>
                <a:gd name="T0" fmla="*/ 982 w 996"/>
                <a:gd name="T1" fmla="*/ 547 h 890"/>
                <a:gd name="T2" fmla="*/ 982 w 996"/>
                <a:gd name="T3" fmla="*/ 96 h 890"/>
                <a:gd name="T4" fmla="*/ 764 w 996"/>
                <a:gd name="T5" fmla="*/ 53 h 890"/>
                <a:gd name="T6" fmla="*/ 98 w 996"/>
                <a:gd name="T7" fmla="*/ 453 h 890"/>
                <a:gd name="T8" fmla="*/ 85 w 996"/>
                <a:gd name="T9" fmla="*/ 613 h 890"/>
                <a:gd name="T10" fmla="*/ 501 w 996"/>
                <a:gd name="T11" fmla="*/ 852 h 890"/>
                <a:gd name="T12" fmla="*/ 612 w 996"/>
                <a:gd name="T13" fmla="*/ 849 h 890"/>
                <a:gd name="T14" fmla="*/ 859 w 996"/>
                <a:gd name="T15" fmla="*/ 694 h 890"/>
                <a:gd name="T16" fmla="*/ 982 w 996"/>
                <a:gd name="T17" fmla="*/ 547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6" h="890">
                  <a:moveTo>
                    <a:pt x="982" y="547"/>
                  </a:moveTo>
                  <a:cubicBezTo>
                    <a:pt x="980" y="474"/>
                    <a:pt x="982" y="96"/>
                    <a:pt x="982" y="96"/>
                  </a:cubicBezTo>
                  <a:cubicBezTo>
                    <a:pt x="982" y="96"/>
                    <a:pt x="996" y="0"/>
                    <a:pt x="764" y="53"/>
                  </a:cubicBezTo>
                  <a:cubicBezTo>
                    <a:pt x="534" y="105"/>
                    <a:pt x="286" y="222"/>
                    <a:pt x="98" y="453"/>
                  </a:cubicBezTo>
                  <a:cubicBezTo>
                    <a:pt x="73" y="484"/>
                    <a:pt x="0" y="567"/>
                    <a:pt x="85" y="613"/>
                  </a:cubicBezTo>
                  <a:cubicBezTo>
                    <a:pt x="169" y="659"/>
                    <a:pt x="501" y="852"/>
                    <a:pt x="501" y="852"/>
                  </a:cubicBezTo>
                  <a:cubicBezTo>
                    <a:pt x="501" y="852"/>
                    <a:pt x="563" y="890"/>
                    <a:pt x="612" y="849"/>
                  </a:cubicBezTo>
                  <a:cubicBezTo>
                    <a:pt x="661" y="808"/>
                    <a:pt x="764" y="724"/>
                    <a:pt x="859" y="694"/>
                  </a:cubicBezTo>
                  <a:cubicBezTo>
                    <a:pt x="947" y="667"/>
                    <a:pt x="984" y="672"/>
                    <a:pt x="982" y="547"/>
                  </a:cubicBezTo>
                  <a:close/>
                </a:path>
              </a:pathLst>
            </a:custGeom>
            <a:solidFill>
              <a:srgbClr val="59A3B0"/>
            </a:solidFill>
            <a:ln>
              <a:noFill/>
            </a:ln>
          </p:spPr>
          <p:txBody>
            <a:bodyPr vert="horz" wrap="square" lIns="91440" tIns="45720" rIns="91440" bIns="45720" numCol="1" anchor="t" anchorCtr="0" compatLnSpc="1"/>
            <a:lstStyle/>
            <a:p>
              <a:endParaRPr lang="en-US" dirty="0"/>
            </a:p>
          </p:txBody>
        </p:sp>
        <p:sp>
          <p:nvSpPr>
            <p:cNvPr id="29" name="Freeform 56"/>
            <p:cNvSpPr/>
            <p:nvPr/>
          </p:nvSpPr>
          <p:spPr bwMode="auto">
            <a:xfrm flipH="1">
              <a:off x="7966774" y="4565873"/>
              <a:ext cx="1908040" cy="2150433"/>
            </a:xfrm>
            <a:custGeom>
              <a:avLst/>
              <a:gdLst>
                <a:gd name="T0" fmla="*/ 240 w 1330"/>
                <a:gd name="T1" fmla="*/ 1082 h 1500"/>
                <a:gd name="T2" fmla="*/ 166 w 1330"/>
                <a:gd name="T3" fmla="*/ 1500 h 1500"/>
                <a:gd name="T4" fmla="*/ 824 w 1330"/>
                <a:gd name="T5" fmla="*/ 1500 h 1500"/>
                <a:gd name="T6" fmla="*/ 866 w 1330"/>
                <a:gd name="T7" fmla="*/ 1322 h 1500"/>
                <a:gd name="T8" fmla="*/ 1134 w 1330"/>
                <a:gd name="T9" fmla="*/ 1293 h 1500"/>
                <a:gd name="T10" fmla="*/ 1188 w 1330"/>
                <a:gd name="T11" fmla="*/ 1207 h 1500"/>
                <a:gd name="T12" fmla="*/ 1195 w 1330"/>
                <a:gd name="T13" fmla="*/ 1123 h 1500"/>
                <a:gd name="T14" fmla="*/ 1206 w 1330"/>
                <a:gd name="T15" fmla="*/ 1055 h 1500"/>
                <a:gd name="T16" fmla="*/ 1226 w 1330"/>
                <a:gd name="T17" fmla="*/ 978 h 1500"/>
                <a:gd name="T18" fmla="*/ 1254 w 1330"/>
                <a:gd name="T19" fmla="*/ 922 h 1500"/>
                <a:gd name="T20" fmla="*/ 1319 w 1330"/>
                <a:gd name="T21" fmla="*/ 869 h 1500"/>
                <a:gd name="T22" fmla="*/ 1225 w 1330"/>
                <a:gd name="T23" fmla="*/ 727 h 1500"/>
                <a:gd name="T24" fmla="*/ 1169 w 1330"/>
                <a:gd name="T25" fmla="*/ 629 h 1500"/>
                <a:gd name="T26" fmla="*/ 1193 w 1330"/>
                <a:gd name="T27" fmla="*/ 552 h 1500"/>
                <a:gd name="T28" fmla="*/ 628 w 1330"/>
                <a:gd name="T29" fmla="*/ 0 h 1500"/>
                <a:gd name="T30" fmla="*/ 0 w 1330"/>
                <a:gd name="T31" fmla="*/ 544 h 1500"/>
                <a:gd name="T32" fmla="*/ 240 w 1330"/>
                <a:gd name="T33" fmla="*/ 1082 h 1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30" h="1500">
                  <a:moveTo>
                    <a:pt x="240" y="1082"/>
                  </a:moveTo>
                  <a:cubicBezTo>
                    <a:pt x="296" y="1206"/>
                    <a:pt x="216" y="1374"/>
                    <a:pt x="166" y="1500"/>
                  </a:cubicBezTo>
                  <a:cubicBezTo>
                    <a:pt x="362" y="1500"/>
                    <a:pt x="824" y="1500"/>
                    <a:pt x="824" y="1500"/>
                  </a:cubicBezTo>
                  <a:cubicBezTo>
                    <a:pt x="824" y="1500"/>
                    <a:pt x="825" y="1358"/>
                    <a:pt x="866" y="1322"/>
                  </a:cubicBezTo>
                  <a:cubicBezTo>
                    <a:pt x="907" y="1286"/>
                    <a:pt x="1089" y="1308"/>
                    <a:pt x="1134" y="1293"/>
                  </a:cubicBezTo>
                  <a:cubicBezTo>
                    <a:pt x="1179" y="1278"/>
                    <a:pt x="1196" y="1242"/>
                    <a:pt x="1188" y="1207"/>
                  </a:cubicBezTo>
                  <a:cubicBezTo>
                    <a:pt x="1180" y="1172"/>
                    <a:pt x="1170" y="1143"/>
                    <a:pt x="1195" y="1123"/>
                  </a:cubicBezTo>
                  <a:cubicBezTo>
                    <a:pt x="1220" y="1103"/>
                    <a:pt x="1224" y="1081"/>
                    <a:pt x="1206" y="1055"/>
                  </a:cubicBezTo>
                  <a:cubicBezTo>
                    <a:pt x="1249" y="1038"/>
                    <a:pt x="1245" y="1003"/>
                    <a:pt x="1226" y="978"/>
                  </a:cubicBezTo>
                  <a:cubicBezTo>
                    <a:pt x="1207" y="953"/>
                    <a:pt x="1208" y="931"/>
                    <a:pt x="1254" y="922"/>
                  </a:cubicBezTo>
                  <a:cubicBezTo>
                    <a:pt x="1300" y="913"/>
                    <a:pt x="1330" y="895"/>
                    <a:pt x="1319" y="869"/>
                  </a:cubicBezTo>
                  <a:cubicBezTo>
                    <a:pt x="1308" y="843"/>
                    <a:pt x="1262" y="774"/>
                    <a:pt x="1225" y="727"/>
                  </a:cubicBezTo>
                  <a:cubicBezTo>
                    <a:pt x="1188" y="680"/>
                    <a:pt x="1166" y="642"/>
                    <a:pt x="1169" y="629"/>
                  </a:cubicBezTo>
                  <a:cubicBezTo>
                    <a:pt x="1172" y="616"/>
                    <a:pt x="1193" y="588"/>
                    <a:pt x="1193" y="552"/>
                  </a:cubicBezTo>
                  <a:cubicBezTo>
                    <a:pt x="1193" y="451"/>
                    <a:pt x="1076" y="0"/>
                    <a:pt x="628" y="0"/>
                  </a:cubicBezTo>
                  <a:cubicBezTo>
                    <a:pt x="180" y="0"/>
                    <a:pt x="0" y="208"/>
                    <a:pt x="0" y="544"/>
                  </a:cubicBezTo>
                  <a:cubicBezTo>
                    <a:pt x="0" y="806"/>
                    <a:pt x="184" y="958"/>
                    <a:pt x="240" y="1082"/>
                  </a:cubicBezTo>
                  <a:close/>
                </a:path>
              </a:pathLst>
            </a:custGeom>
            <a:solidFill>
              <a:srgbClr val="59A3B0"/>
            </a:solidFill>
            <a:ln>
              <a:noFill/>
            </a:ln>
          </p:spPr>
          <p:txBody>
            <a:bodyPr vert="horz" wrap="square" lIns="91440" tIns="45720" rIns="91440" bIns="45720" numCol="1" anchor="t" anchorCtr="0" compatLnSpc="1"/>
            <a:lstStyle/>
            <a:p>
              <a:endParaRPr lang="id-ID"/>
            </a:p>
          </p:txBody>
        </p:sp>
        <p:sp>
          <p:nvSpPr>
            <p:cNvPr id="30" name="Freeform 279"/>
            <p:cNvSpPr/>
            <p:nvPr/>
          </p:nvSpPr>
          <p:spPr bwMode="auto">
            <a:xfrm>
              <a:off x="8456087" y="3323766"/>
              <a:ext cx="160338" cy="160338"/>
            </a:xfrm>
            <a:custGeom>
              <a:avLst/>
              <a:gdLst>
                <a:gd name="T0" fmla="*/ 54 w 75"/>
                <a:gd name="T1" fmla="*/ 2 h 75"/>
                <a:gd name="T2" fmla="*/ 37 w 75"/>
                <a:gd name="T3" fmla="*/ 19 h 75"/>
                <a:gd name="T4" fmla="*/ 21 w 75"/>
                <a:gd name="T5" fmla="*/ 2 h 75"/>
                <a:gd name="T6" fmla="*/ 16 w 75"/>
                <a:gd name="T7" fmla="*/ 0 h 75"/>
                <a:gd name="T8" fmla="*/ 1 w 75"/>
                <a:gd name="T9" fmla="*/ 15 h 75"/>
                <a:gd name="T10" fmla="*/ 2 w 75"/>
                <a:gd name="T11" fmla="*/ 20 h 75"/>
                <a:gd name="T12" fmla="*/ 19 w 75"/>
                <a:gd name="T13" fmla="*/ 37 h 75"/>
                <a:gd name="T14" fmla="*/ 2 w 75"/>
                <a:gd name="T15" fmla="*/ 54 h 75"/>
                <a:gd name="T16" fmla="*/ 1 w 75"/>
                <a:gd name="T17" fmla="*/ 59 h 75"/>
                <a:gd name="T18" fmla="*/ 16 w 75"/>
                <a:gd name="T19" fmla="*/ 74 h 75"/>
                <a:gd name="T20" fmla="*/ 21 w 75"/>
                <a:gd name="T21" fmla="*/ 72 h 75"/>
                <a:gd name="T22" fmla="*/ 37 w 75"/>
                <a:gd name="T23" fmla="*/ 55 h 75"/>
                <a:gd name="T24" fmla="*/ 54 w 75"/>
                <a:gd name="T25" fmla="*/ 72 h 75"/>
                <a:gd name="T26" fmla="*/ 59 w 75"/>
                <a:gd name="T27" fmla="*/ 74 h 75"/>
                <a:gd name="T28" fmla="*/ 74 w 75"/>
                <a:gd name="T29" fmla="*/ 59 h 75"/>
                <a:gd name="T30" fmla="*/ 72 w 75"/>
                <a:gd name="T31" fmla="*/ 54 h 75"/>
                <a:gd name="T32" fmla="*/ 55 w 75"/>
                <a:gd name="T33" fmla="*/ 37 h 75"/>
                <a:gd name="T34" fmla="*/ 72 w 75"/>
                <a:gd name="T35" fmla="*/ 20 h 75"/>
                <a:gd name="T36" fmla="*/ 74 w 75"/>
                <a:gd name="T37" fmla="*/ 15 h 75"/>
                <a:gd name="T38" fmla="*/ 59 w 75"/>
                <a:gd name="T39" fmla="*/ 0 h 75"/>
                <a:gd name="T40" fmla="*/ 54 w 75"/>
                <a:gd name="T41" fmla="*/ 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5" h="75">
                  <a:moveTo>
                    <a:pt x="54" y="2"/>
                  </a:moveTo>
                  <a:cubicBezTo>
                    <a:pt x="37" y="19"/>
                    <a:pt x="37" y="19"/>
                    <a:pt x="37" y="19"/>
                  </a:cubicBezTo>
                  <a:cubicBezTo>
                    <a:pt x="21" y="2"/>
                    <a:pt x="21" y="2"/>
                    <a:pt x="21" y="2"/>
                  </a:cubicBezTo>
                  <a:cubicBezTo>
                    <a:pt x="19" y="0"/>
                    <a:pt x="16" y="0"/>
                    <a:pt x="16" y="0"/>
                  </a:cubicBezTo>
                  <a:cubicBezTo>
                    <a:pt x="1" y="15"/>
                    <a:pt x="1" y="15"/>
                    <a:pt x="1" y="15"/>
                  </a:cubicBezTo>
                  <a:cubicBezTo>
                    <a:pt x="0" y="16"/>
                    <a:pt x="1" y="18"/>
                    <a:pt x="2" y="20"/>
                  </a:cubicBezTo>
                  <a:cubicBezTo>
                    <a:pt x="19" y="37"/>
                    <a:pt x="19" y="37"/>
                    <a:pt x="19" y="37"/>
                  </a:cubicBezTo>
                  <a:cubicBezTo>
                    <a:pt x="2" y="54"/>
                    <a:pt x="2" y="54"/>
                    <a:pt x="2" y="54"/>
                  </a:cubicBezTo>
                  <a:cubicBezTo>
                    <a:pt x="1" y="56"/>
                    <a:pt x="0" y="58"/>
                    <a:pt x="1" y="59"/>
                  </a:cubicBezTo>
                  <a:cubicBezTo>
                    <a:pt x="16" y="74"/>
                    <a:pt x="16" y="74"/>
                    <a:pt x="16" y="74"/>
                  </a:cubicBezTo>
                  <a:cubicBezTo>
                    <a:pt x="16" y="75"/>
                    <a:pt x="19" y="74"/>
                    <a:pt x="21" y="72"/>
                  </a:cubicBezTo>
                  <a:cubicBezTo>
                    <a:pt x="37" y="55"/>
                    <a:pt x="37" y="55"/>
                    <a:pt x="37" y="55"/>
                  </a:cubicBezTo>
                  <a:cubicBezTo>
                    <a:pt x="54" y="72"/>
                    <a:pt x="54" y="72"/>
                    <a:pt x="54" y="72"/>
                  </a:cubicBezTo>
                  <a:cubicBezTo>
                    <a:pt x="56" y="74"/>
                    <a:pt x="58" y="75"/>
                    <a:pt x="59" y="74"/>
                  </a:cubicBezTo>
                  <a:cubicBezTo>
                    <a:pt x="74" y="59"/>
                    <a:pt x="74" y="59"/>
                    <a:pt x="74" y="59"/>
                  </a:cubicBezTo>
                  <a:cubicBezTo>
                    <a:pt x="75" y="58"/>
                    <a:pt x="74" y="56"/>
                    <a:pt x="72" y="54"/>
                  </a:cubicBezTo>
                  <a:cubicBezTo>
                    <a:pt x="55" y="37"/>
                    <a:pt x="55" y="37"/>
                    <a:pt x="55" y="37"/>
                  </a:cubicBezTo>
                  <a:cubicBezTo>
                    <a:pt x="72" y="20"/>
                    <a:pt x="72" y="20"/>
                    <a:pt x="72" y="20"/>
                  </a:cubicBezTo>
                  <a:cubicBezTo>
                    <a:pt x="74" y="18"/>
                    <a:pt x="75" y="16"/>
                    <a:pt x="74" y="15"/>
                  </a:cubicBezTo>
                  <a:cubicBezTo>
                    <a:pt x="59" y="0"/>
                    <a:pt x="59" y="0"/>
                    <a:pt x="59" y="0"/>
                  </a:cubicBezTo>
                  <a:cubicBezTo>
                    <a:pt x="58" y="0"/>
                    <a:pt x="56" y="0"/>
                    <a:pt x="54" y="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1" name="Freeform 285"/>
            <p:cNvSpPr>
              <a:spLocks noEditPoints="1"/>
            </p:cNvSpPr>
            <p:nvPr/>
          </p:nvSpPr>
          <p:spPr bwMode="auto">
            <a:xfrm>
              <a:off x="7980176" y="4026394"/>
              <a:ext cx="165100" cy="238125"/>
            </a:xfrm>
            <a:custGeom>
              <a:avLst/>
              <a:gdLst>
                <a:gd name="T0" fmla="*/ 76 w 77"/>
                <a:gd name="T1" fmla="*/ 22 h 111"/>
                <a:gd name="T2" fmla="*/ 75 w 77"/>
                <a:gd name="T3" fmla="*/ 24 h 111"/>
                <a:gd name="T4" fmla="*/ 74 w 77"/>
                <a:gd name="T5" fmla="*/ 46 h 111"/>
                <a:gd name="T6" fmla="*/ 72 w 77"/>
                <a:gd name="T7" fmla="*/ 45 h 111"/>
                <a:gd name="T8" fmla="*/ 67 w 77"/>
                <a:gd name="T9" fmla="*/ 42 h 111"/>
                <a:gd name="T10" fmla="*/ 62 w 77"/>
                <a:gd name="T11" fmla="*/ 40 h 111"/>
                <a:gd name="T12" fmla="*/ 60 w 77"/>
                <a:gd name="T13" fmla="*/ 36 h 111"/>
                <a:gd name="T14" fmla="*/ 56 w 77"/>
                <a:gd name="T15" fmla="*/ 32 h 111"/>
                <a:gd name="T16" fmla="*/ 52 w 77"/>
                <a:gd name="T17" fmla="*/ 29 h 111"/>
                <a:gd name="T18" fmla="*/ 46 w 77"/>
                <a:gd name="T19" fmla="*/ 25 h 111"/>
                <a:gd name="T20" fmla="*/ 46 w 77"/>
                <a:gd name="T21" fmla="*/ 25 h 111"/>
                <a:gd name="T22" fmla="*/ 47 w 77"/>
                <a:gd name="T23" fmla="*/ 19 h 111"/>
                <a:gd name="T24" fmla="*/ 45 w 77"/>
                <a:gd name="T25" fmla="*/ 16 h 111"/>
                <a:gd name="T26" fmla="*/ 44 w 77"/>
                <a:gd name="T27" fmla="*/ 16 h 111"/>
                <a:gd name="T28" fmla="*/ 36 w 77"/>
                <a:gd name="T29" fmla="*/ 19 h 111"/>
                <a:gd name="T30" fmla="*/ 24 w 77"/>
                <a:gd name="T31" fmla="*/ 26 h 111"/>
                <a:gd name="T32" fmla="*/ 18 w 77"/>
                <a:gd name="T33" fmla="*/ 31 h 111"/>
                <a:gd name="T34" fmla="*/ 11 w 77"/>
                <a:gd name="T35" fmla="*/ 37 h 111"/>
                <a:gd name="T36" fmla="*/ 6 w 77"/>
                <a:gd name="T37" fmla="*/ 45 h 111"/>
                <a:gd name="T38" fmla="*/ 1 w 77"/>
                <a:gd name="T39" fmla="*/ 56 h 111"/>
                <a:gd name="T40" fmla="*/ 3 w 77"/>
                <a:gd name="T41" fmla="*/ 58 h 111"/>
                <a:gd name="T42" fmla="*/ 11 w 77"/>
                <a:gd name="T43" fmla="*/ 52 h 111"/>
                <a:gd name="T44" fmla="*/ 18 w 77"/>
                <a:gd name="T45" fmla="*/ 44 h 111"/>
                <a:gd name="T46" fmla="*/ 20 w 77"/>
                <a:gd name="T47" fmla="*/ 39 h 111"/>
                <a:gd name="T48" fmla="*/ 29 w 77"/>
                <a:gd name="T49" fmla="*/ 35 h 111"/>
                <a:gd name="T50" fmla="*/ 29 w 77"/>
                <a:gd name="T51" fmla="*/ 34 h 111"/>
                <a:gd name="T52" fmla="*/ 26 w 77"/>
                <a:gd name="T53" fmla="*/ 39 h 111"/>
                <a:gd name="T54" fmla="*/ 20 w 77"/>
                <a:gd name="T55" fmla="*/ 67 h 111"/>
                <a:gd name="T56" fmla="*/ 6 w 77"/>
                <a:gd name="T57" fmla="*/ 105 h 111"/>
                <a:gd name="T58" fmla="*/ 9 w 77"/>
                <a:gd name="T59" fmla="*/ 109 h 111"/>
                <a:gd name="T60" fmla="*/ 17 w 77"/>
                <a:gd name="T61" fmla="*/ 105 h 111"/>
                <a:gd name="T62" fmla="*/ 26 w 77"/>
                <a:gd name="T63" fmla="*/ 85 h 111"/>
                <a:gd name="T64" fmla="*/ 30 w 77"/>
                <a:gd name="T65" fmla="*/ 64 h 111"/>
                <a:gd name="T66" fmla="*/ 32 w 77"/>
                <a:gd name="T67" fmla="*/ 67 h 111"/>
                <a:gd name="T68" fmla="*/ 35 w 77"/>
                <a:gd name="T69" fmla="*/ 71 h 111"/>
                <a:gd name="T70" fmla="*/ 47 w 77"/>
                <a:gd name="T71" fmla="*/ 77 h 111"/>
                <a:gd name="T72" fmla="*/ 46 w 77"/>
                <a:gd name="T73" fmla="*/ 95 h 111"/>
                <a:gd name="T74" fmla="*/ 47 w 77"/>
                <a:gd name="T75" fmla="*/ 106 h 111"/>
                <a:gd name="T76" fmla="*/ 48 w 77"/>
                <a:gd name="T77" fmla="*/ 108 h 111"/>
                <a:gd name="T78" fmla="*/ 56 w 77"/>
                <a:gd name="T79" fmla="*/ 106 h 111"/>
                <a:gd name="T80" fmla="*/ 45 w 77"/>
                <a:gd name="T81" fmla="*/ 63 h 111"/>
                <a:gd name="T82" fmla="*/ 34 w 77"/>
                <a:gd name="T83" fmla="*/ 57 h 111"/>
                <a:gd name="T84" fmla="*/ 43 w 77"/>
                <a:gd name="T85" fmla="*/ 43 h 111"/>
                <a:gd name="T86" fmla="*/ 44 w 77"/>
                <a:gd name="T87" fmla="*/ 35 h 111"/>
                <a:gd name="T88" fmla="*/ 47 w 77"/>
                <a:gd name="T89" fmla="*/ 38 h 111"/>
                <a:gd name="T90" fmla="*/ 58 w 77"/>
                <a:gd name="T91" fmla="*/ 44 h 111"/>
                <a:gd name="T92" fmla="*/ 70 w 77"/>
                <a:gd name="T93" fmla="*/ 51 h 111"/>
                <a:gd name="T94" fmla="*/ 74 w 77"/>
                <a:gd name="T95" fmla="*/ 50 h 111"/>
                <a:gd name="T96" fmla="*/ 73 w 77"/>
                <a:gd name="T97" fmla="*/ 106 h 111"/>
                <a:gd name="T98" fmla="*/ 74 w 77"/>
                <a:gd name="T99" fmla="*/ 107 h 111"/>
                <a:gd name="T100" fmla="*/ 74 w 77"/>
                <a:gd name="T101" fmla="*/ 107 h 111"/>
                <a:gd name="T102" fmla="*/ 75 w 77"/>
                <a:gd name="T103" fmla="*/ 106 h 111"/>
                <a:gd name="T104" fmla="*/ 77 w 77"/>
                <a:gd name="T105" fmla="*/ 24 h 111"/>
                <a:gd name="T106" fmla="*/ 76 w 77"/>
                <a:gd name="T107" fmla="*/ 22 h 111"/>
                <a:gd name="T108" fmla="*/ 48 w 77"/>
                <a:gd name="T109" fmla="*/ 13 h 111"/>
                <a:gd name="T110" fmla="*/ 55 w 77"/>
                <a:gd name="T111" fmla="*/ 7 h 111"/>
                <a:gd name="T112" fmla="*/ 48 w 77"/>
                <a:gd name="T113" fmla="*/ 0 h 111"/>
                <a:gd name="T114" fmla="*/ 41 w 77"/>
                <a:gd name="T115" fmla="*/ 7 h 111"/>
                <a:gd name="T116" fmla="*/ 48 w 77"/>
                <a:gd name="T117" fmla="*/ 13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 h="111">
                  <a:moveTo>
                    <a:pt x="76" y="22"/>
                  </a:moveTo>
                  <a:cubicBezTo>
                    <a:pt x="75" y="22"/>
                    <a:pt x="75" y="23"/>
                    <a:pt x="75" y="24"/>
                  </a:cubicBezTo>
                  <a:cubicBezTo>
                    <a:pt x="74" y="46"/>
                    <a:pt x="74" y="46"/>
                    <a:pt x="74" y="46"/>
                  </a:cubicBezTo>
                  <a:cubicBezTo>
                    <a:pt x="74" y="45"/>
                    <a:pt x="73" y="45"/>
                    <a:pt x="72" y="45"/>
                  </a:cubicBezTo>
                  <a:cubicBezTo>
                    <a:pt x="71" y="44"/>
                    <a:pt x="69" y="43"/>
                    <a:pt x="67" y="42"/>
                  </a:cubicBezTo>
                  <a:cubicBezTo>
                    <a:pt x="66" y="41"/>
                    <a:pt x="64" y="40"/>
                    <a:pt x="62" y="40"/>
                  </a:cubicBezTo>
                  <a:cubicBezTo>
                    <a:pt x="62" y="39"/>
                    <a:pt x="61" y="37"/>
                    <a:pt x="60" y="36"/>
                  </a:cubicBezTo>
                  <a:cubicBezTo>
                    <a:pt x="59" y="35"/>
                    <a:pt x="58" y="34"/>
                    <a:pt x="56" y="32"/>
                  </a:cubicBezTo>
                  <a:cubicBezTo>
                    <a:pt x="55" y="31"/>
                    <a:pt x="53" y="30"/>
                    <a:pt x="52" y="29"/>
                  </a:cubicBezTo>
                  <a:cubicBezTo>
                    <a:pt x="50" y="27"/>
                    <a:pt x="48" y="26"/>
                    <a:pt x="46" y="25"/>
                  </a:cubicBezTo>
                  <a:cubicBezTo>
                    <a:pt x="46" y="25"/>
                    <a:pt x="46" y="25"/>
                    <a:pt x="46" y="25"/>
                  </a:cubicBezTo>
                  <a:cubicBezTo>
                    <a:pt x="47" y="23"/>
                    <a:pt x="48" y="21"/>
                    <a:pt x="47" y="19"/>
                  </a:cubicBezTo>
                  <a:cubicBezTo>
                    <a:pt x="48" y="18"/>
                    <a:pt x="47" y="16"/>
                    <a:pt x="45" y="16"/>
                  </a:cubicBezTo>
                  <a:cubicBezTo>
                    <a:pt x="45" y="16"/>
                    <a:pt x="44" y="15"/>
                    <a:pt x="44" y="16"/>
                  </a:cubicBezTo>
                  <a:cubicBezTo>
                    <a:pt x="42" y="16"/>
                    <a:pt x="37" y="18"/>
                    <a:pt x="36" y="19"/>
                  </a:cubicBezTo>
                  <a:cubicBezTo>
                    <a:pt x="32" y="22"/>
                    <a:pt x="28" y="24"/>
                    <a:pt x="24" y="26"/>
                  </a:cubicBezTo>
                  <a:cubicBezTo>
                    <a:pt x="22" y="28"/>
                    <a:pt x="20" y="29"/>
                    <a:pt x="18" y="31"/>
                  </a:cubicBezTo>
                  <a:cubicBezTo>
                    <a:pt x="15" y="32"/>
                    <a:pt x="13" y="35"/>
                    <a:pt x="11" y="37"/>
                  </a:cubicBezTo>
                  <a:cubicBezTo>
                    <a:pt x="9" y="40"/>
                    <a:pt x="8" y="43"/>
                    <a:pt x="6" y="45"/>
                  </a:cubicBezTo>
                  <a:cubicBezTo>
                    <a:pt x="4" y="48"/>
                    <a:pt x="0" y="53"/>
                    <a:pt x="1" y="56"/>
                  </a:cubicBezTo>
                  <a:cubicBezTo>
                    <a:pt x="1" y="57"/>
                    <a:pt x="2" y="58"/>
                    <a:pt x="3" y="58"/>
                  </a:cubicBezTo>
                  <a:cubicBezTo>
                    <a:pt x="6" y="58"/>
                    <a:pt x="10" y="53"/>
                    <a:pt x="11" y="52"/>
                  </a:cubicBezTo>
                  <a:cubicBezTo>
                    <a:pt x="14" y="50"/>
                    <a:pt x="16" y="47"/>
                    <a:pt x="18" y="44"/>
                  </a:cubicBezTo>
                  <a:cubicBezTo>
                    <a:pt x="19" y="43"/>
                    <a:pt x="19" y="41"/>
                    <a:pt x="20" y="39"/>
                  </a:cubicBezTo>
                  <a:cubicBezTo>
                    <a:pt x="22" y="41"/>
                    <a:pt x="27" y="36"/>
                    <a:pt x="29" y="35"/>
                  </a:cubicBezTo>
                  <a:cubicBezTo>
                    <a:pt x="29" y="35"/>
                    <a:pt x="29" y="35"/>
                    <a:pt x="29" y="34"/>
                  </a:cubicBezTo>
                  <a:cubicBezTo>
                    <a:pt x="28" y="36"/>
                    <a:pt x="27" y="37"/>
                    <a:pt x="26" y="39"/>
                  </a:cubicBezTo>
                  <a:cubicBezTo>
                    <a:pt x="20" y="48"/>
                    <a:pt x="23" y="57"/>
                    <a:pt x="20" y="67"/>
                  </a:cubicBezTo>
                  <a:cubicBezTo>
                    <a:pt x="15" y="79"/>
                    <a:pt x="11" y="92"/>
                    <a:pt x="6" y="105"/>
                  </a:cubicBezTo>
                  <a:cubicBezTo>
                    <a:pt x="5" y="107"/>
                    <a:pt x="7" y="109"/>
                    <a:pt x="9" y="109"/>
                  </a:cubicBezTo>
                  <a:cubicBezTo>
                    <a:pt x="13" y="110"/>
                    <a:pt x="16" y="108"/>
                    <a:pt x="17" y="105"/>
                  </a:cubicBezTo>
                  <a:cubicBezTo>
                    <a:pt x="21" y="99"/>
                    <a:pt x="23" y="92"/>
                    <a:pt x="26" y="85"/>
                  </a:cubicBezTo>
                  <a:cubicBezTo>
                    <a:pt x="28" y="78"/>
                    <a:pt x="28" y="71"/>
                    <a:pt x="30" y="64"/>
                  </a:cubicBezTo>
                  <a:cubicBezTo>
                    <a:pt x="30" y="65"/>
                    <a:pt x="31" y="66"/>
                    <a:pt x="32" y="67"/>
                  </a:cubicBezTo>
                  <a:cubicBezTo>
                    <a:pt x="33" y="68"/>
                    <a:pt x="34" y="70"/>
                    <a:pt x="35" y="71"/>
                  </a:cubicBezTo>
                  <a:cubicBezTo>
                    <a:pt x="38" y="74"/>
                    <a:pt x="43" y="76"/>
                    <a:pt x="47" y="77"/>
                  </a:cubicBezTo>
                  <a:cubicBezTo>
                    <a:pt x="45" y="77"/>
                    <a:pt x="46" y="94"/>
                    <a:pt x="46" y="95"/>
                  </a:cubicBezTo>
                  <a:cubicBezTo>
                    <a:pt x="46" y="99"/>
                    <a:pt x="47" y="103"/>
                    <a:pt x="47" y="106"/>
                  </a:cubicBezTo>
                  <a:cubicBezTo>
                    <a:pt x="47" y="107"/>
                    <a:pt x="48" y="108"/>
                    <a:pt x="48" y="108"/>
                  </a:cubicBezTo>
                  <a:cubicBezTo>
                    <a:pt x="51" y="111"/>
                    <a:pt x="56" y="109"/>
                    <a:pt x="56" y="106"/>
                  </a:cubicBezTo>
                  <a:cubicBezTo>
                    <a:pt x="56" y="91"/>
                    <a:pt x="59" y="75"/>
                    <a:pt x="45" y="63"/>
                  </a:cubicBezTo>
                  <a:cubicBezTo>
                    <a:pt x="42" y="61"/>
                    <a:pt x="38" y="58"/>
                    <a:pt x="34" y="57"/>
                  </a:cubicBezTo>
                  <a:cubicBezTo>
                    <a:pt x="38" y="52"/>
                    <a:pt x="41" y="49"/>
                    <a:pt x="43" y="43"/>
                  </a:cubicBezTo>
                  <a:cubicBezTo>
                    <a:pt x="44" y="40"/>
                    <a:pt x="44" y="37"/>
                    <a:pt x="44" y="35"/>
                  </a:cubicBezTo>
                  <a:cubicBezTo>
                    <a:pt x="45" y="36"/>
                    <a:pt x="46" y="37"/>
                    <a:pt x="47" y="38"/>
                  </a:cubicBezTo>
                  <a:cubicBezTo>
                    <a:pt x="50" y="41"/>
                    <a:pt x="54" y="44"/>
                    <a:pt x="58" y="44"/>
                  </a:cubicBezTo>
                  <a:cubicBezTo>
                    <a:pt x="61" y="48"/>
                    <a:pt x="65" y="50"/>
                    <a:pt x="70" y="51"/>
                  </a:cubicBezTo>
                  <a:cubicBezTo>
                    <a:pt x="71" y="51"/>
                    <a:pt x="73" y="51"/>
                    <a:pt x="74" y="50"/>
                  </a:cubicBezTo>
                  <a:cubicBezTo>
                    <a:pt x="73" y="106"/>
                    <a:pt x="73" y="106"/>
                    <a:pt x="73" y="106"/>
                  </a:cubicBezTo>
                  <a:cubicBezTo>
                    <a:pt x="73" y="106"/>
                    <a:pt x="73" y="107"/>
                    <a:pt x="74" y="107"/>
                  </a:cubicBezTo>
                  <a:cubicBezTo>
                    <a:pt x="74" y="107"/>
                    <a:pt x="74" y="107"/>
                    <a:pt x="74" y="107"/>
                  </a:cubicBezTo>
                  <a:cubicBezTo>
                    <a:pt x="75" y="107"/>
                    <a:pt x="75" y="106"/>
                    <a:pt x="75" y="106"/>
                  </a:cubicBezTo>
                  <a:cubicBezTo>
                    <a:pt x="77" y="24"/>
                    <a:pt x="77" y="24"/>
                    <a:pt x="77" y="24"/>
                  </a:cubicBezTo>
                  <a:cubicBezTo>
                    <a:pt x="77" y="23"/>
                    <a:pt x="77" y="22"/>
                    <a:pt x="76" y="22"/>
                  </a:cubicBezTo>
                  <a:close/>
                  <a:moveTo>
                    <a:pt x="48" y="13"/>
                  </a:moveTo>
                  <a:cubicBezTo>
                    <a:pt x="52" y="13"/>
                    <a:pt x="55" y="10"/>
                    <a:pt x="55" y="7"/>
                  </a:cubicBezTo>
                  <a:cubicBezTo>
                    <a:pt x="55" y="3"/>
                    <a:pt x="52" y="0"/>
                    <a:pt x="48" y="0"/>
                  </a:cubicBezTo>
                  <a:cubicBezTo>
                    <a:pt x="44" y="0"/>
                    <a:pt x="41" y="3"/>
                    <a:pt x="41" y="7"/>
                  </a:cubicBezTo>
                  <a:cubicBezTo>
                    <a:pt x="41" y="10"/>
                    <a:pt x="44" y="13"/>
                    <a:pt x="48" y="1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2" name="Freeform 292"/>
            <p:cNvSpPr/>
            <p:nvPr/>
          </p:nvSpPr>
          <p:spPr bwMode="auto">
            <a:xfrm>
              <a:off x="9885486" y="4145456"/>
              <a:ext cx="176213" cy="119063"/>
            </a:xfrm>
            <a:custGeom>
              <a:avLst/>
              <a:gdLst>
                <a:gd name="T0" fmla="*/ 68 w 111"/>
                <a:gd name="T1" fmla="*/ 0 h 75"/>
                <a:gd name="T2" fmla="*/ 41 w 111"/>
                <a:gd name="T3" fmla="*/ 48 h 75"/>
                <a:gd name="T4" fmla="*/ 29 w 111"/>
                <a:gd name="T5" fmla="*/ 26 h 75"/>
                <a:gd name="T6" fmla="*/ 0 w 111"/>
                <a:gd name="T7" fmla="*/ 75 h 75"/>
                <a:gd name="T8" fmla="*/ 111 w 111"/>
                <a:gd name="T9" fmla="*/ 75 h 75"/>
                <a:gd name="T10" fmla="*/ 68 w 111"/>
                <a:gd name="T11" fmla="*/ 0 h 75"/>
              </a:gdLst>
              <a:ahLst/>
              <a:cxnLst>
                <a:cxn ang="0">
                  <a:pos x="T0" y="T1"/>
                </a:cxn>
                <a:cxn ang="0">
                  <a:pos x="T2" y="T3"/>
                </a:cxn>
                <a:cxn ang="0">
                  <a:pos x="T4" y="T5"/>
                </a:cxn>
                <a:cxn ang="0">
                  <a:pos x="T6" y="T7"/>
                </a:cxn>
                <a:cxn ang="0">
                  <a:pos x="T8" y="T9"/>
                </a:cxn>
                <a:cxn ang="0">
                  <a:pos x="T10" y="T11"/>
                </a:cxn>
              </a:cxnLst>
              <a:rect l="0" t="0" r="r" b="b"/>
              <a:pathLst>
                <a:path w="111" h="75">
                  <a:moveTo>
                    <a:pt x="68" y="0"/>
                  </a:moveTo>
                  <a:lnTo>
                    <a:pt x="41" y="48"/>
                  </a:lnTo>
                  <a:lnTo>
                    <a:pt x="29" y="26"/>
                  </a:lnTo>
                  <a:lnTo>
                    <a:pt x="0" y="75"/>
                  </a:lnTo>
                  <a:lnTo>
                    <a:pt x="111" y="75"/>
                  </a:lnTo>
                  <a:lnTo>
                    <a:pt x="68"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3" name="Freeform 296"/>
            <p:cNvSpPr>
              <a:spLocks noEditPoints="1"/>
            </p:cNvSpPr>
            <p:nvPr/>
          </p:nvSpPr>
          <p:spPr bwMode="auto">
            <a:xfrm>
              <a:off x="9399604" y="3272362"/>
              <a:ext cx="192088" cy="200025"/>
            </a:xfrm>
            <a:custGeom>
              <a:avLst/>
              <a:gdLst>
                <a:gd name="T0" fmla="*/ 46 w 90"/>
                <a:gd name="T1" fmla="*/ 52 h 94"/>
                <a:gd name="T2" fmla="*/ 44 w 90"/>
                <a:gd name="T3" fmla="*/ 51 h 94"/>
                <a:gd name="T4" fmla="*/ 44 w 90"/>
                <a:gd name="T5" fmla="*/ 50 h 94"/>
                <a:gd name="T6" fmla="*/ 30 w 90"/>
                <a:gd name="T7" fmla="*/ 37 h 94"/>
                <a:gd name="T8" fmla="*/ 12 w 90"/>
                <a:gd name="T9" fmla="*/ 19 h 94"/>
                <a:gd name="T10" fmla="*/ 0 w 90"/>
                <a:gd name="T11" fmla="*/ 50 h 94"/>
                <a:gd name="T12" fmla="*/ 45 w 90"/>
                <a:gd name="T13" fmla="*/ 94 h 94"/>
                <a:gd name="T14" fmla="*/ 86 w 90"/>
                <a:gd name="T15" fmla="*/ 66 h 94"/>
                <a:gd name="T16" fmla="*/ 73 w 90"/>
                <a:gd name="T17" fmla="*/ 61 h 94"/>
                <a:gd name="T18" fmla="*/ 46 w 90"/>
                <a:gd name="T19" fmla="*/ 52 h 94"/>
                <a:gd name="T20" fmla="*/ 42 w 90"/>
                <a:gd name="T21" fmla="*/ 41 h 94"/>
                <a:gd name="T22" fmla="*/ 42 w 90"/>
                <a:gd name="T23" fmla="*/ 0 h 94"/>
                <a:gd name="T24" fmla="*/ 13 w 90"/>
                <a:gd name="T25" fmla="*/ 12 h 94"/>
                <a:gd name="T26" fmla="*/ 36 w 90"/>
                <a:gd name="T27" fmla="*/ 35 h 94"/>
                <a:gd name="T28" fmla="*/ 42 w 90"/>
                <a:gd name="T29" fmla="*/ 41 h 94"/>
                <a:gd name="T30" fmla="*/ 47 w 90"/>
                <a:gd name="T31" fmla="*/ 2 h 94"/>
                <a:gd name="T32" fmla="*/ 47 w 90"/>
                <a:gd name="T33" fmla="*/ 45 h 94"/>
                <a:gd name="T34" fmla="*/ 88 w 90"/>
                <a:gd name="T35" fmla="*/ 60 h 94"/>
                <a:gd name="T36" fmla="*/ 90 w 90"/>
                <a:gd name="T37" fmla="*/ 46 h 94"/>
                <a:gd name="T38" fmla="*/ 47 w 90"/>
                <a:gd name="T39" fmla="*/ 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 h="94">
                  <a:moveTo>
                    <a:pt x="46" y="52"/>
                  </a:moveTo>
                  <a:cubicBezTo>
                    <a:pt x="44" y="51"/>
                    <a:pt x="44" y="51"/>
                    <a:pt x="44" y="51"/>
                  </a:cubicBezTo>
                  <a:cubicBezTo>
                    <a:pt x="44" y="50"/>
                    <a:pt x="44" y="50"/>
                    <a:pt x="44" y="50"/>
                  </a:cubicBezTo>
                  <a:cubicBezTo>
                    <a:pt x="30" y="37"/>
                    <a:pt x="30" y="37"/>
                    <a:pt x="30" y="37"/>
                  </a:cubicBezTo>
                  <a:cubicBezTo>
                    <a:pt x="12" y="19"/>
                    <a:pt x="12" y="19"/>
                    <a:pt x="12" y="19"/>
                  </a:cubicBezTo>
                  <a:cubicBezTo>
                    <a:pt x="5" y="27"/>
                    <a:pt x="0" y="38"/>
                    <a:pt x="0" y="50"/>
                  </a:cubicBezTo>
                  <a:cubicBezTo>
                    <a:pt x="0" y="74"/>
                    <a:pt x="20" y="94"/>
                    <a:pt x="45" y="94"/>
                  </a:cubicBezTo>
                  <a:cubicBezTo>
                    <a:pt x="64" y="94"/>
                    <a:pt x="80" y="82"/>
                    <a:pt x="86" y="66"/>
                  </a:cubicBezTo>
                  <a:cubicBezTo>
                    <a:pt x="73" y="61"/>
                    <a:pt x="73" y="61"/>
                    <a:pt x="73" y="61"/>
                  </a:cubicBezTo>
                  <a:lnTo>
                    <a:pt x="46" y="52"/>
                  </a:lnTo>
                  <a:close/>
                  <a:moveTo>
                    <a:pt x="42" y="41"/>
                  </a:moveTo>
                  <a:cubicBezTo>
                    <a:pt x="42" y="0"/>
                    <a:pt x="42" y="0"/>
                    <a:pt x="42" y="0"/>
                  </a:cubicBezTo>
                  <a:cubicBezTo>
                    <a:pt x="31" y="1"/>
                    <a:pt x="20" y="5"/>
                    <a:pt x="13" y="12"/>
                  </a:cubicBezTo>
                  <a:cubicBezTo>
                    <a:pt x="36" y="35"/>
                    <a:pt x="36" y="35"/>
                    <a:pt x="36" y="35"/>
                  </a:cubicBezTo>
                  <a:lnTo>
                    <a:pt x="42" y="41"/>
                  </a:lnTo>
                  <a:close/>
                  <a:moveTo>
                    <a:pt x="47" y="2"/>
                  </a:moveTo>
                  <a:cubicBezTo>
                    <a:pt x="47" y="45"/>
                    <a:pt x="47" y="45"/>
                    <a:pt x="47" y="45"/>
                  </a:cubicBezTo>
                  <a:cubicBezTo>
                    <a:pt x="88" y="60"/>
                    <a:pt x="88" y="60"/>
                    <a:pt x="88" y="60"/>
                  </a:cubicBezTo>
                  <a:cubicBezTo>
                    <a:pt x="90" y="56"/>
                    <a:pt x="90" y="51"/>
                    <a:pt x="90" y="46"/>
                  </a:cubicBezTo>
                  <a:cubicBezTo>
                    <a:pt x="90" y="22"/>
                    <a:pt x="71" y="3"/>
                    <a:pt x="47" y="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par>
                          <p:cTn id="44" fill="hold">
                            <p:stCondLst>
                              <p:cond delay="500"/>
                            </p:stCondLst>
                            <p:childTnLst>
                              <p:par>
                                <p:cTn id="45" presetID="42" presetClass="entr" presetSubtype="0"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3" grpId="0" animBg="1"/>
      <p:bldP spid="16" grpId="0"/>
      <p:bldP spid="17" grpId="0"/>
      <p:bldP spid="18" grpId="0"/>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0" y="1240"/>
            <a:ext cx="12190413" cy="6857107"/>
          </a:xfrm>
          <a:prstGeom prst="rect">
            <a:avLst/>
          </a:prstGeom>
        </p:spPr>
      </p:pic>
      <p:sp>
        <p:nvSpPr>
          <p:cNvPr id="12" name="TextBox 15"/>
          <p:cNvSpPr txBox="1"/>
          <p:nvPr/>
        </p:nvSpPr>
        <p:spPr>
          <a:xfrm>
            <a:off x="146135" y="5605737"/>
            <a:ext cx="3068638" cy="830997"/>
          </a:xfrm>
          <a:prstGeom prst="rect">
            <a:avLst/>
          </a:prstGeom>
          <a:noFill/>
          <a:ln>
            <a:noFill/>
          </a:ln>
        </p:spPr>
        <p:txBody>
          <a:bodyPr wrap="square" rtlCol="0">
            <a:spAutoFit/>
          </a:bodyPr>
          <a:lstStyle/>
          <a:p>
            <a:pPr algn="ctr"/>
            <a:r>
              <a:rPr lang="zh-CN" alt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rPr>
              <a:t>第三章</a:t>
            </a:r>
            <a:endParaRPr 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endParaRPr>
          </a:p>
        </p:txBody>
      </p:sp>
      <p:sp>
        <p:nvSpPr>
          <p:cNvPr id="13" name="矩形 12"/>
          <p:cNvSpPr/>
          <p:nvPr/>
        </p:nvSpPr>
        <p:spPr>
          <a:xfrm>
            <a:off x="1312851" y="1981146"/>
            <a:ext cx="4884750" cy="784830"/>
          </a:xfrm>
          <a:prstGeom prst="rect">
            <a:avLst/>
          </a:prstGeom>
        </p:spPr>
        <p:txBody>
          <a:bodyPr wrap="square" lIns="0" tIns="0" rIns="0" bIns="0">
            <a:spAutoFit/>
          </a:bodyPr>
          <a:lstStyle/>
          <a:p>
            <a:pPr algn="ctr" eaLnBrk="1" hangingPunct="1">
              <a:defRPr/>
            </a:pPr>
            <a:r>
              <a:rPr lang="zh-CN" altLang="en-US" sz="5000" b="1" spc="300" noProof="1">
                <a:solidFill>
                  <a:srgbClr val="59A3B0"/>
                </a:solidFill>
                <a:latin typeface="微软雅黑" panose="020B0503020204020204" pitchFamily="34" charset="-122"/>
                <a:ea typeface="微软雅黑" panose="020B0503020204020204" pitchFamily="34" charset="-122"/>
                <a:cs typeface="+mn-ea"/>
                <a:sym typeface="Arial" panose="020B0604020202020204" pitchFamily="34" charset="0"/>
              </a:rPr>
              <a:t>成功</a:t>
            </a:r>
            <a:r>
              <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项目展示</a:t>
            </a:r>
            <a:endPar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TextBox 11"/>
          <p:cNvSpPr txBox="1"/>
          <p:nvPr/>
        </p:nvSpPr>
        <p:spPr>
          <a:xfrm>
            <a:off x="1668779" y="27928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TextBox 11"/>
          <p:cNvSpPr txBox="1"/>
          <p:nvPr/>
        </p:nvSpPr>
        <p:spPr>
          <a:xfrm>
            <a:off x="1668779" y="30849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750"/>
                                        <p:tgtEl>
                                          <p:spTgt spid="12"/>
                                        </p:tgtEl>
                                      </p:cBhvr>
                                    </p:animEffect>
                                    <p:anim calcmode="lin" valueType="num">
                                      <p:cBhvr>
                                        <p:cTn id="12" dur="750" fill="hold"/>
                                        <p:tgtEl>
                                          <p:spTgt spid="12"/>
                                        </p:tgtEl>
                                        <p:attrNameLst>
                                          <p:attrName>ppt_x</p:attrName>
                                        </p:attrNameLst>
                                      </p:cBhvr>
                                      <p:tavLst>
                                        <p:tav tm="0">
                                          <p:val>
                                            <p:strVal val="#ppt_x"/>
                                          </p:val>
                                        </p:tav>
                                        <p:tav tm="100000">
                                          <p:val>
                                            <p:strVal val="#ppt_x"/>
                                          </p:val>
                                        </p:tav>
                                      </p:tavLst>
                                    </p:anim>
                                    <p:anim calcmode="lin" valueType="num">
                                      <p:cBhvr>
                                        <p:cTn id="13" dur="75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3" presetClass="entr" presetSubtype="3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strVal val="4*#ppt_w"/>
                                          </p:val>
                                        </p:tav>
                                        <p:tav tm="100000">
                                          <p:val>
                                            <p:strVal val="#ppt_w"/>
                                          </p:val>
                                        </p:tav>
                                      </p:tavLst>
                                    </p:anim>
                                    <p:anim calcmode="lin" valueType="num">
                                      <p:cBhvr>
                                        <p:cTn id="18" dur="500" fill="hold"/>
                                        <p:tgtEl>
                                          <p:spTgt spid="13"/>
                                        </p:tgtEl>
                                        <p:attrNameLst>
                                          <p:attrName>ppt_h</p:attrName>
                                        </p:attrNameLst>
                                      </p:cBhvr>
                                      <p:tavLst>
                                        <p:tav tm="0">
                                          <p:val>
                                            <p:strVal val="4*#ppt_h"/>
                                          </p:val>
                                        </p:tav>
                                        <p:tav tm="100000">
                                          <p:val>
                                            <p:strVal val="#ppt_h"/>
                                          </p:val>
                                        </p:tav>
                                      </p:tavLst>
                                    </p:anim>
                                  </p:childTnLst>
                                </p:cTn>
                              </p:par>
                            </p:childTnLst>
                          </p:cTn>
                        </p:par>
                        <p:par>
                          <p:cTn id="19" fill="hold">
                            <p:stCondLst>
                              <p:cond delay="2500"/>
                            </p:stCondLst>
                            <p:childTnLst>
                              <p:par>
                                <p:cTn id="20" presetID="12" presetClass="entr" presetSubtype="8"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p:tgtEl>
                                          <p:spTgt spid="14"/>
                                        </p:tgtEl>
                                        <p:attrNameLst>
                                          <p:attrName>ppt_x</p:attrName>
                                        </p:attrNameLst>
                                      </p:cBhvr>
                                      <p:tavLst>
                                        <p:tav tm="0">
                                          <p:val>
                                            <p:strVal val="#ppt_x-#ppt_w*1.125000"/>
                                          </p:val>
                                        </p:tav>
                                        <p:tav tm="100000">
                                          <p:val>
                                            <p:strVal val="#ppt_x"/>
                                          </p:val>
                                        </p:tav>
                                      </p:tavLst>
                                    </p:anim>
                                    <p:animEffect transition="in" filter="wipe(right)">
                                      <p:cBhvr>
                                        <p:cTn id="23" dur="500"/>
                                        <p:tgtEl>
                                          <p:spTgt spid="14"/>
                                        </p:tgtEl>
                                      </p:cBhvr>
                                    </p:animEffect>
                                  </p:childTnLst>
                                </p:cTn>
                              </p:par>
                            </p:childTnLst>
                          </p:cTn>
                        </p:par>
                        <p:par>
                          <p:cTn id="24" fill="hold">
                            <p:stCondLst>
                              <p:cond delay="3000"/>
                            </p:stCondLst>
                            <p:childTnLst>
                              <p:par>
                                <p:cTn id="25" presetID="1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p:tgtEl>
                                          <p:spTgt spid="15"/>
                                        </p:tgtEl>
                                        <p:attrNameLst>
                                          <p:attrName>ppt_x</p:attrName>
                                        </p:attrNameLst>
                                      </p:cBhvr>
                                      <p:tavLst>
                                        <p:tav tm="0">
                                          <p:val>
                                            <p:strVal val="#ppt_x-#ppt_w*1.125000"/>
                                          </p:val>
                                        </p:tav>
                                        <p:tav tm="100000">
                                          <p:val>
                                            <p:strVal val="#ppt_x"/>
                                          </p:val>
                                        </p:tav>
                                      </p:tavLst>
                                    </p:anim>
                                    <p:animEffect transition="in" filter="wipe(right)">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成功项目展示</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5813880" y="1764748"/>
            <a:ext cx="5303200" cy="4290136"/>
            <a:chOff x="6408665" y="1809469"/>
            <a:chExt cx="2672855" cy="3504185"/>
          </a:xfrm>
        </p:grpSpPr>
        <p:sp>
          <p:nvSpPr>
            <p:cNvPr id="11" name="矩形 10"/>
            <p:cNvSpPr/>
            <p:nvPr/>
          </p:nvSpPr>
          <p:spPr>
            <a:xfrm>
              <a:off x="6408665" y="1809469"/>
              <a:ext cx="2672855" cy="2158862"/>
            </a:xfrm>
            <a:prstGeom prst="rect">
              <a:avLst/>
            </a:prstGeom>
            <a:blipFill dpi="0" rotWithShape="1">
              <a:blip r:embed="rId1" cstate="screen"/>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lIns="91438" tIns="45719" rIns="91438" bIns="45719" rtlCol="0" anchor="ctr"/>
            <a:lstStyle/>
            <a:p>
              <a:pPr algn="ctr"/>
              <a:endParaRPr kumimoji="1" lang="zh-CN" altLang="en-US">
                <a:solidFill>
                  <a:prstClr val="white"/>
                </a:solidFill>
                <a:latin typeface="Calibri" panose="020F0502020204030204"/>
                <a:ea typeface="宋体" panose="02010600030101010101" pitchFamily="2" charset="-122"/>
              </a:endParaRPr>
            </a:p>
          </p:txBody>
        </p:sp>
        <p:sp>
          <p:nvSpPr>
            <p:cNvPr id="12" name="矩形 11"/>
            <p:cNvSpPr/>
            <p:nvPr/>
          </p:nvSpPr>
          <p:spPr>
            <a:xfrm>
              <a:off x="6408665" y="3965646"/>
              <a:ext cx="2672855" cy="336229"/>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文本框 4"/>
            <p:cNvSpPr txBox="1"/>
            <p:nvPr/>
          </p:nvSpPr>
          <p:spPr>
            <a:xfrm>
              <a:off x="6714937" y="3944803"/>
              <a:ext cx="1942228" cy="322648"/>
            </a:xfrm>
            <a:prstGeom prst="rect">
              <a:avLst/>
            </a:prstGeom>
            <a:noFill/>
          </p:spPr>
          <p:txBody>
            <a:bodyPr wrap="square" lIns="91424" tIns="45712" rIns="91424" bIns="45712" rtlCol="0">
              <a:spAutoFit/>
            </a:bodyPr>
            <a:lstStyle/>
            <a:p>
              <a:pPr algn="ctr" defTabSz="457200">
                <a:lnSpc>
                  <a:spcPct val="130000"/>
                </a:lnSpc>
              </a:pPr>
              <a:r>
                <a:rPr lang="zh-CN" altLang="en-US" sz="1600" dirty="0">
                  <a:solidFill>
                    <a:schemeClr val="bg1"/>
                  </a:solidFill>
                  <a:latin typeface="Century Gothic"/>
                  <a:ea typeface="微软雅黑" panose="020B0503020204020204" pitchFamily="34" charset="-122"/>
                </a:rPr>
                <a:t>添加标题</a:t>
              </a:r>
              <a:endParaRPr lang="en-US" altLang="zh-CN" sz="1600" dirty="0">
                <a:solidFill>
                  <a:schemeClr val="bg1"/>
                </a:solidFill>
                <a:latin typeface="Century Gothic"/>
                <a:ea typeface="微软雅黑" panose="020B0503020204020204" pitchFamily="34" charset="-122"/>
              </a:endParaRPr>
            </a:p>
          </p:txBody>
        </p:sp>
        <p:grpSp>
          <p:nvGrpSpPr>
            <p:cNvPr id="16" name="组合 15"/>
            <p:cNvGrpSpPr/>
            <p:nvPr/>
          </p:nvGrpSpPr>
          <p:grpSpPr>
            <a:xfrm>
              <a:off x="6432499" y="4470046"/>
              <a:ext cx="2649021" cy="843608"/>
              <a:chOff x="1784299" y="4700356"/>
              <a:chExt cx="2649021" cy="843608"/>
            </a:xfrm>
          </p:grpSpPr>
          <p:sp>
            <p:nvSpPr>
              <p:cNvPr id="17" name="出品 26"/>
              <p:cNvSpPr txBox="1"/>
              <p:nvPr>
                <p:custDataLst>
                  <p:tags r:id="rId2"/>
                </p:custDataLst>
              </p:nvPr>
            </p:nvSpPr>
            <p:spPr>
              <a:xfrm>
                <a:off x="1784299" y="4700356"/>
                <a:ext cx="1049021" cy="377088"/>
              </a:xfrm>
              <a:prstGeom prst="rect">
                <a:avLst/>
              </a:prstGeom>
              <a:noFill/>
            </p:spPr>
            <p:txBody>
              <a:bodyPr wrap="square" rtlCol="0">
                <a:spAutoFit/>
              </a:bodyPr>
              <a:lstStyle/>
              <a:p>
                <a:r>
                  <a:rPr lang="zh-CN" altLang="en-US" sz="2400" b="1" dirty="0">
                    <a:solidFill>
                      <a:schemeClr val="bg1">
                        <a:lumMod val="50000"/>
                      </a:schemeClr>
                    </a:solidFill>
                    <a:latin typeface="微软雅黑" panose="020B0503020204020204" pitchFamily="34" charset="-122"/>
                    <a:ea typeface="微软雅黑" panose="020B0503020204020204" pitchFamily="34" charset="-122"/>
                  </a:rPr>
                  <a:t>加入标题描述</a:t>
                </a:r>
                <a:endParaRPr lang="zh-CN" altLang="en-US" sz="2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8" name="品 15"/>
              <p:cNvSpPr txBox="1"/>
              <p:nvPr>
                <p:custDataLst>
                  <p:tags r:id="rId3"/>
                </p:custDataLst>
              </p:nvPr>
            </p:nvSpPr>
            <p:spPr>
              <a:xfrm>
                <a:off x="1784302" y="4971733"/>
                <a:ext cx="2649018" cy="572231"/>
              </a:xfrm>
              <a:prstGeom prst="rect">
                <a:avLst/>
              </a:prstGeom>
              <a:noFill/>
            </p:spPr>
            <p:txBody>
              <a:bodyPr wrap="square" rtlCol="0">
                <a:spAutoFit/>
              </a:bodyPr>
              <a:lstStyle/>
              <a:p>
                <a:pPr>
                  <a:lnSpc>
                    <a:spcPct val="15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这里输入简单的文字概述这里输入简单字概述这里输入简单简单的文字概述这里输这里输入简单的文字概述这里输入简单字概述</a:t>
                </a:r>
                <a:endParaRPr lang="zh-CN" altLang="en-US" sz="1400" dirty="0">
                  <a:solidFill>
                    <a:schemeClr val="bg1">
                      <a:lumMod val="50000"/>
                    </a:schemeClr>
                  </a:solidFill>
                  <a:latin typeface="微软雅黑" panose="020B0503020204020204" pitchFamily="34" charset="-122"/>
                  <a:ea typeface="微软雅黑" panose="020B0503020204020204" pitchFamily="34" charset="-122"/>
                </a:endParaRPr>
              </a:p>
            </p:txBody>
          </p:sp>
        </p:grpSp>
      </p:grpSp>
      <p:sp>
        <p:nvSpPr>
          <p:cNvPr id="19" name="出品 26"/>
          <p:cNvSpPr txBox="1"/>
          <p:nvPr>
            <p:custDataLst>
              <p:tags r:id="rId4"/>
            </p:custDataLst>
          </p:nvPr>
        </p:nvSpPr>
        <p:spPr>
          <a:xfrm>
            <a:off x="1749710" y="2050329"/>
            <a:ext cx="1163048" cy="307777"/>
          </a:xfrm>
          <a:prstGeom prst="rect">
            <a:avLst/>
          </a:prstGeom>
          <a:noFill/>
        </p:spPr>
        <p:txBody>
          <a:bodyPr wrap="square" rtlCol="0">
            <a:spAutoFit/>
          </a:bodyPr>
          <a:lstStyle/>
          <a:p>
            <a:r>
              <a:rPr lang="zh-CN" altLang="en-US" sz="1400" b="1" dirty="0">
                <a:solidFill>
                  <a:schemeClr val="bg1">
                    <a:lumMod val="50000"/>
                  </a:schemeClr>
                </a:solidFill>
                <a:latin typeface="微软雅黑" panose="020B0503020204020204" pitchFamily="34" charset="-122"/>
                <a:ea typeface="微软雅黑" panose="020B0503020204020204" pitchFamily="34" charset="-122"/>
              </a:rPr>
              <a:t>加入标题</a:t>
            </a:r>
            <a:endParaRPr lang="zh-CN" altLang="en-US" sz="1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0" name="品 15"/>
          <p:cNvSpPr txBox="1"/>
          <p:nvPr>
            <p:custDataLst>
              <p:tags r:id="rId5"/>
            </p:custDataLst>
          </p:nvPr>
        </p:nvSpPr>
        <p:spPr>
          <a:xfrm>
            <a:off x="1722770" y="2342945"/>
            <a:ext cx="3556944" cy="577081"/>
          </a:xfrm>
          <a:prstGeom prst="rect">
            <a:avLst/>
          </a:prstGeom>
          <a:noFill/>
        </p:spPr>
        <p:txBody>
          <a:bodyPr wrap="square" rtlCol="0">
            <a:spAutoFit/>
          </a:bodyPr>
          <a:lstStyle/>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a:t>
            </a:r>
            <a:endParaRPr lang="zh-CN" altLang="en-US" sz="105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1" name="品 28"/>
          <p:cNvSpPr txBox="1"/>
          <p:nvPr>
            <p:custDataLst>
              <p:tags r:id="rId6"/>
            </p:custDataLst>
          </p:nvPr>
        </p:nvSpPr>
        <p:spPr>
          <a:xfrm>
            <a:off x="1749710" y="2986606"/>
            <a:ext cx="1163048" cy="307777"/>
          </a:xfrm>
          <a:prstGeom prst="rect">
            <a:avLst/>
          </a:prstGeom>
          <a:noFill/>
        </p:spPr>
        <p:txBody>
          <a:bodyPr wrap="square" rtlCol="0">
            <a:spAutoFit/>
          </a:bodyPr>
          <a:lstStyle/>
          <a:p>
            <a:r>
              <a:rPr lang="zh-CN" altLang="en-US" sz="1400" b="1" dirty="0">
                <a:solidFill>
                  <a:schemeClr val="bg1">
                    <a:lumMod val="50000"/>
                  </a:schemeClr>
                </a:solidFill>
                <a:latin typeface="微软雅黑" panose="020B0503020204020204" pitchFamily="34" charset="-122"/>
                <a:ea typeface="微软雅黑" panose="020B0503020204020204" pitchFamily="34" charset="-122"/>
              </a:rPr>
              <a:t>加入标题</a:t>
            </a:r>
            <a:endParaRPr lang="zh-CN" altLang="en-US" sz="1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 name="PA15"/>
          <p:cNvSpPr txBox="1"/>
          <p:nvPr>
            <p:custDataLst>
              <p:tags r:id="rId7"/>
            </p:custDataLst>
          </p:nvPr>
        </p:nvSpPr>
        <p:spPr>
          <a:xfrm>
            <a:off x="1722770" y="3279222"/>
            <a:ext cx="3556944" cy="577081"/>
          </a:xfrm>
          <a:prstGeom prst="rect">
            <a:avLst/>
          </a:prstGeom>
          <a:noFill/>
        </p:spPr>
        <p:txBody>
          <a:bodyPr wrap="square" rtlCol="0">
            <a:spAutoFit/>
          </a:bodyPr>
          <a:lstStyle/>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a:t>
            </a:r>
            <a:endParaRPr lang="zh-CN" altLang="en-US" sz="105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3" name="30"/>
          <p:cNvSpPr txBox="1"/>
          <p:nvPr>
            <p:custDataLst>
              <p:tags r:id="rId8"/>
            </p:custDataLst>
          </p:nvPr>
        </p:nvSpPr>
        <p:spPr>
          <a:xfrm>
            <a:off x="1749710" y="3940865"/>
            <a:ext cx="1163048" cy="307777"/>
          </a:xfrm>
          <a:prstGeom prst="rect">
            <a:avLst/>
          </a:prstGeom>
          <a:noFill/>
        </p:spPr>
        <p:txBody>
          <a:bodyPr wrap="square" rtlCol="0">
            <a:spAutoFit/>
          </a:bodyPr>
          <a:lstStyle/>
          <a:p>
            <a:r>
              <a:rPr lang="zh-CN" altLang="en-US" sz="1400" b="1" dirty="0">
                <a:solidFill>
                  <a:schemeClr val="bg1">
                    <a:lumMod val="50000"/>
                  </a:schemeClr>
                </a:solidFill>
                <a:latin typeface="微软雅黑" panose="020B0503020204020204" pitchFamily="34" charset="-122"/>
                <a:ea typeface="微软雅黑" panose="020B0503020204020204" pitchFamily="34" charset="-122"/>
              </a:rPr>
              <a:t>加入标题</a:t>
            </a:r>
            <a:endParaRPr lang="zh-CN" altLang="en-US" sz="1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4" name="15"/>
          <p:cNvSpPr txBox="1"/>
          <p:nvPr>
            <p:custDataLst>
              <p:tags r:id="rId9"/>
            </p:custDataLst>
          </p:nvPr>
        </p:nvSpPr>
        <p:spPr>
          <a:xfrm>
            <a:off x="1722770" y="4236319"/>
            <a:ext cx="3556944" cy="577081"/>
          </a:xfrm>
          <a:prstGeom prst="rect">
            <a:avLst/>
          </a:prstGeom>
          <a:noFill/>
        </p:spPr>
        <p:txBody>
          <a:bodyPr wrap="square" rtlCol="0">
            <a:spAutoFit/>
          </a:bodyPr>
          <a:lstStyle/>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a:t>
            </a:r>
            <a:endParaRPr lang="zh-CN" altLang="en-US" sz="105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5" name="品 32"/>
          <p:cNvSpPr txBox="1"/>
          <p:nvPr>
            <p:custDataLst>
              <p:tags r:id="rId10"/>
            </p:custDataLst>
          </p:nvPr>
        </p:nvSpPr>
        <p:spPr>
          <a:xfrm>
            <a:off x="1749710" y="4887073"/>
            <a:ext cx="1163048" cy="307777"/>
          </a:xfrm>
          <a:prstGeom prst="rect">
            <a:avLst/>
          </a:prstGeom>
          <a:noFill/>
        </p:spPr>
        <p:txBody>
          <a:bodyPr wrap="square" rtlCol="0">
            <a:spAutoFit/>
          </a:bodyPr>
          <a:lstStyle/>
          <a:p>
            <a:r>
              <a:rPr lang="zh-CN" altLang="en-US" sz="1400" b="1" dirty="0">
                <a:solidFill>
                  <a:schemeClr val="bg1">
                    <a:lumMod val="50000"/>
                  </a:schemeClr>
                </a:solidFill>
                <a:latin typeface="微软雅黑" panose="020B0503020204020204" pitchFamily="34" charset="-122"/>
                <a:ea typeface="微软雅黑" panose="020B0503020204020204" pitchFamily="34" charset="-122"/>
              </a:rPr>
              <a:t>加入标题</a:t>
            </a:r>
            <a:endParaRPr lang="zh-CN" altLang="en-US" sz="1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6" name="15"/>
          <p:cNvSpPr txBox="1"/>
          <p:nvPr>
            <p:custDataLst>
              <p:tags r:id="rId11"/>
            </p:custDataLst>
          </p:nvPr>
        </p:nvSpPr>
        <p:spPr>
          <a:xfrm>
            <a:off x="1722770" y="5182527"/>
            <a:ext cx="3556944" cy="577081"/>
          </a:xfrm>
          <a:prstGeom prst="rect">
            <a:avLst/>
          </a:prstGeom>
          <a:noFill/>
        </p:spPr>
        <p:txBody>
          <a:bodyPr wrap="square" rtlCol="0">
            <a:spAutoFit/>
          </a:bodyPr>
          <a:lstStyle/>
          <a:p>
            <a:pPr>
              <a:lnSpc>
                <a:spcPct val="150000"/>
              </a:lnSpc>
            </a:pPr>
            <a:r>
              <a:rPr lang="zh-CN" altLang="en-US" sz="1050" dirty="0">
                <a:solidFill>
                  <a:schemeClr val="bg1">
                    <a:lumMod val="50000"/>
                  </a:schemeClr>
                </a:solidFill>
                <a:latin typeface="微软雅黑" panose="020B0503020204020204" pitchFamily="34" charset="-122"/>
                <a:ea typeface="微软雅黑" panose="020B0503020204020204" pitchFamily="34" charset="-122"/>
              </a:rPr>
              <a:t>这里输入简单的文字概述这里输入简单字概述这里输入简单简单的文字概述这里输入简单</a:t>
            </a:r>
            <a:endParaRPr lang="zh-CN" altLang="en-US" sz="105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7" name="Oval 8"/>
          <p:cNvSpPr/>
          <p:nvPr/>
        </p:nvSpPr>
        <p:spPr>
          <a:xfrm>
            <a:off x="1167533" y="2196093"/>
            <a:ext cx="509492" cy="50949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solidFill>
            </a:endParaRPr>
          </a:p>
        </p:txBody>
      </p:sp>
      <p:sp>
        <p:nvSpPr>
          <p:cNvPr id="28" name="Oval 12"/>
          <p:cNvSpPr/>
          <p:nvPr/>
        </p:nvSpPr>
        <p:spPr>
          <a:xfrm>
            <a:off x="1167533" y="3140795"/>
            <a:ext cx="509492" cy="50949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solidFill>
            </a:endParaRPr>
          </a:p>
        </p:txBody>
      </p:sp>
      <p:sp>
        <p:nvSpPr>
          <p:cNvPr id="29" name="Freeform 11"/>
          <p:cNvSpPr>
            <a:spLocks noEditPoints="1"/>
          </p:cNvSpPr>
          <p:nvPr/>
        </p:nvSpPr>
        <p:spPr bwMode="auto">
          <a:xfrm>
            <a:off x="1285976" y="3254411"/>
            <a:ext cx="272604" cy="266464"/>
          </a:xfrm>
          <a:custGeom>
            <a:avLst/>
            <a:gdLst>
              <a:gd name="T0" fmla="*/ 90 w 94"/>
              <a:gd name="T1" fmla="*/ 55 h 92"/>
              <a:gd name="T2" fmla="*/ 90 w 94"/>
              <a:gd name="T3" fmla="*/ 85 h 92"/>
              <a:gd name="T4" fmla="*/ 53 w 94"/>
              <a:gd name="T5" fmla="*/ 89 h 92"/>
              <a:gd name="T6" fmla="*/ 54 w 94"/>
              <a:gd name="T7" fmla="*/ 59 h 92"/>
              <a:gd name="T8" fmla="*/ 46 w 94"/>
              <a:gd name="T9" fmla="*/ 0 h 92"/>
              <a:gd name="T10" fmla="*/ 0 w 94"/>
              <a:gd name="T11" fmla="*/ 46 h 92"/>
              <a:gd name="T12" fmla="*/ 46 w 94"/>
              <a:gd name="T13" fmla="*/ 92 h 92"/>
              <a:gd name="T14" fmla="*/ 45 w 94"/>
              <a:gd name="T15" fmla="*/ 84 h 92"/>
              <a:gd name="T16" fmla="*/ 20 w 94"/>
              <a:gd name="T17" fmla="*/ 72 h 92"/>
              <a:gd name="T18" fmla="*/ 20 w 94"/>
              <a:gd name="T19" fmla="*/ 20 h 92"/>
              <a:gd name="T20" fmla="*/ 72 w 94"/>
              <a:gd name="T21" fmla="*/ 20 h 92"/>
              <a:gd name="T22" fmla="*/ 83 w 94"/>
              <a:gd name="T23" fmla="*/ 50 h 92"/>
              <a:gd name="T24" fmla="*/ 92 w 94"/>
              <a:gd name="T25" fmla="*/ 50 h 92"/>
              <a:gd name="T26" fmla="*/ 79 w 94"/>
              <a:gd name="T27" fmla="*/ 13 h 92"/>
              <a:gd name="T28" fmla="*/ 47 w 94"/>
              <a:gd name="T29" fmla="*/ 41 h 92"/>
              <a:gd name="T30" fmla="*/ 31 w 94"/>
              <a:gd name="T31" fmla="*/ 19 h 92"/>
              <a:gd name="T32" fmla="*/ 41 w 94"/>
              <a:gd name="T33" fmla="*/ 44 h 92"/>
              <a:gd name="T34" fmla="*/ 47 w 94"/>
              <a:gd name="T35" fmla="*/ 55 h 92"/>
              <a:gd name="T36" fmla="*/ 54 w 94"/>
              <a:gd name="T37" fmla="*/ 47 h 92"/>
              <a:gd name="T38" fmla="*/ 62 w 94"/>
              <a:gd name="T39" fmla="*/ 30 h 92"/>
              <a:gd name="T40" fmla="*/ 47 w 94"/>
              <a:gd name="T41" fmla="*/ 41 h 92"/>
              <a:gd name="T42" fmla="*/ 88 w 94"/>
              <a:gd name="T43" fmla="*/ 75 h 92"/>
              <a:gd name="T44" fmla="*/ 87 w 94"/>
              <a:gd name="T45" fmla="*/ 74 h 92"/>
              <a:gd name="T46" fmla="*/ 86 w 94"/>
              <a:gd name="T47" fmla="*/ 71 h 92"/>
              <a:gd name="T48" fmla="*/ 81 w 94"/>
              <a:gd name="T49" fmla="*/ 83 h 92"/>
              <a:gd name="T50" fmla="*/ 85 w 94"/>
              <a:gd name="T51" fmla="*/ 76 h 92"/>
              <a:gd name="T52" fmla="*/ 86 w 94"/>
              <a:gd name="T53" fmla="*/ 76 h 92"/>
              <a:gd name="T54" fmla="*/ 87 w 94"/>
              <a:gd name="T55" fmla="*/ 83 h 92"/>
              <a:gd name="T56" fmla="*/ 66 w 94"/>
              <a:gd name="T57" fmla="*/ 80 h 92"/>
              <a:gd name="T58" fmla="*/ 67 w 94"/>
              <a:gd name="T59" fmla="*/ 69 h 92"/>
              <a:gd name="T60" fmla="*/ 68 w 94"/>
              <a:gd name="T61" fmla="*/ 61 h 92"/>
              <a:gd name="T62" fmla="*/ 57 w 94"/>
              <a:gd name="T63" fmla="*/ 64 h 92"/>
              <a:gd name="T64" fmla="*/ 61 w 94"/>
              <a:gd name="T65" fmla="*/ 68 h 92"/>
              <a:gd name="T66" fmla="*/ 63 w 94"/>
              <a:gd name="T67" fmla="*/ 63 h 92"/>
              <a:gd name="T68" fmla="*/ 62 w 94"/>
              <a:gd name="T69" fmla="*/ 69 h 92"/>
              <a:gd name="T70" fmla="*/ 54 w 94"/>
              <a:gd name="T71" fmla="*/ 83 h 92"/>
              <a:gd name="T72" fmla="*/ 81 w 94"/>
              <a:gd name="T73" fmla="*/ 80 h 92"/>
              <a:gd name="T74" fmla="*/ 79 w 94"/>
              <a:gd name="T75" fmla="*/ 76 h 92"/>
              <a:gd name="T76" fmla="*/ 75 w 94"/>
              <a:gd name="T77" fmla="*/ 60 h 92"/>
              <a:gd name="T78" fmla="*/ 66 w 94"/>
              <a:gd name="T79" fmla="*/ 80 h 92"/>
              <a:gd name="T80" fmla="*/ 73 w 94"/>
              <a:gd name="T81" fmla="*/ 83 h 92"/>
              <a:gd name="T82" fmla="*/ 78 w 94"/>
              <a:gd name="T83" fmla="*/ 80 h 92"/>
              <a:gd name="T84" fmla="*/ 74 w 94"/>
              <a:gd name="T85" fmla="*/ 76 h 92"/>
              <a:gd name="T86" fmla="*/ 72 w 94"/>
              <a:gd name="T87" fmla="*/ 7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4" h="92">
                <a:moveTo>
                  <a:pt x="58" y="55"/>
                </a:moveTo>
                <a:cubicBezTo>
                  <a:pt x="90" y="55"/>
                  <a:pt x="90" y="55"/>
                  <a:pt x="90" y="55"/>
                </a:cubicBezTo>
                <a:cubicBezTo>
                  <a:pt x="92" y="55"/>
                  <a:pt x="94" y="56"/>
                  <a:pt x="93" y="59"/>
                </a:cubicBezTo>
                <a:cubicBezTo>
                  <a:pt x="90" y="85"/>
                  <a:pt x="90" y="85"/>
                  <a:pt x="90" y="85"/>
                </a:cubicBezTo>
                <a:cubicBezTo>
                  <a:pt x="89" y="87"/>
                  <a:pt x="87" y="89"/>
                  <a:pt x="85" y="89"/>
                </a:cubicBezTo>
                <a:cubicBezTo>
                  <a:pt x="53" y="89"/>
                  <a:pt x="53" y="89"/>
                  <a:pt x="53" y="89"/>
                </a:cubicBezTo>
                <a:cubicBezTo>
                  <a:pt x="51" y="89"/>
                  <a:pt x="49" y="87"/>
                  <a:pt x="50" y="85"/>
                </a:cubicBezTo>
                <a:cubicBezTo>
                  <a:pt x="54" y="59"/>
                  <a:pt x="54" y="59"/>
                  <a:pt x="54" y="59"/>
                </a:cubicBezTo>
                <a:cubicBezTo>
                  <a:pt x="54" y="56"/>
                  <a:pt x="56" y="55"/>
                  <a:pt x="58" y="55"/>
                </a:cubicBezTo>
                <a:close/>
                <a:moveTo>
                  <a:pt x="46" y="0"/>
                </a:moveTo>
                <a:cubicBezTo>
                  <a:pt x="34" y="0"/>
                  <a:pt x="22" y="5"/>
                  <a:pt x="14" y="13"/>
                </a:cubicBezTo>
                <a:cubicBezTo>
                  <a:pt x="6" y="22"/>
                  <a:pt x="0" y="33"/>
                  <a:pt x="0" y="46"/>
                </a:cubicBezTo>
                <a:cubicBezTo>
                  <a:pt x="0" y="58"/>
                  <a:pt x="6" y="70"/>
                  <a:pt x="14" y="78"/>
                </a:cubicBezTo>
                <a:cubicBezTo>
                  <a:pt x="22" y="86"/>
                  <a:pt x="34" y="92"/>
                  <a:pt x="46" y="92"/>
                </a:cubicBezTo>
                <a:cubicBezTo>
                  <a:pt x="47" y="92"/>
                  <a:pt x="47" y="92"/>
                  <a:pt x="48" y="91"/>
                </a:cubicBezTo>
                <a:cubicBezTo>
                  <a:pt x="46" y="90"/>
                  <a:pt x="45" y="87"/>
                  <a:pt x="45" y="84"/>
                </a:cubicBezTo>
                <a:cubicBezTo>
                  <a:pt x="46" y="82"/>
                  <a:pt x="46" y="82"/>
                  <a:pt x="46" y="82"/>
                </a:cubicBezTo>
                <a:cubicBezTo>
                  <a:pt x="36" y="82"/>
                  <a:pt x="27" y="78"/>
                  <a:pt x="20" y="72"/>
                </a:cubicBezTo>
                <a:cubicBezTo>
                  <a:pt x="14" y="65"/>
                  <a:pt x="10" y="56"/>
                  <a:pt x="10" y="46"/>
                </a:cubicBezTo>
                <a:cubicBezTo>
                  <a:pt x="10" y="36"/>
                  <a:pt x="14" y="26"/>
                  <a:pt x="20" y="20"/>
                </a:cubicBezTo>
                <a:cubicBezTo>
                  <a:pt x="27" y="13"/>
                  <a:pt x="36" y="9"/>
                  <a:pt x="46" y="9"/>
                </a:cubicBezTo>
                <a:cubicBezTo>
                  <a:pt x="56" y="9"/>
                  <a:pt x="66" y="13"/>
                  <a:pt x="72" y="20"/>
                </a:cubicBezTo>
                <a:cubicBezTo>
                  <a:pt x="79" y="26"/>
                  <a:pt x="83" y="36"/>
                  <a:pt x="83" y="46"/>
                </a:cubicBezTo>
                <a:cubicBezTo>
                  <a:pt x="83" y="47"/>
                  <a:pt x="83" y="49"/>
                  <a:pt x="83" y="50"/>
                </a:cubicBezTo>
                <a:cubicBezTo>
                  <a:pt x="90" y="50"/>
                  <a:pt x="90" y="50"/>
                  <a:pt x="90" y="50"/>
                </a:cubicBezTo>
                <a:cubicBezTo>
                  <a:pt x="91" y="50"/>
                  <a:pt x="91" y="50"/>
                  <a:pt x="92" y="50"/>
                </a:cubicBezTo>
                <a:cubicBezTo>
                  <a:pt x="92" y="49"/>
                  <a:pt x="92" y="47"/>
                  <a:pt x="92" y="46"/>
                </a:cubicBezTo>
                <a:cubicBezTo>
                  <a:pt x="92" y="33"/>
                  <a:pt x="87" y="22"/>
                  <a:pt x="79" y="13"/>
                </a:cubicBezTo>
                <a:cubicBezTo>
                  <a:pt x="70" y="5"/>
                  <a:pt x="59" y="0"/>
                  <a:pt x="46" y="0"/>
                </a:cubicBezTo>
                <a:close/>
                <a:moveTo>
                  <a:pt x="47" y="41"/>
                </a:moveTo>
                <a:cubicBezTo>
                  <a:pt x="46" y="41"/>
                  <a:pt x="45" y="41"/>
                  <a:pt x="45" y="41"/>
                </a:cubicBezTo>
                <a:cubicBezTo>
                  <a:pt x="41" y="34"/>
                  <a:pt x="36" y="26"/>
                  <a:pt x="31" y="19"/>
                </a:cubicBezTo>
                <a:cubicBezTo>
                  <a:pt x="30" y="20"/>
                  <a:pt x="29" y="21"/>
                  <a:pt x="27" y="21"/>
                </a:cubicBezTo>
                <a:cubicBezTo>
                  <a:pt x="31" y="30"/>
                  <a:pt x="36" y="37"/>
                  <a:pt x="41" y="44"/>
                </a:cubicBezTo>
                <a:cubicBezTo>
                  <a:pt x="40" y="45"/>
                  <a:pt x="40" y="47"/>
                  <a:pt x="40" y="48"/>
                </a:cubicBezTo>
                <a:cubicBezTo>
                  <a:pt x="40" y="52"/>
                  <a:pt x="43" y="55"/>
                  <a:pt x="47" y="55"/>
                </a:cubicBezTo>
                <a:cubicBezTo>
                  <a:pt x="51" y="55"/>
                  <a:pt x="54" y="52"/>
                  <a:pt x="54" y="48"/>
                </a:cubicBezTo>
                <a:cubicBezTo>
                  <a:pt x="54" y="48"/>
                  <a:pt x="54" y="47"/>
                  <a:pt x="54" y="47"/>
                </a:cubicBezTo>
                <a:cubicBezTo>
                  <a:pt x="58" y="43"/>
                  <a:pt x="62" y="39"/>
                  <a:pt x="65" y="33"/>
                </a:cubicBezTo>
                <a:cubicBezTo>
                  <a:pt x="64" y="32"/>
                  <a:pt x="63" y="31"/>
                  <a:pt x="62" y="30"/>
                </a:cubicBezTo>
                <a:cubicBezTo>
                  <a:pt x="57" y="34"/>
                  <a:pt x="53" y="38"/>
                  <a:pt x="50" y="42"/>
                </a:cubicBezTo>
                <a:cubicBezTo>
                  <a:pt x="49" y="41"/>
                  <a:pt x="48" y="41"/>
                  <a:pt x="47" y="41"/>
                </a:cubicBezTo>
                <a:close/>
                <a:moveTo>
                  <a:pt x="87" y="83"/>
                </a:moveTo>
                <a:cubicBezTo>
                  <a:pt x="88" y="75"/>
                  <a:pt x="88" y="75"/>
                  <a:pt x="88" y="75"/>
                </a:cubicBezTo>
                <a:cubicBezTo>
                  <a:pt x="88" y="75"/>
                  <a:pt x="88" y="74"/>
                  <a:pt x="88" y="74"/>
                </a:cubicBezTo>
                <a:cubicBezTo>
                  <a:pt x="87" y="74"/>
                  <a:pt x="87" y="74"/>
                  <a:pt x="87" y="74"/>
                </a:cubicBezTo>
                <a:cubicBezTo>
                  <a:pt x="86" y="74"/>
                  <a:pt x="85" y="74"/>
                  <a:pt x="85" y="74"/>
                </a:cubicBezTo>
                <a:cubicBezTo>
                  <a:pt x="86" y="71"/>
                  <a:pt x="86" y="71"/>
                  <a:pt x="86" y="71"/>
                </a:cubicBezTo>
                <a:cubicBezTo>
                  <a:pt x="83" y="71"/>
                  <a:pt x="83" y="71"/>
                  <a:pt x="83" y="71"/>
                </a:cubicBezTo>
                <a:cubicBezTo>
                  <a:pt x="81" y="83"/>
                  <a:pt x="81" y="83"/>
                  <a:pt x="81" y="83"/>
                </a:cubicBezTo>
                <a:cubicBezTo>
                  <a:pt x="83" y="83"/>
                  <a:pt x="83" y="83"/>
                  <a:pt x="83" y="83"/>
                </a:cubicBezTo>
                <a:cubicBezTo>
                  <a:pt x="85" y="76"/>
                  <a:pt x="85" y="76"/>
                  <a:pt x="85" y="76"/>
                </a:cubicBezTo>
                <a:cubicBezTo>
                  <a:pt x="85" y="75"/>
                  <a:pt x="85" y="75"/>
                  <a:pt x="85" y="75"/>
                </a:cubicBezTo>
                <a:cubicBezTo>
                  <a:pt x="86" y="75"/>
                  <a:pt x="86" y="75"/>
                  <a:pt x="86" y="76"/>
                </a:cubicBezTo>
                <a:cubicBezTo>
                  <a:pt x="84" y="83"/>
                  <a:pt x="84" y="83"/>
                  <a:pt x="84" y="83"/>
                </a:cubicBezTo>
                <a:cubicBezTo>
                  <a:pt x="87" y="83"/>
                  <a:pt x="87" y="83"/>
                  <a:pt x="87" y="83"/>
                </a:cubicBezTo>
                <a:close/>
                <a:moveTo>
                  <a:pt x="65" y="83"/>
                </a:moveTo>
                <a:cubicBezTo>
                  <a:pt x="66" y="80"/>
                  <a:pt x="66" y="80"/>
                  <a:pt x="66" y="80"/>
                </a:cubicBezTo>
                <a:cubicBezTo>
                  <a:pt x="60" y="80"/>
                  <a:pt x="60" y="80"/>
                  <a:pt x="60" y="80"/>
                </a:cubicBezTo>
                <a:cubicBezTo>
                  <a:pt x="67" y="69"/>
                  <a:pt x="67" y="69"/>
                  <a:pt x="67" y="69"/>
                </a:cubicBezTo>
                <a:cubicBezTo>
                  <a:pt x="68" y="68"/>
                  <a:pt x="68" y="67"/>
                  <a:pt x="68" y="66"/>
                </a:cubicBezTo>
                <a:cubicBezTo>
                  <a:pt x="69" y="64"/>
                  <a:pt x="69" y="62"/>
                  <a:pt x="68" y="61"/>
                </a:cubicBezTo>
                <a:cubicBezTo>
                  <a:pt x="67" y="60"/>
                  <a:pt x="66" y="59"/>
                  <a:pt x="64" y="59"/>
                </a:cubicBezTo>
                <a:cubicBezTo>
                  <a:pt x="60" y="59"/>
                  <a:pt x="58" y="61"/>
                  <a:pt x="57" y="64"/>
                </a:cubicBezTo>
                <a:cubicBezTo>
                  <a:pt x="56" y="68"/>
                  <a:pt x="56" y="68"/>
                  <a:pt x="56" y="68"/>
                </a:cubicBezTo>
                <a:cubicBezTo>
                  <a:pt x="61" y="68"/>
                  <a:pt x="61" y="68"/>
                  <a:pt x="61" y="68"/>
                </a:cubicBezTo>
                <a:cubicBezTo>
                  <a:pt x="62" y="64"/>
                  <a:pt x="62" y="64"/>
                  <a:pt x="62" y="64"/>
                </a:cubicBezTo>
                <a:cubicBezTo>
                  <a:pt x="62" y="63"/>
                  <a:pt x="62" y="63"/>
                  <a:pt x="63" y="63"/>
                </a:cubicBezTo>
                <a:cubicBezTo>
                  <a:pt x="64" y="63"/>
                  <a:pt x="64" y="64"/>
                  <a:pt x="64" y="65"/>
                </a:cubicBezTo>
                <a:cubicBezTo>
                  <a:pt x="63" y="67"/>
                  <a:pt x="63" y="68"/>
                  <a:pt x="62" y="69"/>
                </a:cubicBezTo>
                <a:cubicBezTo>
                  <a:pt x="54" y="80"/>
                  <a:pt x="54" y="80"/>
                  <a:pt x="54" y="80"/>
                </a:cubicBezTo>
                <a:cubicBezTo>
                  <a:pt x="54" y="83"/>
                  <a:pt x="54" y="83"/>
                  <a:pt x="54" y="83"/>
                </a:cubicBezTo>
                <a:cubicBezTo>
                  <a:pt x="65" y="83"/>
                  <a:pt x="65" y="83"/>
                  <a:pt x="65" y="83"/>
                </a:cubicBezTo>
                <a:close/>
                <a:moveTo>
                  <a:pt x="81" y="80"/>
                </a:moveTo>
                <a:cubicBezTo>
                  <a:pt x="81" y="76"/>
                  <a:pt x="81" y="76"/>
                  <a:pt x="81" y="76"/>
                </a:cubicBezTo>
                <a:cubicBezTo>
                  <a:pt x="79" y="76"/>
                  <a:pt x="79" y="76"/>
                  <a:pt x="79" y="76"/>
                </a:cubicBezTo>
                <a:cubicBezTo>
                  <a:pt x="82" y="60"/>
                  <a:pt x="82" y="60"/>
                  <a:pt x="82" y="60"/>
                </a:cubicBezTo>
                <a:cubicBezTo>
                  <a:pt x="75" y="60"/>
                  <a:pt x="75" y="60"/>
                  <a:pt x="75" y="60"/>
                </a:cubicBezTo>
                <a:cubicBezTo>
                  <a:pt x="67" y="76"/>
                  <a:pt x="67" y="76"/>
                  <a:pt x="67" y="76"/>
                </a:cubicBezTo>
                <a:cubicBezTo>
                  <a:pt x="66" y="80"/>
                  <a:pt x="66" y="80"/>
                  <a:pt x="66" y="80"/>
                </a:cubicBezTo>
                <a:cubicBezTo>
                  <a:pt x="73" y="80"/>
                  <a:pt x="73" y="80"/>
                  <a:pt x="73" y="80"/>
                </a:cubicBezTo>
                <a:cubicBezTo>
                  <a:pt x="73" y="83"/>
                  <a:pt x="73" y="83"/>
                  <a:pt x="73" y="83"/>
                </a:cubicBezTo>
                <a:cubicBezTo>
                  <a:pt x="78" y="83"/>
                  <a:pt x="78" y="83"/>
                  <a:pt x="78" y="83"/>
                </a:cubicBezTo>
                <a:cubicBezTo>
                  <a:pt x="78" y="80"/>
                  <a:pt x="78" y="80"/>
                  <a:pt x="78" y="80"/>
                </a:cubicBezTo>
                <a:cubicBezTo>
                  <a:pt x="81" y="80"/>
                  <a:pt x="81" y="80"/>
                  <a:pt x="81" y="80"/>
                </a:cubicBezTo>
                <a:close/>
                <a:moveTo>
                  <a:pt x="74" y="76"/>
                </a:moveTo>
                <a:cubicBezTo>
                  <a:pt x="75" y="67"/>
                  <a:pt x="75" y="67"/>
                  <a:pt x="75" y="67"/>
                </a:cubicBezTo>
                <a:cubicBezTo>
                  <a:pt x="72" y="76"/>
                  <a:pt x="72" y="76"/>
                  <a:pt x="72" y="76"/>
                </a:cubicBezTo>
                <a:lnTo>
                  <a:pt x="74" y="76"/>
                </a:lnTo>
                <a:close/>
              </a:path>
            </a:pathLst>
          </a:custGeom>
          <a:solidFill>
            <a:schemeClr val="bg1"/>
          </a:solidFill>
          <a:ln>
            <a:noFill/>
          </a:ln>
        </p:spPr>
        <p:txBody>
          <a:bodyPr vert="horz" wrap="square" lIns="91440" tIns="45720" rIns="91440" bIns="45720" numCol="1" anchor="t" anchorCtr="0" compatLnSpc="1"/>
          <a:lstStyle/>
          <a:p>
            <a:endParaRPr lang="zh-CN" altLang="en-US" sz="1400">
              <a:solidFill>
                <a:prstClr val="black"/>
              </a:solidFill>
            </a:endParaRPr>
          </a:p>
        </p:txBody>
      </p:sp>
      <p:sp>
        <p:nvSpPr>
          <p:cNvPr id="30" name="Freeform 105"/>
          <p:cNvSpPr>
            <a:spLocks noEditPoints="1"/>
          </p:cNvSpPr>
          <p:nvPr/>
        </p:nvSpPr>
        <p:spPr bwMode="auto">
          <a:xfrm>
            <a:off x="1310535" y="2303513"/>
            <a:ext cx="223486" cy="270146"/>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vert="horz" wrap="square" lIns="91440" tIns="45720" rIns="91440" bIns="45720" numCol="1" anchor="t" anchorCtr="0" compatLnSpc="1"/>
          <a:lstStyle/>
          <a:p>
            <a:endParaRPr lang="zh-CN" altLang="en-US" sz="1400">
              <a:solidFill>
                <a:prstClr val="black"/>
              </a:solidFill>
            </a:endParaRPr>
          </a:p>
        </p:txBody>
      </p:sp>
      <p:sp>
        <p:nvSpPr>
          <p:cNvPr id="31" name="Oval 10"/>
          <p:cNvSpPr/>
          <p:nvPr/>
        </p:nvSpPr>
        <p:spPr>
          <a:xfrm>
            <a:off x="1167533" y="4072000"/>
            <a:ext cx="509492" cy="50949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solidFill>
            </a:endParaRPr>
          </a:p>
        </p:txBody>
      </p:sp>
      <p:sp>
        <p:nvSpPr>
          <p:cNvPr id="32" name="Oval 14"/>
          <p:cNvSpPr/>
          <p:nvPr/>
        </p:nvSpPr>
        <p:spPr>
          <a:xfrm>
            <a:off x="1167533" y="4965372"/>
            <a:ext cx="509492" cy="50949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solidFill>
            </a:endParaRPr>
          </a:p>
        </p:txBody>
      </p:sp>
      <p:sp>
        <p:nvSpPr>
          <p:cNvPr id="33" name="Freeform 70"/>
          <p:cNvSpPr/>
          <p:nvPr/>
        </p:nvSpPr>
        <p:spPr bwMode="auto">
          <a:xfrm>
            <a:off x="1298870" y="5093831"/>
            <a:ext cx="246816" cy="227168"/>
          </a:xfrm>
          <a:custGeom>
            <a:avLst/>
            <a:gdLst>
              <a:gd name="T0" fmla="*/ 29 w 85"/>
              <a:gd name="T1" fmla="*/ 0 h 78"/>
              <a:gd name="T2" fmla="*/ 34 w 85"/>
              <a:gd name="T3" fmla="*/ 29 h 78"/>
              <a:gd name="T4" fmla="*/ 8 w 85"/>
              <a:gd name="T5" fmla="*/ 29 h 78"/>
              <a:gd name="T6" fmla="*/ 6 w 85"/>
              <a:gd name="T7" fmla="*/ 29 h 78"/>
              <a:gd name="T8" fmla="*/ 0 w 85"/>
              <a:gd name="T9" fmla="*/ 35 h 78"/>
              <a:gd name="T10" fmla="*/ 0 w 85"/>
              <a:gd name="T11" fmla="*/ 35 h 78"/>
              <a:gd name="T12" fmla="*/ 4 w 85"/>
              <a:gd name="T13" fmla="*/ 42 h 78"/>
              <a:gd name="T14" fmla="*/ 0 w 85"/>
              <a:gd name="T15" fmla="*/ 47 h 78"/>
              <a:gd name="T16" fmla="*/ 0 w 85"/>
              <a:gd name="T17" fmla="*/ 47 h 78"/>
              <a:gd name="T18" fmla="*/ 5 w 85"/>
              <a:gd name="T19" fmla="*/ 54 h 78"/>
              <a:gd name="T20" fmla="*/ 4 w 85"/>
              <a:gd name="T21" fmla="*/ 58 h 78"/>
              <a:gd name="T22" fmla="*/ 4 w 85"/>
              <a:gd name="T23" fmla="*/ 58 h 78"/>
              <a:gd name="T24" fmla="*/ 10 w 85"/>
              <a:gd name="T25" fmla="*/ 65 h 78"/>
              <a:gd name="T26" fmla="*/ 11 w 85"/>
              <a:gd name="T27" fmla="*/ 65 h 78"/>
              <a:gd name="T28" fmla="*/ 9 w 85"/>
              <a:gd name="T29" fmla="*/ 70 h 78"/>
              <a:gd name="T30" fmla="*/ 9 w 85"/>
              <a:gd name="T31" fmla="*/ 70 h 78"/>
              <a:gd name="T32" fmla="*/ 15 w 85"/>
              <a:gd name="T33" fmla="*/ 77 h 78"/>
              <a:gd name="T34" fmla="*/ 29 w 85"/>
              <a:gd name="T35" fmla="*/ 77 h 78"/>
              <a:gd name="T36" fmla="*/ 45 w 85"/>
              <a:gd name="T37" fmla="*/ 77 h 78"/>
              <a:gd name="T38" fmla="*/ 46 w 85"/>
              <a:gd name="T39" fmla="*/ 77 h 78"/>
              <a:gd name="T40" fmla="*/ 51 w 85"/>
              <a:gd name="T41" fmla="*/ 71 h 78"/>
              <a:gd name="T42" fmla="*/ 66 w 85"/>
              <a:gd name="T43" fmla="*/ 69 h 78"/>
              <a:gd name="T44" fmla="*/ 66 w 85"/>
              <a:gd name="T45" fmla="*/ 78 h 78"/>
              <a:gd name="T46" fmla="*/ 85 w 85"/>
              <a:gd name="T47" fmla="*/ 78 h 78"/>
              <a:gd name="T48" fmla="*/ 85 w 85"/>
              <a:gd name="T49" fmla="*/ 25 h 78"/>
              <a:gd name="T50" fmla="*/ 66 w 85"/>
              <a:gd name="T51" fmla="*/ 25 h 78"/>
              <a:gd name="T52" fmla="*/ 66 w 85"/>
              <a:gd name="T53" fmla="*/ 32 h 78"/>
              <a:gd name="T54" fmla="*/ 61 w 85"/>
              <a:gd name="T55" fmla="*/ 32 h 78"/>
              <a:gd name="T56" fmla="*/ 29 w 85"/>
              <a:gd name="T57"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5" h="78">
                <a:moveTo>
                  <a:pt x="29" y="0"/>
                </a:moveTo>
                <a:cubicBezTo>
                  <a:pt x="1" y="7"/>
                  <a:pt x="33" y="28"/>
                  <a:pt x="34" y="29"/>
                </a:cubicBezTo>
                <a:cubicBezTo>
                  <a:pt x="8" y="29"/>
                  <a:pt x="8" y="29"/>
                  <a:pt x="8" y="29"/>
                </a:cubicBezTo>
                <a:cubicBezTo>
                  <a:pt x="6" y="29"/>
                  <a:pt x="6" y="29"/>
                  <a:pt x="6" y="29"/>
                </a:cubicBezTo>
                <a:cubicBezTo>
                  <a:pt x="3" y="29"/>
                  <a:pt x="0" y="32"/>
                  <a:pt x="0" y="35"/>
                </a:cubicBezTo>
                <a:cubicBezTo>
                  <a:pt x="0" y="35"/>
                  <a:pt x="0" y="35"/>
                  <a:pt x="0" y="35"/>
                </a:cubicBezTo>
                <a:cubicBezTo>
                  <a:pt x="0" y="38"/>
                  <a:pt x="1" y="41"/>
                  <a:pt x="4" y="42"/>
                </a:cubicBezTo>
                <a:cubicBezTo>
                  <a:pt x="2" y="43"/>
                  <a:pt x="0" y="45"/>
                  <a:pt x="0" y="47"/>
                </a:cubicBezTo>
                <a:cubicBezTo>
                  <a:pt x="0" y="47"/>
                  <a:pt x="0" y="47"/>
                  <a:pt x="0" y="47"/>
                </a:cubicBezTo>
                <a:cubicBezTo>
                  <a:pt x="0" y="51"/>
                  <a:pt x="2" y="53"/>
                  <a:pt x="5" y="54"/>
                </a:cubicBezTo>
                <a:cubicBezTo>
                  <a:pt x="4" y="55"/>
                  <a:pt x="4" y="57"/>
                  <a:pt x="4" y="58"/>
                </a:cubicBezTo>
                <a:cubicBezTo>
                  <a:pt x="4" y="58"/>
                  <a:pt x="4" y="58"/>
                  <a:pt x="4" y="58"/>
                </a:cubicBezTo>
                <a:cubicBezTo>
                  <a:pt x="4" y="62"/>
                  <a:pt x="7" y="65"/>
                  <a:pt x="10" y="65"/>
                </a:cubicBezTo>
                <a:cubicBezTo>
                  <a:pt x="11" y="65"/>
                  <a:pt x="11" y="65"/>
                  <a:pt x="11" y="65"/>
                </a:cubicBezTo>
                <a:cubicBezTo>
                  <a:pt x="9" y="66"/>
                  <a:pt x="9" y="68"/>
                  <a:pt x="9" y="70"/>
                </a:cubicBezTo>
                <a:cubicBezTo>
                  <a:pt x="9" y="70"/>
                  <a:pt x="9" y="70"/>
                  <a:pt x="9" y="70"/>
                </a:cubicBezTo>
                <a:cubicBezTo>
                  <a:pt x="9" y="74"/>
                  <a:pt x="12" y="77"/>
                  <a:pt x="15" y="77"/>
                </a:cubicBezTo>
                <a:cubicBezTo>
                  <a:pt x="29" y="77"/>
                  <a:pt x="29" y="77"/>
                  <a:pt x="29" y="77"/>
                </a:cubicBezTo>
                <a:cubicBezTo>
                  <a:pt x="45" y="77"/>
                  <a:pt x="45" y="77"/>
                  <a:pt x="45" y="77"/>
                </a:cubicBezTo>
                <a:cubicBezTo>
                  <a:pt x="46" y="77"/>
                  <a:pt x="46" y="77"/>
                  <a:pt x="46" y="77"/>
                </a:cubicBezTo>
                <a:cubicBezTo>
                  <a:pt x="51" y="71"/>
                  <a:pt x="51" y="71"/>
                  <a:pt x="51" y="71"/>
                </a:cubicBezTo>
                <a:cubicBezTo>
                  <a:pt x="66" y="69"/>
                  <a:pt x="66" y="69"/>
                  <a:pt x="66" y="69"/>
                </a:cubicBezTo>
                <a:cubicBezTo>
                  <a:pt x="66" y="78"/>
                  <a:pt x="66" y="78"/>
                  <a:pt x="66" y="78"/>
                </a:cubicBezTo>
                <a:cubicBezTo>
                  <a:pt x="85" y="78"/>
                  <a:pt x="85" y="78"/>
                  <a:pt x="85" y="78"/>
                </a:cubicBezTo>
                <a:cubicBezTo>
                  <a:pt x="85" y="25"/>
                  <a:pt x="85" y="25"/>
                  <a:pt x="85" y="25"/>
                </a:cubicBezTo>
                <a:cubicBezTo>
                  <a:pt x="66" y="25"/>
                  <a:pt x="66" y="25"/>
                  <a:pt x="66" y="25"/>
                </a:cubicBezTo>
                <a:cubicBezTo>
                  <a:pt x="66" y="32"/>
                  <a:pt x="66" y="32"/>
                  <a:pt x="66" y="32"/>
                </a:cubicBezTo>
                <a:cubicBezTo>
                  <a:pt x="61" y="32"/>
                  <a:pt x="61" y="32"/>
                  <a:pt x="61" y="32"/>
                </a:cubicBezTo>
                <a:cubicBezTo>
                  <a:pt x="57" y="16"/>
                  <a:pt x="32" y="17"/>
                  <a:pt x="29" y="0"/>
                </a:cubicBezTo>
                <a:close/>
              </a:path>
            </a:pathLst>
          </a:custGeom>
          <a:solidFill>
            <a:schemeClr val="bg1"/>
          </a:solidFill>
          <a:ln>
            <a:noFill/>
          </a:ln>
        </p:spPr>
        <p:txBody>
          <a:bodyPr vert="horz" wrap="square" lIns="91440" tIns="45720" rIns="91440" bIns="45720" numCol="1" anchor="t" anchorCtr="0" compatLnSpc="1"/>
          <a:lstStyle/>
          <a:p>
            <a:endParaRPr lang="zh-CN" altLang="en-US" sz="1400">
              <a:solidFill>
                <a:prstClr val="black"/>
              </a:solidFill>
            </a:endParaRPr>
          </a:p>
        </p:txBody>
      </p:sp>
      <p:sp>
        <p:nvSpPr>
          <p:cNvPr id="34" name="Freeform 71"/>
          <p:cNvSpPr>
            <a:spLocks noEditPoints="1"/>
          </p:cNvSpPr>
          <p:nvPr/>
        </p:nvSpPr>
        <p:spPr bwMode="auto">
          <a:xfrm>
            <a:off x="1285976" y="4166957"/>
            <a:ext cx="272604" cy="288568"/>
          </a:xfrm>
          <a:custGeom>
            <a:avLst/>
            <a:gdLst>
              <a:gd name="T0" fmla="*/ 170 w 222"/>
              <a:gd name="T1" fmla="*/ 29 h 235"/>
              <a:gd name="T2" fmla="*/ 182 w 222"/>
              <a:gd name="T3" fmla="*/ 7 h 235"/>
              <a:gd name="T4" fmla="*/ 151 w 222"/>
              <a:gd name="T5" fmla="*/ 19 h 235"/>
              <a:gd name="T6" fmla="*/ 7 w 222"/>
              <a:gd name="T7" fmla="*/ 159 h 235"/>
              <a:gd name="T8" fmla="*/ 31 w 222"/>
              <a:gd name="T9" fmla="*/ 223 h 235"/>
              <a:gd name="T10" fmla="*/ 31 w 222"/>
              <a:gd name="T11" fmla="*/ 171 h 235"/>
              <a:gd name="T12" fmla="*/ 109 w 222"/>
              <a:gd name="T13" fmla="*/ 114 h 235"/>
              <a:gd name="T14" fmla="*/ 116 w 222"/>
              <a:gd name="T15" fmla="*/ 93 h 235"/>
              <a:gd name="T16" fmla="*/ 87 w 222"/>
              <a:gd name="T17" fmla="*/ 104 h 235"/>
              <a:gd name="T18" fmla="*/ 76 w 222"/>
              <a:gd name="T19" fmla="*/ 100 h 235"/>
              <a:gd name="T20" fmla="*/ 116 w 222"/>
              <a:gd name="T21" fmla="*/ 83 h 235"/>
              <a:gd name="T22" fmla="*/ 132 w 222"/>
              <a:gd name="T23" fmla="*/ 90 h 235"/>
              <a:gd name="T24" fmla="*/ 132 w 222"/>
              <a:gd name="T25" fmla="*/ 19 h 235"/>
              <a:gd name="T26" fmla="*/ 180 w 222"/>
              <a:gd name="T27" fmla="*/ 0 h 235"/>
              <a:gd name="T28" fmla="*/ 182 w 222"/>
              <a:gd name="T29" fmla="*/ 0 h 235"/>
              <a:gd name="T30" fmla="*/ 222 w 222"/>
              <a:gd name="T31" fmla="*/ 19 h 235"/>
              <a:gd name="T32" fmla="*/ 173 w 222"/>
              <a:gd name="T33" fmla="*/ 187 h 235"/>
              <a:gd name="T34" fmla="*/ 158 w 222"/>
              <a:gd name="T35" fmla="*/ 180 h 235"/>
              <a:gd name="T36" fmla="*/ 106 w 222"/>
              <a:gd name="T37" fmla="*/ 211 h 235"/>
              <a:gd name="T38" fmla="*/ 90 w 222"/>
              <a:gd name="T39" fmla="*/ 201 h 235"/>
              <a:gd name="T40" fmla="*/ 38 w 222"/>
              <a:gd name="T41" fmla="*/ 235 h 235"/>
              <a:gd name="T42" fmla="*/ 2 w 222"/>
              <a:gd name="T43" fmla="*/ 218 h 235"/>
              <a:gd name="T44" fmla="*/ 0 w 222"/>
              <a:gd name="T45" fmla="*/ 213 h 235"/>
              <a:gd name="T46" fmla="*/ 0 w 222"/>
              <a:gd name="T47" fmla="*/ 147 h 235"/>
              <a:gd name="T48" fmla="*/ 47 w 222"/>
              <a:gd name="T49" fmla="*/ 128 h 235"/>
              <a:gd name="T50" fmla="*/ 50 w 222"/>
              <a:gd name="T51" fmla="*/ 128 h 235"/>
              <a:gd name="T52" fmla="*/ 90 w 222"/>
              <a:gd name="T53" fmla="*/ 147 h 235"/>
              <a:gd name="T54" fmla="*/ 99 w 222"/>
              <a:gd name="T55" fmla="*/ 199 h 235"/>
              <a:gd name="T56" fmla="*/ 76 w 222"/>
              <a:gd name="T57" fmla="*/ 114 h 235"/>
              <a:gd name="T58" fmla="*/ 68 w 222"/>
              <a:gd name="T59" fmla="*/ 138 h 235"/>
              <a:gd name="T60" fmla="*/ 68 w 222"/>
              <a:gd name="T61" fmla="*/ 102 h 235"/>
              <a:gd name="T62" fmla="*/ 139 w 222"/>
              <a:gd name="T63" fmla="*/ 95 h 235"/>
              <a:gd name="T64" fmla="*/ 158 w 222"/>
              <a:gd name="T65" fmla="*/ 102 h 235"/>
              <a:gd name="T66" fmla="*/ 165 w 222"/>
              <a:gd name="T67" fmla="*/ 175 h 235"/>
              <a:gd name="T68" fmla="*/ 139 w 222"/>
              <a:gd name="T69" fmla="*/ 31 h 235"/>
              <a:gd name="T70" fmla="*/ 139 w 222"/>
              <a:gd name="T71" fmla="*/ 95 h 235"/>
              <a:gd name="T72" fmla="*/ 38 w 222"/>
              <a:gd name="T73" fmla="*/ 159 h 235"/>
              <a:gd name="T74" fmla="*/ 47 w 222"/>
              <a:gd name="T75" fmla="*/ 138 h 235"/>
              <a:gd name="T76" fmla="*/ 19 w 222"/>
              <a:gd name="T77" fmla="*/ 149 h 235"/>
              <a:gd name="T78" fmla="*/ 173 w 222"/>
              <a:gd name="T79" fmla="*/ 36 h 235"/>
              <a:gd name="T80" fmla="*/ 173 w 222"/>
              <a:gd name="T81" fmla="*/ 38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2" h="235">
                <a:moveTo>
                  <a:pt x="151" y="19"/>
                </a:moveTo>
                <a:lnTo>
                  <a:pt x="170" y="29"/>
                </a:lnTo>
                <a:lnTo>
                  <a:pt x="203" y="19"/>
                </a:lnTo>
                <a:lnTo>
                  <a:pt x="182" y="7"/>
                </a:lnTo>
                <a:lnTo>
                  <a:pt x="151" y="19"/>
                </a:lnTo>
                <a:lnTo>
                  <a:pt x="151" y="19"/>
                </a:lnTo>
                <a:close/>
                <a:moveTo>
                  <a:pt x="31" y="171"/>
                </a:moveTo>
                <a:lnTo>
                  <a:pt x="7" y="159"/>
                </a:lnTo>
                <a:lnTo>
                  <a:pt x="7" y="211"/>
                </a:lnTo>
                <a:lnTo>
                  <a:pt x="31" y="223"/>
                </a:lnTo>
                <a:lnTo>
                  <a:pt x="31" y="171"/>
                </a:lnTo>
                <a:lnTo>
                  <a:pt x="31" y="171"/>
                </a:lnTo>
                <a:close/>
                <a:moveTo>
                  <a:pt x="87" y="104"/>
                </a:moveTo>
                <a:lnTo>
                  <a:pt x="109" y="114"/>
                </a:lnTo>
                <a:lnTo>
                  <a:pt x="137" y="102"/>
                </a:lnTo>
                <a:lnTo>
                  <a:pt x="116" y="93"/>
                </a:lnTo>
                <a:lnTo>
                  <a:pt x="87" y="104"/>
                </a:lnTo>
                <a:lnTo>
                  <a:pt x="87" y="104"/>
                </a:lnTo>
                <a:close/>
                <a:moveTo>
                  <a:pt x="68" y="102"/>
                </a:moveTo>
                <a:lnTo>
                  <a:pt x="76" y="100"/>
                </a:lnTo>
                <a:lnTo>
                  <a:pt x="116" y="83"/>
                </a:lnTo>
                <a:lnTo>
                  <a:pt x="116" y="83"/>
                </a:lnTo>
                <a:lnTo>
                  <a:pt x="118" y="83"/>
                </a:lnTo>
                <a:lnTo>
                  <a:pt x="132" y="90"/>
                </a:lnTo>
                <a:lnTo>
                  <a:pt x="132" y="24"/>
                </a:lnTo>
                <a:lnTo>
                  <a:pt x="132" y="19"/>
                </a:lnTo>
                <a:lnTo>
                  <a:pt x="139" y="14"/>
                </a:lnTo>
                <a:lnTo>
                  <a:pt x="180" y="0"/>
                </a:lnTo>
                <a:lnTo>
                  <a:pt x="182" y="0"/>
                </a:lnTo>
                <a:lnTo>
                  <a:pt x="182" y="0"/>
                </a:lnTo>
                <a:lnTo>
                  <a:pt x="215" y="14"/>
                </a:lnTo>
                <a:lnTo>
                  <a:pt x="222" y="19"/>
                </a:lnTo>
                <a:lnTo>
                  <a:pt x="222" y="168"/>
                </a:lnTo>
                <a:lnTo>
                  <a:pt x="173" y="187"/>
                </a:lnTo>
                <a:lnTo>
                  <a:pt x="168" y="185"/>
                </a:lnTo>
                <a:lnTo>
                  <a:pt x="158" y="180"/>
                </a:lnTo>
                <a:lnTo>
                  <a:pt x="158" y="192"/>
                </a:lnTo>
                <a:lnTo>
                  <a:pt x="106" y="211"/>
                </a:lnTo>
                <a:lnTo>
                  <a:pt x="102" y="209"/>
                </a:lnTo>
                <a:lnTo>
                  <a:pt x="90" y="201"/>
                </a:lnTo>
                <a:lnTo>
                  <a:pt x="90" y="216"/>
                </a:lnTo>
                <a:lnTo>
                  <a:pt x="38" y="235"/>
                </a:lnTo>
                <a:lnTo>
                  <a:pt x="33" y="232"/>
                </a:lnTo>
                <a:lnTo>
                  <a:pt x="2" y="218"/>
                </a:lnTo>
                <a:lnTo>
                  <a:pt x="0" y="216"/>
                </a:lnTo>
                <a:lnTo>
                  <a:pt x="0" y="213"/>
                </a:lnTo>
                <a:lnTo>
                  <a:pt x="0" y="154"/>
                </a:lnTo>
                <a:lnTo>
                  <a:pt x="0" y="147"/>
                </a:lnTo>
                <a:lnTo>
                  <a:pt x="7" y="145"/>
                </a:lnTo>
                <a:lnTo>
                  <a:pt x="47" y="128"/>
                </a:lnTo>
                <a:lnTo>
                  <a:pt x="47" y="128"/>
                </a:lnTo>
                <a:lnTo>
                  <a:pt x="50" y="128"/>
                </a:lnTo>
                <a:lnTo>
                  <a:pt x="80" y="145"/>
                </a:lnTo>
                <a:lnTo>
                  <a:pt x="90" y="147"/>
                </a:lnTo>
                <a:lnTo>
                  <a:pt x="90" y="194"/>
                </a:lnTo>
                <a:lnTo>
                  <a:pt x="99" y="199"/>
                </a:lnTo>
                <a:lnTo>
                  <a:pt x="99" y="126"/>
                </a:lnTo>
                <a:lnTo>
                  <a:pt x="76" y="114"/>
                </a:lnTo>
                <a:lnTo>
                  <a:pt x="76" y="142"/>
                </a:lnTo>
                <a:lnTo>
                  <a:pt x="68" y="138"/>
                </a:lnTo>
                <a:lnTo>
                  <a:pt x="68" y="109"/>
                </a:lnTo>
                <a:lnTo>
                  <a:pt x="68" y="102"/>
                </a:lnTo>
                <a:lnTo>
                  <a:pt x="68" y="102"/>
                </a:lnTo>
                <a:close/>
                <a:moveTo>
                  <a:pt x="139" y="95"/>
                </a:moveTo>
                <a:lnTo>
                  <a:pt x="149" y="100"/>
                </a:lnTo>
                <a:lnTo>
                  <a:pt x="158" y="102"/>
                </a:lnTo>
                <a:lnTo>
                  <a:pt x="158" y="171"/>
                </a:lnTo>
                <a:lnTo>
                  <a:pt x="165" y="175"/>
                </a:lnTo>
                <a:lnTo>
                  <a:pt x="165" y="43"/>
                </a:lnTo>
                <a:lnTo>
                  <a:pt x="139" y="31"/>
                </a:lnTo>
                <a:lnTo>
                  <a:pt x="139" y="95"/>
                </a:lnTo>
                <a:lnTo>
                  <a:pt x="139" y="95"/>
                </a:lnTo>
                <a:close/>
                <a:moveTo>
                  <a:pt x="19" y="149"/>
                </a:moveTo>
                <a:lnTo>
                  <a:pt x="38" y="159"/>
                </a:lnTo>
                <a:lnTo>
                  <a:pt x="71" y="147"/>
                </a:lnTo>
                <a:lnTo>
                  <a:pt x="47" y="138"/>
                </a:lnTo>
                <a:lnTo>
                  <a:pt x="19" y="149"/>
                </a:lnTo>
                <a:lnTo>
                  <a:pt x="19" y="149"/>
                </a:lnTo>
                <a:close/>
                <a:moveTo>
                  <a:pt x="173" y="38"/>
                </a:moveTo>
                <a:lnTo>
                  <a:pt x="173" y="36"/>
                </a:lnTo>
                <a:lnTo>
                  <a:pt x="173" y="38"/>
                </a:lnTo>
                <a:lnTo>
                  <a:pt x="173" y="38"/>
                </a:lnTo>
                <a:lnTo>
                  <a:pt x="173" y="38"/>
                </a:lnTo>
                <a:close/>
              </a:path>
            </a:pathLst>
          </a:custGeom>
          <a:solidFill>
            <a:schemeClr val="bg1"/>
          </a:solidFill>
          <a:ln>
            <a:noFill/>
          </a:ln>
        </p:spPr>
        <p:txBody>
          <a:bodyPr vert="horz" wrap="square" lIns="91440" tIns="45720" rIns="91440" bIns="45720" numCol="1" anchor="t" anchorCtr="0" compatLnSpc="1"/>
          <a:lstStyle/>
          <a:p>
            <a:endParaRPr lang="zh-CN" altLang="en-US" sz="1400">
              <a:solidFill>
                <a:prstClr val="black"/>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250"/>
                                        <p:tgtEl>
                                          <p:spTgt spid="27"/>
                                        </p:tgtEl>
                                      </p:cBhvr>
                                    </p:animEffect>
                                    <p:anim calcmode="lin" valueType="num">
                                      <p:cBhvr>
                                        <p:cTn id="17" dur="250" fill="hold"/>
                                        <p:tgtEl>
                                          <p:spTgt spid="27"/>
                                        </p:tgtEl>
                                        <p:attrNameLst>
                                          <p:attrName>ppt_x</p:attrName>
                                        </p:attrNameLst>
                                      </p:cBhvr>
                                      <p:tavLst>
                                        <p:tav tm="0">
                                          <p:val>
                                            <p:strVal val="#ppt_x"/>
                                          </p:val>
                                        </p:tav>
                                        <p:tav tm="100000">
                                          <p:val>
                                            <p:strVal val="#ppt_x"/>
                                          </p:val>
                                        </p:tav>
                                      </p:tavLst>
                                    </p:anim>
                                    <p:anim calcmode="lin" valueType="num">
                                      <p:cBhvr>
                                        <p:cTn id="18" dur="250" fill="hold"/>
                                        <p:tgtEl>
                                          <p:spTgt spid="27"/>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250"/>
                                        <p:tgtEl>
                                          <p:spTgt spid="28"/>
                                        </p:tgtEl>
                                      </p:cBhvr>
                                    </p:animEffect>
                                    <p:anim calcmode="lin" valueType="num">
                                      <p:cBhvr>
                                        <p:cTn id="22" dur="250" fill="hold"/>
                                        <p:tgtEl>
                                          <p:spTgt spid="28"/>
                                        </p:tgtEl>
                                        <p:attrNameLst>
                                          <p:attrName>ppt_x</p:attrName>
                                        </p:attrNameLst>
                                      </p:cBhvr>
                                      <p:tavLst>
                                        <p:tav tm="0">
                                          <p:val>
                                            <p:strVal val="#ppt_x"/>
                                          </p:val>
                                        </p:tav>
                                        <p:tav tm="100000">
                                          <p:val>
                                            <p:strVal val="#ppt_x"/>
                                          </p:val>
                                        </p:tav>
                                      </p:tavLst>
                                    </p:anim>
                                    <p:anim calcmode="lin" valueType="num">
                                      <p:cBhvr>
                                        <p:cTn id="23" dur="250" fill="hold"/>
                                        <p:tgtEl>
                                          <p:spTgt spid="2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250"/>
                                        <p:tgtEl>
                                          <p:spTgt spid="29"/>
                                        </p:tgtEl>
                                      </p:cBhvr>
                                    </p:animEffect>
                                    <p:anim calcmode="lin" valueType="num">
                                      <p:cBhvr>
                                        <p:cTn id="27" dur="250" fill="hold"/>
                                        <p:tgtEl>
                                          <p:spTgt spid="29"/>
                                        </p:tgtEl>
                                        <p:attrNameLst>
                                          <p:attrName>ppt_x</p:attrName>
                                        </p:attrNameLst>
                                      </p:cBhvr>
                                      <p:tavLst>
                                        <p:tav tm="0">
                                          <p:val>
                                            <p:strVal val="#ppt_x"/>
                                          </p:val>
                                        </p:tav>
                                        <p:tav tm="100000">
                                          <p:val>
                                            <p:strVal val="#ppt_x"/>
                                          </p:val>
                                        </p:tav>
                                      </p:tavLst>
                                    </p:anim>
                                    <p:anim calcmode="lin" valueType="num">
                                      <p:cBhvr>
                                        <p:cTn id="28" dur="250" fill="hold"/>
                                        <p:tgtEl>
                                          <p:spTgt spid="29"/>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250"/>
                                        <p:tgtEl>
                                          <p:spTgt spid="30"/>
                                        </p:tgtEl>
                                      </p:cBhvr>
                                    </p:animEffect>
                                    <p:anim calcmode="lin" valueType="num">
                                      <p:cBhvr>
                                        <p:cTn id="32" dur="250" fill="hold"/>
                                        <p:tgtEl>
                                          <p:spTgt spid="30"/>
                                        </p:tgtEl>
                                        <p:attrNameLst>
                                          <p:attrName>ppt_x</p:attrName>
                                        </p:attrNameLst>
                                      </p:cBhvr>
                                      <p:tavLst>
                                        <p:tav tm="0">
                                          <p:val>
                                            <p:strVal val="#ppt_x"/>
                                          </p:val>
                                        </p:tav>
                                        <p:tav tm="100000">
                                          <p:val>
                                            <p:strVal val="#ppt_x"/>
                                          </p:val>
                                        </p:tav>
                                      </p:tavLst>
                                    </p:anim>
                                    <p:anim calcmode="lin" valueType="num">
                                      <p:cBhvr>
                                        <p:cTn id="33" dur="250" fill="hold"/>
                                        <p:tgtEl>
                                          <p:spTgt spid="30"/>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250"/>
                                        <p:tgtEl>
                                          <p:spTgt spid="31"/>
                                        </p:tgtEl>
                                      </p:cBhvr>
                                    </p:animEffect>
                                    <p:anim calcmode="lin" valueType="num">
                                      <p:cBhvr>
                                        <p:cTn id="37" dur="250" fill="hold"/>
                                        <p:tgtEl>
                                          <p:spTgt spid="31"/>
                                        </p:tgtEl>
                                        <p:attrNameLst>
                                          <p:attrName>ppt_x</p:attrName>
                                        </p:attrNameLst>
                                      </p:cBhvr>
                                      <p:tavLst>
                                        <p:tav tm="0">
                                          <p:val>
                                            <p:strVal val="#ppt_x"/>
                                          </p:val>
                                        </p:tav>
                                        <p:tav tm="100000">
                                          <p:val>
                                            <p:strVal val="#ppt_x"/>
                                          </p:val>
                                        </p:tav>
                                      </p:tavLst>
                                    </p:anim>
                                    <p:anim calcmode="lin" valueType="num">
                                      <p:cBhvr>
                                        <p:cTn id="38" dur="250" fill="hold"/>
                                        <p:tgtEl>
                                          <p:spTgt spid="31"/>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fade">
                                      <p:cBhvr>
                                        <p:cTn id="41" dur="250"/>
                                        <p:tgtEl>
                                          <p:spTgt spid="32"/>
                                        </p:tgtEl>
                                      </p:cBhvr>
                                    </p:animEffect>
                                    <p:anim calcmode="lin" valueType="num">
                                      <p:cBhvr>
                                        <p:cTn id="42" dur="250" fill="hold"/>
                                        <p:tgtEl>
                                          <p:spTgt spid="32"/>
                                        </p:tgtEl>
                                        <p:attrNameLst>
                                          <p:attrName>ppt_x</p:attrName>
                                        </p:attrNameLst>
                                      </p:cBhvr>
                                      <p:tavLst>
                                        <p:tav tm="0">
                                          <p:val>
                                            <p:strVal val="#ppt_x"/>
                                          </p:val>
                                        </p:tav>
                                        <p:tav tm="100000">
                                          <p:val>
                                            <p:strVal val="#ppt_x"/>
                                          </p:val>
                                        </p:tav>
                                      </p:tavLst>
                                    </p:anim>
                                    <p:anim calcmode="lin" valueType="num">
                                      <p:cBhvr>
                                        <p:cTn id="43" dur="250" fill="hold"/>
                                        <p:tgtEl>
                                          <p:spTgt spid="3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250"/>
                                        <p:tgtEl>
                                          <p:spTgt spid="33"/>
                                        </p:tgtEl>
                                      </p:cBhvr>
                                    </p:animEffect>
                                    <p:anim calcmode="lin" valueType="num">
                                      <p:cBhvr>
                                        <p:cTn id="47" dur="250" fill="hold"/>
                                        <p:tgtEl>
                                          <p:spTgt spid="33"/>
                                        </p:tgtEl>
                                        <p:attrNameLst>
                                          <p:attrName>ppt_x</p:attrName>
                                        </p:attrNameLst>
                                      </p:cBhvr>
                                      <p:tavLst>
                                        <p:tav tm="0">
                                          <p:val>
                                            <p:strVal val="#ppt_x"/>
                                          </p:val>
                                        </p:tav>
                                        <p:tav tm="100000">
                                          <p:val>
                                            <p:strVal val="#ppt_x"/>
                                          </p:val>
                                        </p:tav>
                                      </p:tavLst>
                                    </p:anim>
                                    <p:anim calcmode="lin" valueType="num">
                                      <p:cBhvr>
                                        <p:cTn id="48" dur="250" fill="hold"/>
                                        <p:tgtEl>
                                          <p:spTgt spid="33"/>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fade">
                                      <p:cBhvr>
                                        <p:cTn id="51" dur="250"/>
                                        <p:tgtEl>
                                          <p:spTgt spid="34"/>
                                        </p:tgtEl>
                                      </p:cBhvr>
                                    </p:animEffect>
                                    <p:anim calcmode="lin" valueType="num">
                                      <p:cBhvr>
                                        <p:cTn id="52" dur="250" fill="hold"/>
                                        <p:tgtEl>
                                          <p:spTgt spid="34"/>
                                        </p:tgtEl>
                                        <p:attrNameLst>
                                          <p:attrName>ppt_x</p:attrName>
                                        </p:attrNameLst>
                                      </p:cBhvr>
                                      <p:tavLst>
                                        <p:tav tm="0">
                                          <p:val>
                                            <p:strVal val="#ppt_x"/>
                                          </p:val>
                                        </p:tav>
                                        <p:tav tm="100000">
                                          <p:val>
                                            <p:strVal val="#ppt_x"/>
                                          </p:val>
                                        </p:tav>
                                      </p:tavLst>
                                    </p:anim>
                                    <p:anim calcmode="lin" valueType="num">
                                      <p:cBhvr>
                                        <p:cTn id="53" dur="250" fill="hold"/>
                                        <p:tgtEl>
                                          <p:spTgt spid="34"/>
                                        </p:tgtEl>
                                        <p:attrNameLst>
                                          <p:attrName>ppt_y</p:attrName>
                                        </p:attrNameLst>
                                      </p:cBhvr>
                                      <p:tavLst>
                                        <p:tav tm="0">
                                          <p:val>
                                            <p:strVal val="#ppt_y+.1"/>
                                          </p:val>
                                        </p:tav>
                                        <p:tav tm="100000">
                                          <p:val>
                                            <p:strVal val="#ppt_y"/>
                                          </p:val>
                                        </p:tav>
                                      </p:tavLst>
                                    </p:anim>
                                  </p:childTnLst>
                                </p:cTn>
                              </p:par>
                            </p:childTnLst>
                          </p:cTn>
                        </p:par>
                        <p:par>
                          <p:cTn id="54" fill="hold">
                            <p:stCondLst>
                              <p:cond delay="1500"/>
                            </p:stCondLst>
                            <p:childTnLst>
                              <p:par>
                                <p:cTn id="55" presetID="10" presetClass="entr" presetSubtype="0"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fade">
                                      <p:cBhvr>
                                        <p:cTn id="57" dur="500"/>
                                        <p:tgtEl>
                                          <p:spTgt spid="19"/>
                                        </p:tgtEl>
                                      </p:cBhvr>
                                    </p:animEffect>
                                  </p:childTnLst>
                                </p:cTn>
                              </p:par>
                            </p:childTnLst>
                          </p:cTn>
                        </p:par>
                        <p:par>
                          <p:cTn id="58" fill="hold">
                            <p:stCondLst>
                              <p:cond delay="2000"/>
                            </p:stCondLst>
                            <p:childTnLst>
                              <p:par>
                                <p:cTn id="59" presetID="10" presetClass="entr" presetSubtype="0"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500"/>
                                        <p:tgtEl>
                                          <p:spTgt spid="20"/>
                                        </p:tgtEl>
                                      </p:cBhvr>
                                    </p:animEffect>
                                  </p:childTnLst>
                                </p:cTn>
                              </p:par>
                            </p:childTnLst>
                          </p:cTn>
                        </p:par>
                        <p:par>
                          <p:cTn id="62" fill="hold">
                            <p:stCondLst>
                              <p:cond delay="2500"/>
                            </p:stCondLst>
                            <p:childTnLst>
                              <p:par>
                                <p:cTn id="63" presetID="10"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500"/>
                                        <p:tgtEl>
                                          <p:spTgt spid="21"/>
                                        </p:tgtEl>
                                      </p:cBhvr>
                                    </p:animEffect>
                                  </p:childTnLst>
                                </p:cTn>
                              </p:par>
                            </p:childTnLst>
                          </p:cTn>
                        </p:par>
                        <p:par>
                          <p:cTn id="66" fill="hold">
                            <p:stCondLst>
                              <p:cond delay="3000"/>
                            </p:stCondLst>
                            <p:childTnLst>
                              <p:par>
                                <p:cTn id="67" presetID="10" presetClass="entr" presetSubtype="0"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fade">
                                      <p:cBhvr>
                                        <p:cTn id="69" dur="500"/>
                                        <p:tgtEl>
                                          <p:spTgt spid="22"/>
                                        </p:tgtEl>
                                      </p:cBhvr>
                                    </p:animEffect>
                                  </p:childTnLst>
                                </p:cTn>
                              </p:par>
                            </p:childTnLst>
                          </p:cTn>
                        </p:par>
                        <p:par>
                          <p:cTn id="70" fill="hold">
                            <p:stCondLst>
                              <p:cond delay="3500"/>
                            </p:stCondLst>
                            <p:childTnLst>
                              <p:par>
                                <p:cTn id="71" presetID="10" presetClass="entr" presetSubtype="0"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500"/>
                                        <p:tgtEl>
                                          <p:spTgt spid="23"/>
                                        </p:tgtEl>
                                      </p:cBhvr>
                                    </p:animEffect>
                                  </p:childTnLst>
                                </p:cTn>
                              </p:par>
                            </p:childTnLst>
                          </p:cTn>
                        </p:par>
                        <p:par>
                          <p:cTn id="74" fill="hold">
                            <p:stCondLst>
                              <p:cond delay="4000"/>
                            </p:stCondLst>
                            <p:childTnLst>
                              <p:par>
                                <p:cTn id="75" presetID="10" presetClass="entr" presetSubtype="0"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childTnLst>
                          </p:cTn>
                        </p:par>
                        <p:par>
                          <p:cTn id="78" fill="hold">
                            <p:stCondLst>
                              <p:cond delay="4500"/>
                            </p:stCondLst>
                            <p:childTnLst>
                              <p:par>
                                <p:cTn id="79" presetID="10" presetClass="entr" presetSubtype="0"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fade">
                                      <p:cBhvr>
                                        <p:cTn id="81" dur="500"/>
                                        <p:tgtEl>
                                          <p:spTgt spid="25"/>
                                        </p:tgtEl>
                                      </p:cBhvr>
                                    </p:animEffect>
                                  </p:childTnLst>
                                </p:cTn>
                              </p:par>
                            </p:childTnLst>
                          </p:cTn>
                        </p:par>
                        <p:par>
                          <p:cTn id="82" fill="hold">
                            <p:stCondLst>
                              <p:cond delay="5000"/>
                            </p:stCondLst>
                            <p:childTnLst>
                              <p:par>
                                <p:cTn id="83" presetID="10" presetClass="entr" presetSubtype="0" fill="hold" grpId="0" nodeType="after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fade">
                                      <p:cBhvr>
                                        <p:cTn id="8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P spid="25" grpId="0"/>
      <p:bldP spid="26" grpId="0"/>
      <p:bldP spid="27" grpId="0" animBg="1"/>
      <p:bldP spid="28" grpId="0" animBg="1"/>
      <p:bldP spid="29" grpId="0" animBg="1"/>
      <p:bldP spid="30" grpId="0" animBg="1"/>
      <p:bldP spid="31" grpId="0" animBg="1"/>
      <p:bldP spid="32" grpId="0" animBg="1"/>
      <p:bldP spid="33" grpId="0" animBg="1"/>
      <p:bldP spid="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成功项目展示</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1899234" y="1866506"/>
            <a:ext cx="3853640" cy="4186814"/>
            <a:chOff x="1410870" y="1216181"/>
            <a:chExt cx="4709979" cy="5117191"/>
          </a:xfrm>
        </p:grpSpPr>
        <p:sp>
          <p:nvSpPr>
            <p:cNvPr id="11" name="Oval 53"/>
            <p:cNvSpPr>
              <a:spLocks noChangeAspect="1"/>
            </p:cNvSpPr>
            <p:nvPr/>
          </p:nvSpPr>
          <p:spPr>
            <a:xfrm>
              <a:off x="1490662" y="5399072"/>
              <a:ext cx="513547" cy="51368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solidFill>
                  <a:schemeClr val="bg1">
                    <a:lumMod val="50000"/>
                  </a:schemeClr>
                </a:solidFill>
                <a:latin typeface="Lato Light" charset="0"/>
              </a:endParaRPr>
            </a:p>
          </p:txBody>
        </p:sp>
        <p:sp>
          <p:nvSpPr>
            <p:cNvPr id="12" name="Subtitle 2"/>
            <p:cNvSpPr txBox="1"/>
            <p:nvPr/>
          </p:nvSpPr>
          <p:spPr>
            <a:xfrm>
              <a:off x="2102197" y="3148157"/>
              <a:ext cx="4018652" cy="718368"/>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在此框中选择粘贴，并选择只保留文字。您的内容打在这里，或者通过复制您的文本后</a:t>
              </a:r>
              <a:endParaRPr lang="en-US" altLang="zh-CN" sz="11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 name="TextBox 39"/>
            <p:cNvSpPr txBox="1"/>
            <p:nvPr/>
          </p:nvSpPr>
          <p:spPr>
            <a:xfrm>
              <a:off x="2160983" y="2788623"/>
              <a:ext cx="1542294" cy="376170"/>
            </a:xfrm>
            <a:prstGeom prst="rect">
              <a:avLst/>
            </a:prstGeom>
            <a:noFill/>
          </p:spPr>
          <p:txBody>
            <a:bodyPr wrap="none" rtlCol="0" anchor="ctr" anchorCtr="0">
              <a:spAutoFit/>
            </a:bodyPr>
            <a:lstStyle/>
            <a:p>
              <a:r>
                <a:rPr lang="zh-CN" altLang="en-US" sz="1400" b="1" dirty="0">
                  <a:solidFill>
                    <a:schemeClr val="bg1">
                      <a:lumMod val="50000"/>
                    </a:schemeClr>
                  </a:solidFill>
                  <a:latin typeface="Lato" panose="020F0502020204030203" charset="0"/>
                  <a:ea typeface="Lato" panose="020F0502020204030203" charset="0"/>
                  <a:cs typeface="Lato" panose="020F0502020204030203" charset="0"/>
                </a:rPr>
                <a:t>加入标题描述</a:t>
              </a:r>
              <a:endParaRPr lang="en-US" sz="1400" b="1" dirty="0">
                <a:solidFill>
                  <a:schemeClr val="bg1">
                    <a:lumMod val="50000"/>
                  </a:schemeClr>
                </a:solidFill>
                <a:latin typeface="Lato" panose="020F0502020204030203" charset="0"/>
                <a:ea typeface="Lato" panose="020F0502020204030203" charset="0"/>
                <a:cs typeface="Lato" panose="020F0502020204030203" charset="0"/>
              </a:endParaRPr>
            </a:p>
          </p:txBody>
        </p:sp>
        <p:sp>
          <p:nvSpPr>
            <p:cNvPr id="16" name="Subtitle 2"/>
            <p:cNvSpPr txBox="1"/>
            <p:nvPr/>
          </p:nvSpPr>
          <p:spPr>
            <a:xfrm>
              <a:off x="2102197" y="5615004"/>
              <a:ext cx="4018652" cy="718368"/>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在此框中选择粘贴，并选择只保留文字。您的内容打在这里，或者通过复制您的文本后</a:t>
              </a:r>
              <a:endParaRPr lang="en-US" altLang="zh-CN" sz="11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TextBox 41"/>
            <p:cNvSpPr txBox="1"/>
            <p:nvPr/>
          </p:nvSpPr>
          <p:spPr>
            <a:xfrm>
              <a:off x="2160983" y="5255467"/>
              <a:ext cx="1542294" cy="376170"/>
            </a:xfrm>
            <a:prstGeom prst="rect">
              <a:avLst/>
            </a:prstGeom>
            <a:noFill/>
          </p:spPr>
          <p:txBody>
            <a:bodyPr wrap="none" rtlCol="0" anchor="ctr" anchorCtr="0">
              <a:spAutoFit/>
            </a:bodyPr>
            <a:lstStyle/>
            <a:p>
              <a:pPr lvl="0"/>
              <a:r>
                <a:rPr lang="zh-CN" altLang="en-US" sz="1400" b="1" dirty="0">
                  <a:solidFill>
                    <a:srgbClr val="FFFFFF">
                      <a:lumMod val="50000"/>
                    </a:srgbClr>
                  </a:solidFill>
                  <a:latin typeface="Lato" panose="020F0502020204030203" charset="0"/>
                  <a:ea typeface="Lato" panose="020F0502020204030203" charset="0"/>
                  <a:cs typeface="Lato" panose="020F0502020204030203" charset="0"/>
                </a:rPr>
                <a:t>加入标题描述</a:t>
              </a:r>
              <a:endParaRPr lang="en-US" altLang="zh-CN" sz="1400" b="1" dirty="0">
                <a:solidFill>
                  <a:srgbClr val="FFFFFF">
                    <a:lumMod val="50000"/>
                  </a:srgbClr>
                </a:solidFill>
                <a:latin typeface="Lato" panose="020F0502020204030203" charset="0"/>
                <a:ea typeface="Lato" panose="020F0502020204030203" charset="0"/>
                <a:cs typeface="Lato" panose="020F0502020204030203" charset="0"/>
              </a:endParaRPr>
            </a:p>
          </p:txBody>
        </p:sp>
        <p:sp>
          <p:nvSpPr>
            <p:cNvPr id="18" name="Subtitle 2"/>
            <p:cNvSpPr txBox="1"/>
            <p:nvPr/>
          </p:nvSpPr>
          <p:spPr>
            <a:xfrm>
              <a:off x="2102197" y="4383746"/>
              <a:ext cx="4018652" cy="718368"/>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lnSpc>
                  <a:spcPct val="15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在此框中选择粘贴，并选择只保留文字。您的内容打在这里，或者通过复制您的文本后</a:t>
              </a:r>
              <a:endParaRPr lang="en-US" altLang="zh-CN" sz="11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9" name="TextBox 50"/>
            <p:cNvSpPr txBox="1"/>
            <p:nvPr/>
          </p:nvSpPr>
          <p:spPr>
            <a:xfrm>
              <a:off x="2160983" y="4024210"/>
              <a:ext cx="1542294" cy="376170"/>
            </a:xfrm>
            <a:prstGeom prst="rect">
              <a:avLst/>
            </a:prstGeom>
            <a:noFill/>
          </p:spPr>
          <p:txBody>
            <a:bodyPr wrap="none" rtlCol="0" anchor="ctr" anchorCtr="0">
              <a:spAutoFit/>
            </a:bodyPr>
            <a:lstStyle/>
            <a:p>
              <a:pPr lvl="0"/>
              <a:r>
                <a:rPr lang="zh-CN" altLang="en-US" sz="1400" b="1" dirty="0">
                  <a:solidFill>
                    <a:srgbClr val="FFFFFF">
                      <a:lumMod val="50000"/>
                    </a:srgbClr>
                  </a:solidFill>
                  <a:latin typeface="Lato" panose="020F0502020204030203" charset="0"/>
                  <a:ea typeface="Lato" panose="020F0502020204030203" charset="0"/>
                  <a:cs typeface="Lato" panose="020F0502020204030203" charset="0"/>
                </a:rPr>
                <a:t>加入标题描述</a:t>
              </a:r>
              <a:endParaRPr lang="en-US" altLang="zh-CN" sz="1400" b="1" dirty="0">
                <a:solidFill>
                  <a:srgbClr val="FFFFFF">
                    <a:lumMod val="50000"/>
                  </a:srgbClr>
                </a:solidFill>
                <a:latin typeface="Lato" panose="020F0502020204030203" charset="0"/>
                <a:ea typeface="Lato" panose="020F0502020204030203" charset="0"/>
                <a:cs typeface="Lato" panose="020F0502020204030203" charset="0"/>
              </a:endParaRPr>
            </a:p>
          </p:txBody>
        </p:sp>
        <p:sp>
          <p:nvSpPr>
            <p:cNvPr id="20" name="Oval 54"/>
            <p:cNvSpPr>
              <a:spLocks noChangeAspect="1"/>
            </p:cNvSpPr>
            <p:nvPr/>
          </p:nvSpPr>
          <p:spPr>
            <a:xfrm>
              <a:off x="1490662" y="4138026"/>
              <a:ext cx="513547" cy="51368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solidFill>
                  <a:schemeClr val="bg1">
                    <a:lumMod val="50000"/>
                  </a:schemeClr>
                </a:solidFill>
                <a:latin typeface="Lato Light" charset="0"/>
              </a:endParaRPr>
            </a:p>
          </p:txBody>
        </p:sp>
        <p:sp>
          <p:nvSpPr>
            <p:cNvPr id="21" name="Oval 56"/>
            <p:cNvSpPr>
              <a:spLocks noChangeAspect="1"/>
            </p:cNvSpPr>
            <p:nvPr/>
          </p:nvSpPr>
          <p:spPr>
            <a:xfrm>
              <a:off x="1490662" y="2916774"/>
              <a:ext cx="513547" cy="51368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pPr algn="ctr"/>
              <a:endParaRPr lang="bg-BG" sz="700" dirty="0">
                <a:solidFill>
                  <a:schemeClr val="bg1">
                    <a:lumMod val="50000"/>
                  </a:schemeClr>
                </a:solidFill>
                <a:latin typeface="Lato Light" charset="0"/>
              </a:endParaRPr>
            </a:p>
          </p:txBody>
        </p:sp>
        <p:sp>
          <p:nvSpPr>
            <p:cNvPr id="22" name="Shape 2687"/>
            <p:cNvSpPr/>
            <p:nvPr/>
          </p:nvSpPr>
          <p:spPr>
            <a:xfrm>
              <a:off x="1613425" y="3032461"/>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8655" y="16200"/>
                  </a:moveTo>
                  <a:lnTo>
                    <a:pt x="15709" y="16200"/>
                  </a:lnTo>
                  <a:lnTo>
                    <a:pt x="15709" y="14727"/>
                  </a:lnTo>
                  <a:lnTo>
                    <a:pt x="18655" y="14727"/>
                  </a:lnTo>
                  <a:cubicBezTo>
                    <a:pt x="18655" y="14727"/>
                    <a:pt x="18655" y="16200"/>
                    <a:pt x="18655" y="16200"/>
                  </a:cubicBezTo>
                  <a:close/>
                  <a:moveTo>
                    <a:pt x="18655" y="18655"/>
                  </a:moveTo>
                  <a:lnTo>
                    <a:pt x="15709" y="18655"/>
                  </a:lnTo>
                  <a:lnTo>
                    <a:pt x="15709" y="17182"/>
                  </a:lnTo>
                  <a:lnTo>
                    <a:pt x="18655" y="17182"/>
                  </a:lnTo>
                  <a:cubicBezTo>
                    <a:pt x="18655" y="17182"/>
                    <a:pt x="18655" y="18655"/>
                    <a:pt x="18655" y="18655"/>
                  </a:cubicBezTo>
                  <a:close/>
                  <a:moveTo>
                    <a:pt x="17182" y="20618"/>
                  </a:moveTo>
                  <a:cubicBezTo>
                    <a:pt x="16542" y="20618"/>
                    <a:pt x="16002" y="20207"/>
                    <a:pt x="15799" y="19636"/>
                  </a:cubicBezTo>
                  <a:lnTo>
                    <a:pt x="18564" y="19636"/>
                  </a:lnTo>
                  <a:cubicBezTo>
                    <a:pt x="18361" y="20207"/>
                    <a:pt x="17822" y="20618"/>
                    <a:pt x="17182" y="20618"/>
                  </a:cubicBezTo>
                  <a:moveTo>
                    <a:pt x="17182" y="12764"/>
                  </a:moveTo>
                  <a:cubicBezTo>
                    <a:pt x="17822" y="12764"/>
                    <a:pt x="18361" y="13175"/>
                    <a:pt x="18564" y="13745"/>
                  </a:cubicBezTo>
                  <a:lnTo>
                    <a:pt x="15799" y="13745"/>
                  </a:lnTo>
                  <a:cubicBezTo>
                    <a:pt x="16002" y="13175"/>
                    <a:pt x="16542" y="12764"/>
                    <a:pt x="17182" y="12764"/>
                  </a:cubicBezTo>
                  <a:moveTo>
                    <a:pt x="5891" y="16200"/>
                  </a:moveTo>
                  <a:lnTo>
                    <a:pt x="2945" y="16200"/>
                  </a:lnTo>
                  <a:lnTo>
                    <a:pt x="2945" y="14727"/>
                  </a:lnTo>
                  <a:lnTo>
                    <a:pt x="5891" y="14727"/>
                  </a:lnTo>
                  <a:cubicBezTo>
                    <a:pt x="5891" y="14727"/>
                    <a:pt x="5891" y="16200"/>
                    <a:pt x="5891" y="16200"/>
                  </a:cubicBezTo>
                  <a:close/>
                  <a:moveTo>
                    <a:pt x="4418" y="12764"/>
                  </a:moveTo>
                  <a:cubicBezTo>
                    <a:pt x="5058" y="12764"/>
                    <a:pt x="5598" y="13175"/>
                    <a:pt x="5801" y="13745"/>
                  </a:cubicBezTo>
                  <a:lnTo>
                    <a:pt x="3036" y="13745"/>
                  </a:lnTo>
                  <a:cubicBezTo>
                    <a:pt x="3239" y="13175"/>
                    <a:pt x="3778" y="12764"/>
                    <a:pt x="4418" y="12764"/>
                  </a:cubicBezTo>
                  <a:moveTo>
                    <a:pt x="5891" y="18655"/>
                  </a:moveTo>
                  <a:lnTo>
                    <a:pt x="2945" y="18655"/>
                  </a:lnTo>
                  <a:lnTo>
                    <a:pt x="2945" y="17182"/>
                  </a:lnTo>
                  <a:lnTo>
                    <a:pt x="5891" y="17182"/>
                  </a:lnTo>
                  <a:cubicBezTo>
                    <a:pt x="5891" y="17182"/>
                    <a:pt x="5891" y="18655"/>
                    <a:pt x="5891" y="18655"/>
                  </a:cubicBezTo>
                  <a:close/>
                  <a:moveTo>
                    <a:pt x="4418" y="20618"/>
                  </a:moveTo>
                  <a:cubicBezTo>
                    <a:pt x="3778" y="20618"/>
                    <a:pt x="3239" y="20207"/>
                    <a:pt x="3036" y="19636"/>
                  </a:cubicBezTo>
                  <a:lnTo>
                    <a:pt x="5801" y="19636"/>
                  </a:lnTo>
                  <a:cubicBezTo>
                    <a:pt x="5598" y="20207"/>
                    <a:pt x="5058" y="20618"/>
                    <a:pt x="4418" y="20618"/>
                  </a:cubicBezTo>
                  <a:moveTo>
                    <a:pt x="19636" y="13745"/>
                  </a:moveTo>
                  <a:lnTo>
                    <a:pt x="19636" y="8836"/>
                  </a:lnTo>
                  <a:cubicBezTo>
                    <a:pt x="19636" y="3956"/>
                    <a:pt x="15680" y="0"/>
                    <a:pt x="10800" y="0"/>
                  </a:cubicBezTo>
                  <a:cubicBezTo>
                    <a:pt x="5920" y="0"/>
                    <a:pt x="1964" y="3956"/>
                    <a:pt x="1964" y="8836"/>
                  </a:cubicBezTo>
                  <a:lnTo>
                    <a:pt x="1964" y="13745"/>
                  </a:lnTo>
                  <a:cubicBezTo>
                    <a:pt x="879" y="13745"/>
                    <a:pt x="0" y="14625"/>
                    <a:pt x="0" y="15709"/>
                  </a:cubicBezTo>
                  <a:lnTo>
                    <a:pt x="0" y="17673"/>
                  </a:lnTo>
                  <a:cubicBezTo>
                    <a:pt x="0" y="18757"/>
                    <a:pt x="879" y="19636"/>
                    <a:pt x="1964" y="19636"/>
                  </a:cubicBezTo>
                  <a:lnTo>
                    <a:pt x="2013" y="19636"/>
                  </a:lnTo>
                  <a:cubicBezTo>
                    <a:pt x="2241" y="20757"/>
                    <a:pt x="3231" y="21600"/>
                    <a:pt x="4418" y="21600"/>
                  </a:cubicBezTo>
                  <a:cubicBezTo>
                    <a:pt x="5774" y="21600"/>
                    <a:pt x="6873" y="20501"/>
                    <a:pt x="6873" y="19145"/>
                  </a:cubicBezTo>
                  <a:lnTo>
                    <a:pt x="6873" y="14236"/>
                  </a:lnTo>
                  <a:cubicBezTo>
                    <a:pt x="6873" y="12881"/>
                    <a:pt x="5774" y="11782"/>
                    <a:pt x="4418" y="11782"/>
                  </a:cubicBezTo>
                  <a:cubicBezTo>
                    <a:pt x="3864" y="11782"/>
                    <a:pt x="3356" y="11971"/>
                    <a:pt x="2945" y="12282"/>
                  </a:cubicBezTo>
                  <a:lnTo>
                    <a:pt x="2945" y="8836"/>
                  </a:lnTo>
                  <a:cubicBezTo>
                    <a:pt x="2945" y="4499"/>
                    <a:pt x="6462" y="982"/>
                    <a:pt x="10800" y="982"/>
                  </a:cubicBezTo>
                  <a:cubicBezTo>
                    <a:pt x="15138" y="982"/>
                    <a:pt x="18655" y="4499"/>
                    <a:pt x="18655" y="8836"/>
                  </a:cubicBezTo>
                  <a:lnTo>
                    <a:pt x="18655" y="12282"/>
                  </a:lnTo>
                  <a:cubicBezTo>
                    <a:pt x="18244" y="11971"/>
                    <a:pt x="17736" y="11782"/>
                    <a:pt x="17182" y="11782"/>
                  </a:cubicBezTo>
                  <a:cubicBezTo>
                    <a:pt x="15826" y="11782"/>
                    <a:pt x="14727" y="12881"/>
                    <a:pt x="14727" y="14236"/>
                  </a:cubicBezTo>
                  <a:lnTo>
                    <a:pt x="14727" y="19145"/>
                  </a:lnTo>
                  <a:cubicBezTo>
                    <a:pt x="14727" y="20501"/>
                    <a:pt x="15826" y="21600"/>
                    <a:pt x="17182" y="21600"/>
                  </a:cubicBezTo>
                  <a:cubicBezTo>
                    <a:pt x="18369" y="21600"/>
                    <a:pt x="19360" y="20757"/>
                    <a:pt x="19587" y="19636"/>
                  </a:cubicBezTo>
                  <a:lnTo>
                    <a:pt x="19636" y="19636"/>
                  </a:lnTo>
                  <a:cubicBezTo>
                    <a:pt x="20721" y="19636"/>
                    <a:pt x="21600" y="18757"/>
                    <a:pt x="21600" y="17673"/>
                  </a:cubicBezTo>
                  <a:lnTo>
                    <a:pt x="21600" y="15709"/>
                  </a:lnTo>
                  <a:cubicBezTo>
                    <a:pt x="21600" y="14625"/>
                    <a:pt x="20721" y="13745"/>
                    <a:pt x="19636" y="13745"/>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200" dirty="0">
                <a:solidFill>
                  <a:schemeClr val="bg1">
                    <a:lumMod val="50000"/>
                  </a:schemeClr>
                </a:solidFill>
                <a:latin typeface="Lato Regular" charset="0"/>
                <a:ea typeface="Lato Regular" charset="0"/>
                <a:cs typeface="Lato Regular" charset="0"/>
              </a:endParaRPr>
            </a:p>
          </p:txBody>
        </p:sp>
        <p:sp>
          <p:nvSpPr>
            <p:cNvPr id="23" name="Shape 2783"/>
            <p:cNvSpPr/>
            <p:nvPr/>
          </p:nvSpPr>
          <p:spPr>
            <a:xfrm>
              <a:off x="1613424" y="4277959"/>
              <a:ext cx="279328" cy="241238"/>
            </a:xfrm>
            <a:custGeom>
              <a:avLst/>
              <a:gdLst/>
              <a:ahLst/>
              <a:cxnLst>
                <a:cxn ang="0">
                  <a:pos x="wd2" y="hd2"/>
                </a:cxn>
                <a:cxn ang="5400000">
                  <a:pos x="wd2" y="hd2"/>
                </a:cxn>
                <a:cxn ang="10800000">
                  <a:pos x="wd2" y="hd2"/>
                </a:cxn>
                <a:cxn ang="16200000">
                  <a:pos x="wd2" y="hd2"/>
                </a:cxn>
              </a:cxnLst>
              <a:rect l="0" t="0" r="r" b="b"/>
              <a:pathLst>
                <a:path w="21600" h="21600" extrusionOk="0">
                  <a:moveTo>
                    <a:pt x="10800" y="15855"/>
                  </a:moveTo>
                  <a:lnTo>
                    <a:pt x="1633" y="10800"/>
                  </a:lnTo>
                  <a:lnTo>
                    <a:pt x="4615" y="9156"/>
                  </a:lnTo>
                  <a:lnTo>
                    <a:pt x="10589" y="12450"/>
                  </a:lnTo>
                  <a:lnTo>
                    <a:pt x="10591" y="12446"/>
                  </a:lnTo>
                  <a:cubicBezTo>
                    <a:pt x="10654" y="12482"/>
                    <a:pt x="10724" y="12505"/>
                    <a:pt x="10800" y="12505"/>
                  </a:cubicBezTo>
                  <a:cubicBezTo>
                    <a:pt x="10876" y="12505"/>
                    <a:pt x="10946" y="12482"/>
                    <a:pt x="11009" y="12446"/>
                  </a:cubicBezTo>
                  <a:lnTo>
                    <a:pt x="11011" y="12450"/>
                  </a:lnTo>
                  <a:lnTo>
                    <a:pt x="16985" y="9156"/>
                  </a:lnTo>
                  <a:lnTo>
                    <a:pt x="19967" y="10800"/>
                  </a:lnTo>
                  <a:cubicBezTo>
                    <a:pt x="19967" y="10800"/>
                    <a:pt x="10800" y="15855"/>
                    <a:pt x="10800" y="15855"/>
                  </a:cubicBezTo>
                  <a:close/>
                  <a:moveTo>
                    <a:pt x="19967" y="15347"/>
                  </a:moveTo>
                  <a:lnTo>
                    <a:pt x="10800" y="20402"/>
                  </a:lnTo>
                  <a:lnTo>
                    <a:pt x="1633" y="15347"/>
                  </a:lnTo>
                  <a:lnTo>
                    <a:pt x="4615" y="13703"/>
                  </a:lnTo>
                  <a:lnTo>
                    <a:pt x="10589" y="16997"/>
                  </a:lnTo>
                  <a:lnTo>
                    <a:pt x="10591" y="16994"/>
                  </a:lnTo>
                  <a:cubicBezTo>
                    <a:pt x="10654" y="17029"/>
                    <a:pt x="10724" y="17053"/>
                    <a:pt x="10800" y="17053"/>
                  </a:cubicBezTo>
                  <a:cubicBezTo>
                    <a:pt x="10876" y="17053"/>
                    <a:pt x="10946" y="17029"/>
                    <a:pt x="11009" y="16994"/>
                  </a:cubicBezTo>
                  <a:lnTo>
                    <a:pt x="11011" y="16997"/>
                  </a:lnTo>
                  <a:lnTo>
                    <a:pt x="16985" y="13703"/>
                  </a:lnTo>
                  <a:cubicBezTo>
                    <a:pt x="16985" y="13703"/>
                    <a:pt x="19967" y="15347"/>
                    <a:pt x="19967" y="15347"/>
                  </a:cubicBezTo>
                  <a:close/>
                  <a:moveTo>
                    <a:pt x="1633" y="6253"/>
                  </a:moveTo>
                  <a:lnTo>
                    <a:pt x="10800" y="1198"/>
                  </a:lnTo>
                  <a:lnTo>
                    <a:pt x="19967" y="6253"/>
                  </a:lnTo>
                  <a:lnTo>
                    <a:pt x="10800" y="11307"/>
                  </a:lnTo>
                  <a:cubicBezTo>
                    <a:pt x="10800" y="11307"/>
                    <a:pt x="1633" y="6253"/>
                    <a:pt x="1633" y="6253"/>
                  </a:cubicBezTo>
                  <a:close/>
                  <a:moveTo>
                    <a:pt x="21600" y="10800"/>
                  </a:moveTo>
                  <a:cubicBezTo>
                    <a:pt x="21600" y="10574"/>
                    <a:pt x="21484" y="10383"/>
                    <a:pt x="21319" y="10290"/>
                  </a:cubicBezTo>
                  <a:lnTo>
                    <a:pt x="21320" y="10287"/>
                  </a:lnTo>
                  <a:lnTo>
                    <a:pt x="18127" y="8526"/>
                  </a:lnTo>
                  <a:lnTo>
                    <a:pt x="21320" y="6766"/>
                  </a:lnTo>
                  <a:lnTo>
                    <a:pt x="21319" y="6762"/>
                  </a:lnTo>
                  <a:cubicBezTo>
                    <a:pt x="21484" y="6671"/>
                    <a:pt x="21600" y="6479"/>
                    <a:pt x="21600" y="6253"/>
                  </a:cubicBezTo>
                  <a:cubicBezTo>
                    <a:pt x="21600" y="6027"/>
                    <a:pt x="21484" y="5835"/>
                    <a:pt x="21319" y="5743"/>
                  </a:cubicBezTo>
                  <a:lnTo>
                    <a:pt x="21320" y="5740"/>
                  </a:lnTo>
                  <a:lnTo>
                    <a:pt x="11011" y="56"/>
                  </a:lnTo>
                  <a:lnTo>
                    <a:pt x="11009" y="59"/>
                  </a:lnTo>
                  <a:cubicBezTo>
                    <a:pt x="10946" y="23"/>
                    <a:pt x="10876" y="0"/>
                    <a:pt x="10800" y="0"/>
                  </a:cubicBezTo>
                  <a:cubicBezTo>
                    <a:pt x="10724" y="0"/>
                    <a:pt x="10654" y="23"/>
                    <a:pt x="10591" y="59"/>
                  </a:cubicBezTo>
                  <a:lnTo>
                    <a:pt x="10589" y="56"/>
                  </a:lnTo>
                  <a:lnTo>
                    <a:pt x="280" y="5740"/>
                  </a:lnTo>
                  <a:lnTo>
                    <a:pt x="281" y="5743"/>
                  </a:lnTo>
                  <a:cubicBezTo>
                    <a:pt x="116" y="5835"/>
                    <a:pt x="0" y="6027"/>
                    <a:pt x="0" y="6253"/>
                  </a:cubicBezTo>
                  <a:cubicBezTo>
                    <a:pt x="0" y="6479"/>
                    <a:pt x="116" y="6671"/>
                    <a:pt x="281" y="6762"/>
                  </a:cubicBezTo>
                  <a:lnTo>
                    <a:pt x="280" y="6766"/>
                  </a:lnTo>
                  <a:lnTo>
                    <a:pt x="3473" y="8526"/>
                  </a:lnTo>
                  <a:lnTo>
                    <a:pt x="280" y="10287"/>
                  </a:lnTo>
                  <a:lnTo>
                    <a:pt x="281" y="10290"/>
                  </a:lnTo>
                  <a:cubicBezTo>
                    <a:pt x="116" y="10383"/>
                    <a:pt x="0" y="10574"/>
                    <a:pt x="0" y="10800"/>
                  </a:cubicBezTo>
                  <a:cubicBezTo>
                    <a:pt x="0" y="11026"/>
                    <a:pt x="116" y="11218"/>
                    <a:pt x="281" y="11310"/>
                  </a:cubicBezTo>
                  <a:lnTo>
                    <a:pt x="280" y="11313"/>
                  </a:lnTo>
                  <a:lnTo>
                    <a:pt x="3473" y="13074"/>
                  </a:lnTo>
                  <a:lnTo>
                    <a:pt x="280" y="14834"/>
                  </a:lnTo>
                  <a:lnTo>
                    <a:pt x="281" y="14838"/>
                  </a:lnTo>
                  <a:cubicBezTo>
                    <a:pt x="116" y="14930"/>
                    <a:pt x="0" y="15121"/>
                    <a:pt x="0" y="15347"/>
                  </a:cubicBezTo>
                  <a:cubicBezTo>
                    <a:pt x="0" y="15574"/>
                    <a:pt x="116" y="15765"/>
                    <a:pt x="281" y="15857"/>
                  </a:cubicBezTo>
                  <a:lnTo>
                    <a:pt x="280" y="15860"/>
                  </a:lnTo>
                  <a:lnTo>
                    <a:pt x="10589" y="21544"/>
                  </a:lnTo>
                  <a:lnTo>
                    <a:pt x="10591" y="21541"/>
                  </a:lnTo>
                  <a:cubicBezTo>
                    <a:pt x="10654" y="21577"/>
                    <a:pt x="10724" y="21600"/>
                    <a:pt x="10800" y="21600"/>
                  </a:cubicBezTo>
                  <a:cubicBezTo>
                    <a:pt x="10876" y="21600"/>
                    <a:pt x="10946" y="21577"/>
                    <a:pt x="11009" y="21541"/>
                  </a:cubicBezTo>
                  <a:lnTo>
                    <a:pt x="11011" y="21544"/>
                  </a:lnTo>
                  <a:lnTo>
                    <a:pt x="21320" y="15860"/>
                  </a:lnTo>
                  <a:lnTo>
                    <a:pt x="21319" y="15857"/>
                  </a:lnTo>
                  <a:cubicBezTo>
                    <a:pt x="21484" y="15765"/>
                    <a:pt x="21600" y="15574"/>
                    <a:pt x="21600" y="15347"/>
                  </a:cubicBezTo>
                  <a:cubicBezTo>
                    <a:pt x="21600" y="15121"/>
                    <a:pt x="21484" y="14930"/>
                    <a:pt x="21319" y="14838"/>
                  </a:cubicBezTo>
                  <a:lnTo>
                    <a:pt x="21320" y="14834"/>
                  </a:lnTo>
                  <a:lnTo>
                    <a:pt x="18127" y="13074"/>
                  </a:lnTo>
                  <a:lnTo>
                    <a:pt x="21320" y="11313"/>
                  </a:lnTo>
                  <a:lnTo>
                    <a:pt x="21319" y="11310"/>
                  </a:lnTo>
                  <a:cubicBezTo>
                    <a:pt x="21484" y="11218"/>
                    <a:pt x="21600" y="11026"/>
                    <a:pt x="21600" y="10800"/>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200" dirty="0">
                <a:solidFill>
                  <a:schemeClr val="bg1">
                    <a:lumMod val="50000"/>
                  </a:schemeClr>
                </a:solidFill>
                <a:latin typeface="Lato Regular" charset="0"/>
                <a:ea typeface="Lato Regular" charset="0"/>
                <a:cs typeface="Lato Regular" charset="0"/>
              </a:endParaRPr>
            </a:p>
          </p:txBody>
        </p:sp>
        <p:sp>
          <p:nvSpPr>
            <p:cNvPr id="24" name="Shape 2547"/>
            <p:cNvSpPr/>
            <p:nvPr/>
          </p:nvSpPr>
          <p:spPr>
            <a:xfrm>
              <a:off x="1613424" y="5519252"/>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200" dirty="0">
                <a:solidFill>
                  <a:schemeClr val="bg1">
                    <a:lumMod val="50000"/>
                  </a:schemeClr>
                </a:solidFill>
                <a:latin typeface="Lato Regular" charset="0"/>
                <a:ea typeface="Lato Regular" charset="0"/>
                <a:cs typeface="Lato Regular" charset="0"/>
              </a:endParaRPr>
            </a:p>
          </p:txBody>
        </p:sp>
        <p:sp>
          <p:nvSpPr>
            <p:cNvPr id="25" name="TextBox 17"/>
            <p:cNvSpPr txBox="1"/>
            <p:nvPr/>
          </p:nvSpPr>
          <p:spPr>
            <a:xfrm>
              <a:off x="1457397" y="1216181"/>
              <a:ext cx="2369844" cy="733520"/>
            </a:xfrm>
            <a:prstGeom prst="rect">
              <a:avLst/>
            </a:prstGeom>
            <a:noFill/>
          </p:spPr>
          <p:txBody>
            <a:bodyPr wrap="none" lIns="45711" tIns="22856" rIns="45711" bIns="22856" rtlCol="0">
              <a:spAutoFit/>
            </a:bodyPr>
            <a:lstStyle/>
            <a:p>
              <a:r>
                <a:rPr lang="zh-CN" altLang="en-US" sz="3600" b="1" dirty="0">
                  <a:solidFill>
                    <a:schemeClr val="bg1">
                      <a:lumMod val="50000"/>
                    </a:schemeClr>
                  </a:solidFill>
                  <a:latin typeface="Lato" panose="020F0502020204030203" charset="0"/>
                  <a:ea typeface="Lato" panose="020F0502020204030203" charset="0"/>
                  <a:cs typeface="Lato" panose="020F0502020204030203" charset="0"/>
                </a:rPr>
                <a:t>加入标题</a:t>
              </a:r>
              <a:endParaRPr lang="id-ID" sz="3600" b="1" dirty="0">
                <a:solidFill>
                  <a:schemeClr val="bg1">
                    <a:lumMod val="50000"/>
                  </a:schemeClr>
                </a:solidFill>
                <a:latin typeface="Lato" panose="020F0502020204030203" charset="0"/>
                <a:ea typeface="Lato" panose="020F0502020204030203" charset="0"/>
                <a:cs typeface="Lato" panose="020F0502020204030203" charset="0"/>
              </a:endParaRPr>
            </a:p>
          </p:txBody>
        </p:sp>
        <p:sp>
          <p:nvSpPr>
            <p:cNvPr id="26" name="Rectangle 18"/>
            <p:cNvSpPr/>
            <p:nvPr/>
          </p:nvSpPr>
          <p:spPr>
            <a:xfrm>
              <a:off x="1490662" y="2275319"/>
              <a:ext cx="776519" cy="45719"/>
            </a:xfrm>
            <a:prstGeom prst="rect">
              <a:avLst/>
            </a:prstGeom>
            <a:solidFill>
              <a:srgbClr val="59A3B0"/>
            </a:solidFill>
            <a:ln>
              <a:noFill/>
            </a:ln>
            <a:effectLst/>
          </p:spPr>
          <p:style>
            <a:lnRef idx="1">
              <a:schemeClr val="accent1"/>
            </a:lnRef>
            <a:fillRef idx="3">
              <a:schemeClr val="accent1"/>
            </a:fillRef>
            <a:effectRef idx="2">
              <a:schemeClr val="accent1"/>
            </a:effectRef>
            <a:fontRef idx="minor">
              <a:schemeClr val="lt1"/>
            </a:fontRef>
          </p:style>
          <p:txBody>
            <a:bodyPr lIns="45670" tIns="22836" rIns="45670" bIns="22836" rtlCol="0" anchor="ctr"/>
            <a:lstStyle/>
            <a:p>
              <a:endParaRPr lang="en-US" sz="700" dirty="0">
                <a:solidFill>
                  <a:schemeClr val="bg1">
                    <a:lumMod val="50000"/>
                  </a:schemeClr>
                </a:solidFill>
                <a:latin typeface="Lato Light" charset="0"/>
              </a:endParaRPr>
            </a:p>
          </p:txBody>
        </p:sp>
        <p:sp>
          <p:nvSpPr>
            <p:cNvPr id="27" name="Subtitle 2"/>
            <p:cNvSpPr txBox="1"/>
            <p:nvPr/>
          </p:nvSpPr>
          <p:spPr>
            <a:xfrm>
              <a:off x="1410870" y="1824746"/>
              <a:ext cx="2525431" cy="405051"/>
            </a:xfrm>
            <a:prstGeom prst="rect">
              <a:avLst/>
            </a:prstGeom>
          </p:spPr>
          <p:txBody>
            <a:bodyPr vert="horz" wrap="non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panose="020B0306030504020204"/>
                  <a:ea typeface="+mn-ea"/>
                  <a:cs typeface="Open Sans Light" panose="020B0306030504020204"/>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panose="020B0606030504020204"/>
                  <a:ea typeface="+mn-ea"/>
                  <a:cs typeface="Open Sans" panose="020B0606030504020204"/>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r>
                <a:rPr lang="zh-CN" altLang="en-US" sz="1200" dirty="0">
                  <a:solidFill>
                    <a:schemeClr val="bg1">
                      <a:lumMod val="50000"/>
                    </a:schemeClr>
                  </a:solidFill>
                  <a:latin typeface="Lato Light"/>
                  <a:cs typeface="Lato Light"/>
                </a:rPr>
                <a:t>加入你的文案文字标题描述</a:t>
              </a:r>
              <a:endParaRPr lang="en-US" sz="1200" dirty="0">
                <a:solidFill>
                  <a:schemeClr val="bg1">
                    <a:lumMod val="50000"/>
                  </a:schemeClr>
                </a:solidFill>
                <a:latin typeface="Lato Light"/>
                <a:cs typeface="Lato Light"/>
              </a:endParaRPr>
            </a:p>
          </p:txBody>
        </p:sp>
      </p:grpSp>
      <p:grpSp>
        <p:nvGrpSpPr>
          <p:cNvPr id="28" name="组合 27"/>
          <p:cNvGrpSpPr/>
          <p:nvPr/>
        </p:nvGrpSpPr>
        <p:grpSpPr>
          <a:xfrm flipH="1">
            <a:off x="6484408" y="1693010"/>
            <a:ext cx="4019112" cy="4360310"/>
            <a:chOff x="3067050" y="1333813"/>
            <a:chExt cx="3814763" cy="4138612"/>
          </a:xfrm>
          <a:solidFill>
            <a:srgbClr val="51ACB5"/>
          </a:solidFill>
        </p:grpSpPr>
        <p:sp>
          <p:nvSpPr>
            <p:cNvPr id="29" name="Oval 4"/>
            <p:cNvSpPr>
              <a:spLocks noChangeArrowheads="1"/>
            </p:cNvSpPr>
            <p:nvPr/>
          </p:nvSpPr>
          <p:spPr bwMode="auto">
            <a:xfrm>
              <a:off x="3370263" y="1665600"/>
              <a:ext cx="3249612" cy="3273425"/>
            </a:xfrm>
            <a:prstGeom prst="ellipse">
              <a:avLst/>
            </a:prstGeom>
            <a:noFill/>
            <a:ln w="12700">
              <a:solidFill>
                <a:schemeClr val="bg1">
                  <a:lumMod val="50000"/>
                </a:schemeClr>
              </a:solidFill>
              <a:prstDash val="dash"/>
              <a:beve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2000">
                <a:solidFill>
                  <a:srgbClr val="000000"/>
                </a:solidFill>
                <a:latin typeface="Impact" panose="020B0806030902050204" pitchFamily="34" charset="0"/>
                <a:ea typeface="微软雅黑" panose="020B0503020204020204" pitchFamily="34" charset="-122"/>
                <a:sym typeface="Impact" panose="020B0806030902050204" pitchFamily="34" charset="0"/>
              </a:endParaRPr>
            </a:p>
          </p:txBody>
        </p:sp>
        <p:sp>
          <p:nvSpPr>
            <p:cNvPr id="30" name="Oval 5"/>
            <p:cNvSpPr>
              <a:spLocks noChangeArrowheads="1"/>
            </p:cNvSpPr>
            <p:nvPr/>
          </p:nvSpPr>
          <p:spPr bwMode="auto">
            <a:xfrm>
              <a:off x="3067050" y="1906900"/>
              <a:ext cx="1106488" cy="1114425"/>
            </a:xfrm>
            <a:prstGeom prst="ellipse">
              <a:avLst/>
            </a:prstGeom>
            <a:solidFill>
              <a:srgbClr val="3B4658"/>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rPr>
                <a:t>添加文本</a:t>
              </a:r>
              <a:r>
                <a:rPr lang="en-US" altLang="zh-CN" sz="1400">
                  <a:solidFill>
                    <a:schemeClr val="bg1"/>
                  </a:solidFill>
                  <a:latin typeface="Impact" panose="020B0806030902050204" pitchFamily="34" charset="0"/>
                  <a:ea typeface="微软雅黑" panose="020B0503020204020204" pitchFamily="34" charset="-122"/>
                  <a:sym typeface="Impact" panose="020B0806030902050204" pitchFamily="34" charset="0"/>
                </a:rPr>
                <a:t>3</a:t>
              </a:r>
              <a:endPar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31" name="Oval 6"/>
            <p:cNvSpPr>
              <a:spLocks noChangeArrowheads="1"/>
            </p:cNvSpPr>
            <p:nvPr/>
          </p:nvSpPr>
          <p:spPr bwMode="auto">
            <a:xfrm>
              <a:off x="5775325" y="1906900"/>
              <a:ext cx="1106488" cy="1114425"/>
            </a:xfrm>
            <a:prstGeom prst="ellipse">
              <a:avLst/>
            </a:prstGeom>
            <a:solidFill>
              <a:srgbClr val="3B4658"/>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rPr>
                <a:t>添加文本</a:t>
              </a:r>
              <a:r>
                <a:rPr lang="en-US" altLang="zh-CN" sz="1400">
                  <a:solidFill>
                    <a:schemeClr val="bg1"/>
                  </a:solidFill>
                  <a:latin typeface="Impact" panose="020B0806030902050204" pitchFamily="34" charset="0"/>
                  <a:ea typeface="微软雅黑" panose="020B0503020204020204" pitchFamily="34" charset="-122"/>
                  <a:sym typeface="Impact" panose="020B0806030902050204" pitchFamily="34" charset="0"/>
                </a:rPr>
                <a:t>1</a:t>
              </a:r>
              <a:endPar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32" name="Oval 7"/>
            <p:cNvSpPr>
              <a:spLocks noChangeArrowheads="1"/>
            </p:cNvSpPr>
            <p:nvPr/>
          </p:nvSpPr>
          <p:spPr bwMode="auto">
            <a:xfrm>
              <a:off x="4470400" y="4358000"/>
              <a:ext cx="1108075" cy="1114425"/>
            </a:xfrm>
            <a:prstGeom prst="ellipse">
              <a:avLst/>
            </a:prstGeom>
            <a:solidFill>
              <a:srgbClr val="3B4658"/>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rPr>
                <a:t>添加文本</a:t>
              </a:r>
              <a:r>
                <a:rPr lang="en-US" altLang="zh-CN" sz="1400">
                  <a:solidFill>
                    <a:schemeClr val="bg1"/>
                  </a:solidFill>
                  <a:latin typeface="Impact" panose="020B0806030902050204" pitchFamily="34" charset="0"/>
                  <a:ea typeface="微软雅黑" panose="020B0503020204020204" pitchFamily="34" charset="-122"/>
                  <a:sym typeface="Impact" panose="020B0806030902050204" pitchFamily="34" charset="0"/>
                </a:rPr>
                <a:t>2</a:t>
              </a:r>
              <a:endPar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33" name="Oval 8"/>
            <p:cNvSpPr>
              <a:spLocks noChangeArrowheads="1"/>
            </p:cNvSpPr>
            <p:nvPr/>
          </p:nvSpPr>
          <p:spPr bwMode="auto">
            <a:xfrm>
              <a:off x="4600575" y="1333813"/>
              <a:ext cx="752475" cy="758825"/>
            </a:xfrm>
            <a:prstGeom prst="ellipse">
              <a:avLst/>
            </a:prstGeom>
            <a:solidFill>
              <a:srgbClr val="59A3B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rPr>
                <a:t>文本</a:t>
              </a:r>
              <a:r>
                <a:rPr lang="en-US" altLang="zh-CN" sz="1400">
                  <a:solidFill>
                    <a:schemeClr val="bg1"/>
                  </a:solidFill>
                  <a:latin typeface="Impact" panose="020B0806030902050204" pitchFamily="34" charset="0"/>
                  <a:ea typeface="微软雅黑" panose="020B0503020204020204" pitchFamily="34" charset="-122"/>
                  <a:sym typeface="Impact" panose="020B0806030902050204" pitchFamily="34" charset="0"/>
                </a:rPr>
                <a:t>1</a:t>
              </a:r>
              <a:endPar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34" name="Oval 9"/>
            <p:cNvSpPr>
              <a:spLocks noChangeArrowheads="1"/>
            </p:cNvSpPr>
            <p:nvPr/>
          </p:nvSpPr>
          <p:spPr bwMode="auto">
            <a:xfrm>
              <a:off x="6011863" y="3646800"/>
              <a:ext cx="752475" cy="758825"/>
            </a:xfrm>
            <a:prstGeom prst="ellipse">
              <a:avLst/>
            </a:prstGeom>
            <a:solidFill>
              <a:srgbClr val="59A3B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rPr>
                <a:t>文本</a:t>
              </a:r>
              <a:r>
                <a:rPr lang="en-US" altLang="zh-CN" sz="1400">
                  <a:solidFill>
                    <a:schemeClr val="bg1"/>
                  </a:solidFill>
                  <a:latin typeface="Impact" panose="020B0806030902050204" pitchFamily="34" charset="0"/>
                  <a:ea typeface="微软雅黑" panose="020B0503020204020204" pitchFamily="34" charset="-122"/>
                  <a:sym typeface="Impact" panose="020B0806030902050204" pitchFamily="34" charset="0"/>
                </a:rPr>
                <a:t>2</a:t>
              </a:r>
              <a:endPar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35" name="Oval 10"/>
            <p:cNvSpPr>
              <a:spLocks noChangeArrowheads="1"/>
            </p:cNvSpPr>
            <p:nvPr/>
          </p:nvSpPr>
          <p:spPr bwMode="auto">
            <a:xfrm>
              <a:off x="3181350" y="3683313"/>
              <a:ext cx="752475" cy="758825"/>
            </a:xfrm>
            <a:prstGeom prst="ellipse">
              <a:avLst/>
            </a:prstGeom>
            <a:solidFill>
              <a:srgbClr val="59A3B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rPr>
                <a:t>文本</a:t>
              </a:r>
              <a:r>
                <a:rPr lang="en-US" altLang="zh-CN" sz="1400">
                  <a:solidFill>
                    <a:schemeClr val="bg1"/>
                  </a:solidFill>
                  <a:latin typeface="Impact" panose="020B0806030902050204" pitchFamily="34" charset="0"/>
                  <a:ea typeface="微软雅黑" panose="020B0503020204020204" pitchFamily="34" charset="-122"/>
                  <a:sym typeface="Impact" panose="020B0806030902050204" pitchFamily="34" charset="0"/>
                </a:rPr>
                <a:t>3</a:t>
              </a:r>
              <a:endParaRPr lang="zh-CN" altLang="en-US" sz="14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cxnSp>
          <p:nvCxnSpPr>
            <p:cNvPr id="36" name="AutoShape 11"/>
            <p:cNvCxnSpPr>
              <a:cxnSpLocks noChangeShapeType="1"/>
            </p:cNvCxnSpPr>
            <p:nvPr/>
          </p:nvCxnSpPr>
          <p:spPr bwMode="auto">
            <a:xfrm flipH="1" flipV="1">
              <a:off x="5014913" y="3899213"/>
              <a:ext cx="9525" cy="441325"/>
            </a:xfrm>
            <a:prstGeom prst="straightConnector1">
              <a:avLst/>
            </a:prstGeom>
            <a:grpFill/>
            <a:ln w="9525">
              <a:solidFill>
                <a:schemeClr val="bg1">
                  <a:lumMod val="50000"/>
                </a:schemeClr>
              </a:solidFill>
              <a:bevel/>
            </a:ln>
          </p:spPr>
        </p:cxnSp>
        <p:cxnSp>
          <p:nvCxnSpPr>
            <p:cNvPr id="37" name="AutoShape 12"/>
            <p:cNvCxnSpPr>
              <a:cxnSpLocks noChangeShapeType="1"/>
            </p:cNvCxnSpPr>
            <p:nvPr/>
          </p:nvCxnSpPr>
          <p:spPr bwMode="auto">
            <a:xfrm flipH="1">
              <a:off x="5537200" y="2878450"/>
              <a:ext cx="398463" cy="106363"/>
            </a:xfrm>
            <a:prstGeom prst="straightConnector1">
              <a:avLst/>
            </a:prstGeom>
            <a:grpFill/>
            <a:ln w="9525">
              <a:solidFill>
                <a:schemeClr val="bg1">
                  <a:lumMod val="50000"/>
                </a:schemeClr>
              </a:solidFill>
              <a:bevel/>
            </a:ln>
          </p:spPr>
        </p:cxnSp>
        <p:cxnSp>
          <p:nvCxnSpPr>
            <p:cNvPr id="38" name="AutoShape 13"/>
            <p:cNvCxnSpPr>
              <a:cxnSpLocks noChangeShapeType="1"/>
            </p:cNvCxnSpPr>
            <p:nvPr/>
          </p:nvCxnSpPr>
          <p:spPr bwMode="auto">
            <a:xfrm>
              <a:off x="3989450" y="2842825"/>
              <a:ext cx="479425" cy="106363"/>
            </a:xfrm>
            <a:prstGeom prst="straightConnector1">
              <a:avLst/>
            </a:prstGeom>
            <a:grpFill/>
            <a:ln w="9525">
              <a:solidFill>
                <a:schemeClr val="bg1">
                  <a:lumMod val="50000"/>
                </a:schemeClr>
              </a:solidFill>
              <a:bevel/>
            </a:ln>
          </p:spPr>
        </p:cxnSp>
        <p:sp>
          <p:nvSpPr>
            <p:cNvPr id="39" name="Oval 16"/>
            <p:cNvSpPr>
              <a:spLocks noChangeArrowheads="1"/>
            </p:cNvSpPr>
            <p:nvPr/>
          </p:nvSpPr>
          <p:spPr bwMode="auto">
            <a:xfrm>
              <a:off x="4283075" y="2511738"/>
              <a:ext cx="1425575" cy="1404937"/>
            </a:xfrm>
            <a:prstGeom prst="ellipse">
              <a:avLst/>
            </a:prstGeom>
            <a:solidFill>
              <a:srgbClr val="59A3B0"/>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b="1">
                  <a:solidFill>
                    <a:schemeClr val="bg1"/>
                  </a:solidFill>
                  <a:latin typeface="Impact" panose="020B0806030902050204" pitchFamily="34" charset="0"/>
                  <a:ea typeface="微软雅黑" panose="020B0503020204020204" pitchFamily="34" charset="-122"/>
                  <a:sym typeface="Impact" panose="020B0806030902050204" pitchFamily="34" charset="0"/>
                </a:rPr>
                <a:t>标题</a:t>
              </a:r>
              <a:endParaRPr lang="zh-CN" altLang="en-US" sz="2000" b="1">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成功项目展示</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1061820" y="1729658"/>
            <a:ext cx="3920481" cy="4100725"/>
            <a:chOff x="4167189" y="1650653"/>
            <a:chExt cx="3852862" cy="4030000"/>
          </a:xfrm>
          <a:solidFill>
            <a:srgbClr val="51ACB5"/>
          </a:solidFill>
        </p:grpSpPr>
        <p:grpSp>
          <p:nvGrpSpPr>
            <p:cNvPr id="11" name="组合 10"/>
            <p:cNvGrpSpPr/>
            <p:nvPr/>
          </p:nvGrpSpPr>
          <p:grpSpPr>
            <a:xfrm>
              <a:off x="4167189" y="1650653"/>
              <a:ext cx="3852862" cy="4030000"/>
              <a:chOff x="4643438" y="2116139"/>
              <a:chExt cx="2900363" cy="3033711"/>
            </a:xfrm>
            <a:grpFill/>
          </p:grpSpPr>
          <p:sp>
            <p:nvSpPr>
              <p:cNvPr id="20" name="MH_Other_1"/>
              <p:cNvSpPr/>
              <p:nvPr/>
            </p:nvSpPr>
            <p:spPr>
              <a:xfrm rot="10800000">
                <a:off x="5443539" y="3181350"/>
                <a:ext cx="1298575" cy="1968500"/>
              </a:xfrm>
              <a:custGeom>
                <a:avLst/>
                <a:gdLst>
                  <a:gd name="connsiteX0" fmla="*/ 320923 w 1297989"/>
                  <a:gd name="connsiteY0" fmla="*/ 1430869 h 1968275"/>
                  <a:gd name="connsiteX1" fmla="*/ 305551 w 1297989"/>
                  <a:gd name="connsiteY1" fmla="*/ 1354608 h 1968275"/>
                  <a:gd name="connsiteX2" fmla="*/ 278731 w 1297989"/>
                  <a:gd name="connsiteY2" fmla="*/ 1179709 h 1968275"/>
                  <a:gd name="connsiteX3" fmla="*/ 250257 w 1297989"/>
                  <a:gd name="connsiteY3" fmla="*/ 871159 h 1968275"/>
                  <a:gd name="connsiteX4" fmla="*/ 186221 w 1297989"/>
                  <a:gd name="connsiteY4" fmla="*/ 657852 h 1968275"/>
                  <a:gd name="connsiteX5" fmla="*/ 161836 w 1297989"/>
                  <a:gd name="connsiteY5" fmla="*/ 610560 h 1968275"/>
                  <a:gd name="connsiteX6" fmla="*/ 189581 w 1297989"/>
                  <a:gd name="connsiteY6" fmla="*/ 553240 h 1968275"/>
                  <a:gd name="connsiteX7" fmla="*/ 421829 w 1297989"/>
                  <a:gd name="connsiteY7" fmla="*/ 265316 h 1968275"/>
                  <a:gd name="connsiteX8" fmla="*/ 841399 w 1297989"/>
                  <a:gd name="connsiteY8" fmla="*/ 67872 h 1968275"/>
                  <a:gd name="connsiteX9" fmla="*/ 1174586 w 1297989"/>
                  <a:gd name="connsiteY9" fmla="*/ 12341 h 1968275"/>
                  <a:gd name="connsiteX10" fmla="*/ 1297989 w 1297989"/>
                  <a:gd name="connsiteY10" fmla="*/ 0 h 1968275"/>
                  <a:gd name="connsiteX11" fmla="*/ 1291819 w 1297989"/>
                  <a:gd name="connsiteY11" fmla="*/ 86382 h 1968275"/>
                  <a:gd name="connsiteX12" fmla="*/ 1279479 w 1297989"/>
                  <a:gd name="connsiteY12" fmla="*/ 357868 h 1968275"/>
                  <a:gd name="connsiteX13" fmla="*/ 1199267 w 1297989"/>
                  <a:gd name="connsiteY13" fmla="*/ 629355 h 1968275"/>
                  <a:gd name="connsiteX14" fmla="*/ 1007993 w 1297989"/>
                  <a:gd name="connsiteY14" fmla="*/ 851480 h 1968275"/>
                  <a:gd name="connsiteX15" fmla="*/ 755017 w 1297989"/>
                  <a:gd name="connsiteY15" fmla="*/ 1030414 h 1968275"/>
                  <a:gd name="connsiteX16" fmla="*/ 483531 w 1297989"/>
                  <a:gd name="connsiteY16" fmla="*/ 1258709 h 1968275"/>
                  <a:gd name="connsiteX17" fmla="*/ 370926 w 1297989"/>
                  <a:gd name="connsiteY17" fmla="*/ 1372471 h 1968275"/>
                  <a:gd name="connsiteX18" fmla="*/ 2260 w 1297989"/>
                  <a:gd name="connsiteY18" fmla="*/ 1968275 h 1968275"/>
                  <a:gd name="connsiteX19" fmla="*/ 0 w 1297989"/>
                  <a:gd name="connsiteY19" fmla="*/ 1863560 h 1968275"/>
                  <a:gd name="connsiteX20" fmla="*/ 36254 w 1297989"/>
                  <a:gd name="connsiteY20" fmla="*/ 1890574 h 19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7989" h="1968275">
                    <a:moveTo>
                      <a:pt x="320923" y="1430869"/>
                    </a:moveTo>
                    <a:lnTo>
                      <a:pt x="305551" y="1354608"/>
                    </a:lnTo>
                    <a:cubicBezTo>
                      <a:pt x="295216" y="1294612"/>
                      <a:pt x="286267" y="1234527"/>
                      <a:pt x="278731" y="1179709"/>
                    </a:cubicBezTo>
                    <a:cubicBezTo>
                      <a:pt x="263657" y="1070074"/>
                      <a:pt x="271124" y="968702"/>
                      <a:pt x="250257" y="871159"/>
                    </a:cubicBezTo>
                    <a:cubicBezTo>
                      <a:pt x="234607" y="798001"/>
                      <a:pt x="215373" y="724110"/>
                      <a:pt x="186221" y="657852"/>
                    </a:cubicBezTo>
                    <a:lnTo>
                      <a:pt x="161836" y="610560"/>
                    </a:lnTo>
                    <a:lnTo>
                      <a:pt x="189581" y="553240"/>
                    </a:lnTo>
                    <a:cubicBezTo>
                      <a:pt x="253115" y="439044"/>
                      <a:pt x="333134" y="340900"/>
                      <a:pt x="421829" y="265316"/>
                    </a:cubicBezTo>
                    <a:cubicBezTo>
                      <a:pt x="540090" y="164537"/>
                      <a:pt x="682003" y="113119"/>
                      <a:pt x="841399" y="67872"/>
                    </a:cubicBezTo>
                    <a:lnTo>
                      <a:pt x="1174586" y="12341"/>
                    </a:lnTo>
                    <a:cubicBezTo>
                      <a:pt x="1250685" y="1029"/>
                      <a:pt x="1274337" y="514"/>
                      <a:pt x="1297989" y="0"/>
                    </a:cubicBezTo>
                    <a:cubicBezTo>
                      <a:pt x="1295932" y="28794"/>
                      <a:pt x="1294904" y="26738"/>
                      <a:pt x="1291819" y="86382"/>
                    </a:cubicBezTo>
                    <a:cubicBezTo>
                      <a:pt x="1288734" y="146027"/>
                      <a:pt x="1294904" y="267373"/>
                      <a:pt x="1279479" y="357868"/>
                    </a:cubicBezTo>
                    <a:cubicBezTo>
                      <a:pt x="1264053" y="448364"/>
                      <a:pt x="1244515" y="547086"/>
                      <a:pt x="1199267" y="629355"/>
                    </a:cubicBezTo>
                    <a:cubicBezTo>
                      <a:pt x="1154019" y="711623"/>
                      <a:pt x="1082034" y="784636"/>
                      <a:pt x="1007993" y="851480"/>
                    </a:cubicBezTo>
                    <a:cubicBezTo>
                      <a:pt x="933951" y="918323"/>
                      <a:pt x="842427" y="962542"/>
                      <a:pt x="755017" y="1030414"/>
                    </a:cubicBezTo>
                    <a:cubicBezTo>
                      <a:pt x="667606" y="1098285"/>
                      <a:pt x="564771" y="1181582"/>
                      <a:pt x="483531" y="1258709"/>
                    </a:cubicBezTo>
                    <a:cubicBezTo>
                      <a:pt x="442910" y="1297272"/>
                      <a:pt x="406147" y="1334293"/>
                      <a:pt x="370926" y="1372471"/>
                    </a:cubicBezTo>
                    <a:close/>
                    <a:moveTo>
                      <a:pt x="2260" y="1968275"/>
                    </a:moveTo>
                    <a:lnTo>
                      <a:pt x="0" y="1863560"/>
                    </a:lnTo>
                    <a:lnTo>
                      <a:pt x="36254" y="1890574"/>
                    </a:lnTo>
                    <a:close/>
                  </a:path>
                </a:pathLst>
              </a:custGeom>
              <a:solidFill>
                <a:srgbClr val="59A3B0"/>
              </a:solidFill>
              <a:ln w="38100" cap="flat" cmpd="sng" algn="ctr">
                <a:solidFill>
                  <a:srgbClr val="FFFFFF"/>
                </a:solidFill>
                <a:prstDash val="solid"/>
              </a:ln>
              <a:effectLst/>
            </p:spPr>
            <p:txBody>
              <a:bodyPr tIns="0" bIns="684000" anchor="ctr"/>
              <a:lstStyle/>
              <a:p>
                <a:pPr algn="ctr" eaLnBrk="1" hangingPunct="1">
                  <a:defRPr/>
                </a:pPr>
                <a:endParaRPr lang="zh-CN" altLang="en-US" sz="1600" kern="0" dirty="0">
                  <a:solidFill>
                    <a:schemeClr val="bg1"/>
                  </a:solidFill>
                  <a:latin typeface="Stencil Std" pitchFamily="82" charset="0"/>
                  <a:ea typeface="微软雅黑" panose="020B0503020204020204" pitchFamily="34" charset="-122"/>
                  <a:cs typeface="微软雅黑" panose="020B0503020204020204" pitchFamily="34" charset="-122"/>
                </a:endParaRPr>
              </a:p>
            </p:txBody>
          </p:sp>
          <p:sp>
            <p:nvSpPr>
              <p:cNvPr id="21" name="MH_Other_2"/>
              <p:cNvSpPr/>
              <p:nvPr/>
            </p:nvSpPr>
            <p:spPr>
              <a:xfrm rot="7200000">
                <a:off x="5907882" y="2917032"/>
                <a:ext cx="1296987" cy="1968500"/>
              </a:xfrm>
              <a:custGeom>
                <a:avLst/>
                <a:gdLst>
                  <a:gd name="connsiteX0" fmla="*/ 320923 w 1297989"/>
                  <a:gd name="connsiteY0" fmla="*/ 1430869 h 1968275"/>
                  <a:gd name="connsiteX1" fmla="*/ 305551 w 1297989"/>
                  <a:gd name="connsiteY1" fmla="*/ 1354609 h 1968275"/>
                  <a:gd name="connsiteX2" fmla="*/ 278731 w 1297989"/>
                  <a:gd name="connsiteY2" fmla="*/ 1179710 h 1968275"/>
                  <a:gd name="connsiteX3" fmla="*/ 250257 w 1297989"/>
                  <a:gd name="connsiteY3" fmla="*/ 871159 h 1968275"/>
                  <a:gd name="connsiteX4" fmla="*/ 186220 w 1297989"/>
                  <a:gd name="connsiteY4" fmla="*/ 657852 h 1968275"/>
                  <a:gd name="connsiteX5" fmla="*/ 161836 w 1297989"/>
                  <a:gd name="connsiteY5" fmla="*/ 610560 h 1968275"/>
                  <a:gd name="connsiteX6" fmla="*/ 189581 w 1297989"/>
                  <a:gd name="connsiteY6" fmla="*/ 553240 h 1968275"/>
                  <a:gd name="connsiteX7" fmla="*/ 421829 w 1297989"/>
                  <a:gd name="connsiteY7" fmla="*/ 265316 h 1968275"/>
                  <a:gd name="connsiteX8" fmla="*/ 841398 w 1297989"/>
                  <a:gd name="connsiteY8" fmla="*/ 67871 h 1968275"/>
                  <a:gd name="connsiteX9" fmla="*/ 1174586 w 1297989"/>
                  <a:gd name="connsiteY9" fmla="*/ 12340 h 1968275"/>
                  <a:gd name="connsiteX10" fmla="*/ 1297989 w 1297989"/>
                  <a:gd name="connsiteY10" fmla="*/ 0 h 1968275"/>
                  <a:gd name="connsiteX11" fmla="*/ 1291819 w 1297989"/>
                  <a:gd name="connsiteY11" fmla="*/ 86382 h 1968275"/>
                  <a:gd name="connsiteX12" fmla="*/ 1279478 w 1297989"/>
                  <a:gd name="connsiteY12" fmla="*/ 357868 h 1968275"/>
                  <a:gd name="connsiteX13" fmla="*/ 1199267 w 1297989"/>
                  <a:gd name="connsiteY13" fmla="*/ 629354 h 1968275"/>
                  <a:gd name="connsiteX14" fmla="*/ 1007992 w 1297989"/>
                  <a:gd name="connsiteY14" fmla="*/ 851480 h 1968275"/>
                  <a:gd name="connsiteX15" fmla="*/ 755017 w 1297989"/>
                  <a:gd name="connsiteY15" fmla="*/ 1030413 h 1968275"/>
                  <a:gd name="connsiteX16" fmla="*/ 483530 w 1297989"/>
                  <a:gd name="connsiteY16" fmla="*/ 1258709 h 1968275"/>
                  <a:gd name="connsiteX17" fmla="*/ 370925 w 1297989"/>
                  <a:gd name="connsiteY17" fmla="*/ 1372471 h 1968275"/>
                  <a:gd name="connsiteX18" fmla="*/ 2259 w 1297989"/>
                  <a:gd name="connsiteY18" fmla="*/ 1968275 h 1968275"/>
                  <a:gd name="connsiteX19" fmla="*/ 0 w 1297989"/>
                  <a:gd name="connsiteY19" fmla="*/ 1863561 h 1968275"/>
                  <a:gd name="connsiteX20" fmla="*/ 36253 w 1297989"/>
                  <a:gd name="connsiteY20" fmla="*/ 1890575 h 19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7989" h="1968275">
                    <a:moveTo>
                      <a:pt x="320923" y="1430869"/>
                    </a:moveTo>
                    <a:lnTo>
                      <a:pt x="305551" y="1354609"/>
                    </a:lnTo>
                    <a:cubicBezTo>
                      <a:pt x="295216" y="1294613"/>
                      <a:pt x="286267" y="1234527"/>
                      <a:pt x="278731" y="1179710"/>
                    </a:cubicBezTo>
                    <a:cubicBezTo>
                      <a:pt x="263657" y="1070075"/>
                      <a:pt x="271124" y="968703"/>
                      <a:pt x="250257" y="871159"/>
                    </a:cubicBezTo>
                    <a:cubicBezTo>
                      <a:pt x="234607" y="798002"/>
                      <a:pt x="215372" y="724111"/>
                      <a:pt x="186220" y="657852"/>
                    </a:cubicBezTo>
                    <a:lnTo>
                      <a:pt x="161836" y="610560"/>
                    </a:lnTo>
                    <a:lnTo>
                      <a:pt x="189581" y="553240"/>
                    </a:lnTo>
                    <a:cubicBezTo>
                      <a:pt x="253114" y="439044"/>
                      <a:pt x="333133" y="340900"/>
                      <a:pt x="421829" y="265316"/>
                    </a:cubicBezTo>
                    <a:cubicBezTo>
                      <a:pt x="540090" y="164537"/>
                      <a:pt x="682003" y="113119"/>
                      <a:pt x="841398" y="67871"/>
                    </a:cubicBezTo>
                    <a:lnTo>
                      <a:pt x="1174586" y="12340"/>
                    </a:lnTo>
                    <a:cubicBezTo>
                      <a:pt x="1250685" y="1028"/>
                      <a:pt x="1274337" y="514"/>
                      <a:pt x="1297989" y="0"/>
                    </a:cubicBezTo>
                    <a:cubicBezTo>
                      <a:pt x="1295932" y="28794"/>
                      <a:pt x="1294904" y="26737"/>
                      <a:pt x="1291819" y="86382"/>
                    </a:cubicBezTo>
                    <a:cubicBezTo>
                      <a:pt x="1288734" y="146027"/>
                      <a:pt x="1294904" y="267373"/>
                      <a:pt x="1279478" y="357868"/>
                    </a:cubicBezTo>
                    <a:cubicBezTo>
                      <a:pt x="1264054" y="448364"/>
                      <a:pt x="1244515" y="547086"/>
                      <a:pt x="1199267" y="629354"/>
                    </a:cubicBezTo>
                    <a:cubicBezTo>
                      <a:pt x="1154019" y="711623"/>
                      <a:pt x="1082034" y="784636"/>
                      <a:pt x="1007992" y="851480"/>
                    </a:cubicBezTo>
                    <a:cubicBezTo>
                      <a:pt x="933951" y="918323"/>
                      <a:pt x="842427" y="962542"/>
                      <a:pt x="755017" y="1030413"/>
                    </a:cubicBezTo>
                    <a:cubicBezTo>
                      <a:pt x="667606" y="1098285"/>
                      <a:pt x="564770" y="1181582"/>
                      <a:pt x="483530" y="1258709"/>
                    </a:cubicBezTo>
                    <a:cubicBezTo>
                      <a:pt x="442910" y="1297272"/>
                      <a:pt x="406147" y="1334293"/>
                      <a:pt x="370925" y="1372471"/>
                    </a:cubicBezTo>
                    <a:close/>
                    <a:moveTo>
                      <a:pt x="2259" y="1968275"/>
                    </a:moveTo>
                    <a:lnTo>
                      <a:pt x="0" y="1863561"/>
                    </a:lnTo>
                    <a:lnTo>
                      <a:pt x="36253" y="1890575"/>
                    </a:lnTo>
                    <a:close/>
                  </a:path>
                </a:pathLst>
              </a:custGeom>
              <a:solidFill>
                <a:srgbClr val="3B4658"/>
              </a:solidFill>
              <a:ln w="38100" cap="flat" cmpd="sng" algn="ctr">
                <a:solidFill>
                  <a:srgbClr val="FFFFFF"/>
                </a:solidFill>
                <a:prstDash val="solid"/>
              </a:ln>
              <a:effectLst/>
            </p:spPr>
            <p:txBody>
              <a:bodyPr tIns="0" bIns="684000" anchor="ctr"/>
              <a:lstStyle/>
              <a:p>
                <a:pPr algn="ctr" eaLnBrk="1" hangingPunct="1">
                  <a:defRPr/>
                </a:pPr>
                <a:endParaRPr lang="zh-CN" altLang="en-US" sz="1600" kern="0" dirty="0">
                  <a:solidFill>
                    <a:schemeClr val="bg1">
                      <a:lumMod val="50000"/>
                    </a:schemeClr>
                  </a:solidFill>
                  <a:latin typeface="Stencil Std" pitchFamily="82" charset="0"/>
                  <a:ea typeface="微软雅黑" panose="020B0503020204020204" pitchFamily="34" charset="-122"/>
                  <a:cs typeface="微软雅黑" panose="020B0503020204020204" pitchFamily="34" charset="-122"/>
                </a:endParaRPr>
              </a:p>
            </p:txBody>
          </p:sp>
          <p:sp>
            <p:nvSpPr>
              <p:cNvPr id="22" name="MH_Other_3"/>
              <p:cNvSpPr/>
              <p:nvPr/>
            </p:nvSpPr>
            <p:spPr>
              <a:xfrm rot="3600000">
                <a:off x="5910263" y="2382838"/>
                <a:ext cx="1298575" cy="1968500"/>
              </a:xfrm>
              <a:custGeom>
                <a:avLst/>
                <a:gdLst>
                  <a:gd name="connsiteX0" fmla="*/ 0 w 1298767"/>
                  <a:gd name="connsiteY0" fmla="*/ 1862981 h 1968275"/>
                  <a:gd name="connsiteX1" fmla="*/ 37031 w 1298767"/>
                  <a:gd name="connsiteY1" fmla="*/ 1890575 h 1968275"/>
                  <a:gd name="connsiteX2" fmla="*/ 3037 w 1298767"/>
                  <a:gd name="connsiteY2" fmla="*/ 1968275 h 1968275"/>
                  <a:gd name="connsiteX3" fmla="*/ 190359 w 1298767"/>
                  <a:gd name="connsiteY3" fmla="*/ 553240 h 1968275"/>
                  <a:gd name="connsiteX4" fmla="*/ 422607 w 1298767"/>
                  <a:gd name="connsiteY4" fmla="*/ 265316 h 1968275"/>
                  <a:gd name="connsiteX5" fmla="*/ 842177 w 1298767"/>
                  <a:gd name="connsiteY5" fmla="*/ 67871 h 1968275"/>
                  <a:gd name="connsiteX6" fmla="*/ 1175364 w 1298767"/>
                  <a:gd name="connsiteY6" fmla="*/ 12340 h 1968275"/>
                  <a:gd name="connsiteX7" fmla="*/ 1298767 w 1298767"/>
                  <a:gd name="connsiteY7" fmla="*/ 0 h 1968275"/>
                  <a:gd name="connsiteX8" fmla="*/ 1292597 w 1298767"/>
                  <a:gd name="connsiteY8" fmla="*/ 86382 h 1968275"/>
                  <a:gd name="connsiteX9" fmla="*/ 1280257 w 1298767"/>
                  <a:gd name="connsiteY9" fmla="*/ 357868 h 1968275"/>
                  <a:gd name="connsiteX10" fmla="*/ 1200045 w 1298767"/>
                  <a:gd name="connsiteY10" fmla="*/ 629354 h 1968275"/>
                  <a:gd name="connsiteX11" fmla="*/ 1008770 w 1298767"/>
                  <a:gd name="connsiteY11" fmla="*/ 851479 h 1968275"/>
                  <a:gd name="connsiteX12" fmla="*/ 755795 w 1298767"/>
                  <a:gd name="connsiteY12" fmla="*/ 1030414 h 1968275"/>
                  <a:gd name="connsiteX13" fmla="*/ 484308 w 1298767"/>
                  <a:gd name="connsiteY13" fmla="*/ 1258709 h 1968275"/>
                  <a:gd name="connsiteX14" fmla="*/ 371703 w 1298767"/>
                  <a:gd name="connsiteY14" fmla="*/ 1372471 h 1968275"/>
                  <a:gd name="connsiteX15" fmla="*/ 321700 w 1298767"/>
                  <a:gd name="connsiteY15" fmla="*/ 1430870 h 1968275"/>
                  <a:gd name="connsiteX16" fmla="*/ 306328 w 1298767"/>
                  <a:gd name="connsiteY16" fmla="*/ 1354609 h 1968275"/>
                  <a:gd name="connsiteX17" fmla="*/ 279508 w 1298767"/>
                  <a:gd name="connsiteY17" fmla="*/ 1179710 h 1968275"/>
                  <a:gd name="connsiteX18" fmla="*/ 251034 w 1298767"/>
                  <a:gd name="connsiteY18" fmla="*/ 871159 h 1968275"/>
                  <a:gd name="connsiteX19" fmla="*/ 186998 w 1298767"/>
                  <a:gd name="connsiteY19" fmla="*/ 657852 h 1968275"/>
                  <a:gd name="connsiteX20" fmla="*/ 162614 w 1298767"/>
                  <a:gd name="connsiteY20" fmla="*/ 610560 h 19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8767" h="1968275">
                    <a:moveTo>
                      <a:pt x="0" y="1862981"/>
                    </a:moveTo>
                    <a:lnTo>
                      <a:pt x="37031" y="1890575"/>
                    </a:lnTo>
                    <a:lnTo>
                      <a:pt x="3037" y="1968275"/>
                    </a:lnTo>
                    <a:close/>
                    <a:moveTo>
                      <a:pt x="190359" y="553240"/>
                    </a:moveTo>
                    <a:cubicBezTo>
                      <a:pt x="253892" y="439044"/>
                      <a:pt x="333911" y="340900"/>
                      <a:pt x="422607" y="265316"/>
                    </a:cubicBezTo>
                    <a:cubicBezTo>
                      <a:pt x="540868" y="164537"/>
                      <a:pt x="682781" y="113119"/>
                      <a:pt x="842177" y="67871"/>
                    </a:cubicBezTo>
                    <a:lnTo>
                      <a:pt x="1175364" y="12340"/>
                    </a:lnTo>
                    <a:cubicBezTo>
                      <a:pt x="1251463" y="1028"/>
                      <a:pt x="1275115" y="514"/>
                      <a:pt x="1298767" y="0"/>
                    </a:cubicBezTo>
                    <a:cubicBezTo>
                      <a:pt x="1296710" y="28794"/>
                      <a:pt x="1295682" y="26737"/>
                      <a:pt x="1292597" y="86382"/>
                    </a:cubicBezTo>
                    <a:cubicBezTo>
                      <a:pt x="1289512" y="146027"/>
                      <a:pt x="1295682" y="267373"/>
                      <a:pt x="1280257" y="357868"/>
                    </a:cubicBezTo>
                    <a:cubicBezTo>
                      <a:pt x="1264831" y="448363"/>
                      <a:pt x="1245293" y="547086"/>
                      <a:pt x="1200045" y="629354"/>
                    </a:cubicBezTo>
                    <a:cubicBezTo>
                      <a:pt x="1154797" y="711623"/>
                      <a:pt x="1082812" y="784636"/>
                      <a:pt x="1008770" y="851479"/>
                    </a:cubicBezTo>
                    <a:cubicBezTo>
                      <a:pt x="934729" y="918323"/>
                      <a:pt x="843205" y="962542"/>
                      <a:pt x="755795" y="1030414"/>
                    </a:cubicBezTo>
                    <a:cubicBezTo>
                      <a:pt x="668384" y="1098285"/>
                      <a:pt x="565549" y="1181582"/>
                      <a:pt x="484308" y="1258709"/>
                    </a:cubicBezTo>
                    <a:cubicBezTo>
                      <a:pt x="443688" y="1297272"/>
                      <a:pt x="406924" y="1334293"/>
                      <a:pt x="371703" y="1372471"/>
                    </a:cubicBezTo>
                    <a:lnTo>
                      <a:pt x="321700" y="1430870"/>
                    </a:lnTo>
                    <a:lnTo>
                      <a:pt x="306328" y="1354609"/>
                    </a:lnTo>
                    <a:cubicBezTo>
                      <a:pt x="295993" y="1294613"/>
                      <a:pt x="287044" y="1234527"/>
                      <a:pt x="279508" y="1179710"/>
                    </a:cubicBezTo>
                    <a:cubicBezTo>
                      <a:pt x="264434" y="1070074"/>
                      <a:pt x="271901" y="968703"/>
                      <a:pt x="251034" y="871159"/>
                    </a:cubicBezTo>
                    <a:cubicBezTo>
                      <a:pt x="235384" y="798001"/>
                      <a:pt x="216149" y="724110"/>
                      <a:pt x="186998" y="657852"/>
                    </a:cubicBezTo>
                    <a:lnTo>
                      <a:pt x="162614" y="610560"/>
                    </a:lnTo>
                    <a:close/>
                  </a:path>
                </a:pathLst>
              </a:custGeom>
              <a:solidFill>
                <a:srgbClr val="59A3B0"/>
              </a:solidFill>
              <a:ln w="38100" cap="flat" cmpd="sng" algn="ctr">
                <a:solidFill>
                  <a:srgbClr val="FFFFFF"/>
                </a:solidFill>
                <a:prstDash val="solid"/>
              </a:ln>
              <a:effectLst/>
            </p:spPr>
            <p:txBody>
              <a:bodyPr tIns="0" bIns="684000" anchor="ctr"/>
              <a:lstStyle/>
              <a:p>
                <a:pPr algn="ctr" eaLnBrk="1" hangingPunct="1">
                  <a:defRPr/>
                </a:pPr>
                <a:endParaRPr lang="zh-CN" altLang="en-US" sz="1600" kern="0" dirty="0">
                  <a:solidFill>
                    <a:schemeClr val="bg1">
                      <a:lumMod val="50000"/>
                    </a:schemeClr>
                  </a:solidFill>
                  <a:latin typeface="Stencil Std" pitchFamily="82" charset="0"/>
                  <a:ea typeface="微软雅黑" panose="020B0503020204020204" pitchFamily="34" charset="-122"/>
                  <a:cs typeface="微软雅黑" panose="020B0503020204020204" pitchFamily="34" charset="-122"/>
                </a:endParaRPr>
              </a:p>
            </p:txBody>
          </p:sp>
          <p:sp>
            <p:nvSpPr>
              <p:cNvPr id="23" name="MH_Other_4"/>
              <p:cNvSpPr/>
              <p:nvPr/>
            </p:nvSpPr>
            <p:spPr>
              <a:xfrm>
                <a:off x="5600700" y="2116139"/>
                <a:ext cx="1136650" cy="1431925"/>
              </a:xfrm>
              <a:custGeom>
                <a:avLst/>
                <a:gdLst>
                  <a:gd name="connsiteX0" fmla="*/ 1136153 w 1136153"/>
                  <a:gd name="connsiteY0" fmla="*/ 0 h 1430869"/>
                  <a:gd name="connsiteX1" fmla="*/ 1129983 w 1136153"/>
                  <a:gd name="connsiteY1" fmla="*/ 86382 h 1430869"/>
                  <a:gd name="connsiteX2" fmla="*/ 1117643 w 1136153"/>
                  <a:gd name="connsiteY2" fmla="*/ 357868 h 1430869"/>
                  <a:gd name="connsiteX3" fmla="*/ 1037431 w 1136153"/>
                  <a:gd name="connsiteY3" fmla="*/ 629355 h 1430869"/>
                  <a:gd name="connsiteX4" fmla="*/ 846157 w 1136153"/>
                  <a:gd name="connsiteY4" fmla="*/ 851480 h 1430869"/>
                  <a:gd name="connsiteX5" fmla="*/ 593181 w 1136153"/>
                  <a:gd name="connsiteY5" fmla="*/ 1030414 h 1430869"/>
                  <a:gd name="connsiteX6" fmla="*/ 321695 w 1136153"/>
                  <a:gd name="connsiteY6" fmla="*/ 1258709 h 1430869"/>
                  <a:gd name="connsiteX7" fmla="*/ 209090 w 1136153"/>
                  <a:gd name="connsiteY7" fmla="*/ 1372471 h 1430869"/>
                  <a:gd name="connsiteX8" fmla="*/ 159087 w 1136153"/>
                  <a:gd name="connsiteY8" fmla="*/ 1430869 h 1430869"/>
                  <a:gd name="connsiteX9" fmla="*/ 143715 w 1136153"/>
                  <a:gd name="connsiteY9" fmla="*/ 1354609 h 1430869"/>
                  <a:gd name="connsiteX10" fmla="*/ 116895 w 1136153"/>
                  <a:gd name="connsiteY10" fmla="*/ 1179710 h 1430869"/>
                  <a:gd name="connsiteX11" fmla="*/ 88421 w 1136153"/>
                  <a:gd name="connsiteY11" fmla="*/ 871159 h 1430869"/>
                  <a:gd name="connsiteX12" fmla="*/ 24385 w 1136153"/>
                  <a:gd name="connsiteY12" fmla="*/ 657852 h 1430869"/>
                  <a:gd name="connsiteX13" fmla="*/ 0 w 1136153"/>
                  <a:gd name="connsiteY13" fmla="*/ 610560 h 1430869"/>
                  <a:gd name="connsiteX14" fmla="*/ 27745 w 1136153"/>
                  <a:gd name="connsiteY14" fmla="*/ 553240 h 1430869"/>
                  <a:gd name="connsiteX15" fmla="*/ 259993 w 1136153"/>
                  <a:gd name="connsiteY15" fmla="*/ 265316 h 1430869"/>
                  <a:gd name="connsiteX16" fmla="*/ 679563 w 1136153"/>
                  <a:gd name="connsiteY16" fmla="*/ 67872 h 1430869"/>
                  <a:gd name="connsiteX17" fmla="*/ 1012750 w 1136153"/>
                  <a:gd name="connsiteY17" fmla="*/ 12340 h 1430869"/>
                  <a:gd name="connsiteX18" fmla="*/ 1136153 w 1136153"/>
                  <a:gd name="connsiteY18" fmla="*/ 0 h 143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36153" h="1430869">
                    <a:moveTo>
                      <a:pt x="1136153" y="0"/>
                    </a:moveTo>
                    <a:cubicBezTo>
                      <a:pt x="1134096" y="28794"/>
                      <a:pt x="1133068" y="26737"/>
                      <a:pt x="1129983" y="86382"/>
                    </a:cubicBezTo>
                    <a:cubicBezTo>
                      <a:pt x="1126898" y="146027"/>
                      <a:pt x="1133068" y="267373"/>
                      <a:pt x="1117643" y="357868"/>
                    </a:cubicBezTo>
                    <a:cubicBezTo>
                      <a:pt x="1102217" y="448364"/>
                      <a:pt x="1082679" y="547086"/>
                      <a:pt x="1037431" y="629355"/>
                    </a:cubicBezTo>
                    <a:cubicBezTo>
                      <a:pt x="992183" y="711623"/>
                      <a:pt x="920198" y="784636"/>
                      <a:pt x="846157" y="851480"/>
                    </a:cubicBezTo>
                    <a:cubicBezTo>
                      <a:pt x="772115" y="918323"/>
                      <a:pt x="680591" y="962542"/>
                      <a:pt x="593181" y="1030414"/>
                    </a:cubicBezTo>
                    <a:cubicBezTo>
                      <a:pt x="505770" y="1098285"/>
                      <a:pt x="402935" y="1181582"/>
                      <a:pt x="321695" y="1258709"/>
                    </a:cubicBezTo>
                    <a:cubicBezTo>
                      <a:pt x="281075" y="1297272"/>
                      <a:pt x="244311" y="1334293"/>
                      <a:pt x="209090" y="1372471"/>
                    </a:cubicBezTo>
                    <a:lnTo>
                      <a:pt x="159087" y="1430869"/>
                    </a:lnTo>
                    <a:lnTo>
                      <a:pt x="143715" y="1354609"/>
                    </a:lnTo>
                    <a:cubicBezTo>
                      <a:pt x="133380" y="1294613"/>
                      <a:pt x="124432" y="1234528"/>
                      <a:pt x="116895" y="1179710"/>
                    </a:cubicBezTo>
                    <a:cubicBezTo>
                      <a:pt x="101821" y="1070075"/>
                      <a:pt x="109288" y="968703"/>
                      <a:pt x="88421" y="871159"/>
                    </a:cubicBezTo>
                    <a:cubicBezTo>
                      <a:pt x="72771" y="798002"/>
                      <a:pt x="53536" y="724111"/>
                      <a:pt x="24385" y="657852"/>
                    </a:cubicBezTo>
                    <a:lnTo>
                      <a:pt x="0" y="610560"/>
                    </a:lnTo>
                    <a:lnTo>
                      <a:pt x="27745" y="553240"/>
                    </a:lnTo>
                    <a:cubicBezTo>
                      <a:pt x="91278" y="439044"/>
                      <a:pt x="171298" y="340900"/>
                      <a:pt x="259993" y="265316"/>
                    </a:cubicBezTo>
                    <a:cubicBezTo>
                      <a:pt x="378254" y="164537"/>
                      <a:pt x="520167" y="113119"/>
                      <a:pt x="679563" y="67872"/>
                    </a:cubicBezTo>
                    <a:lnTo>
                      <a:pt x="1012750" y="12340"/>
                    </a:lnTo>
                    <a:cubicBezTo>
                      <a:pt x="1088849" y="1028"/>
                      <a:pt x="1112501" y="514"/>
                      <a:pt x="1136153" y="0"/>
                    </a:cubicBezTo>
                    <a:close/>
                  </a:path>
                </a:pathLst>
              </a:custGeom>
              <a:solidFill>
                <a:srgbClr val="3B4658"/>
              </a:solidFill>
              <a:ln w="38100" cap="flat" cmpd="sng" algn="ctr">
                <a:solidFill>
                  <a:srgbClr val="FFFFFF"/>
                </a:solidFill>
                <a:prstDash val="solid"/>
              </a:ln>
              <a:effectLst/>
            </p:spPr>
            <p:txBody>
              <a:bodyPr tIns="0" bIns="252000" anchor="ctr"/>
              <a:lstStyle/>
              <a:p>
                <a:pPr algn="ctr" eaLnBrk="1" hangingPunct="1">
                  <a:defRPr/>
                </a:pPr>
                <a:endParaRPr lang="zh-CN" altLang="en-US" sz="1600" kern="0" dirty="0">
                  <a:solidFill>
                    <a:schemeClr val="bg1">
                      <a:lumMod val="50000"/>
                    </a:schemeClr>
                  </a:solidFill>
                  <a:latin typeface="Stencil Std" pitchFamily="82" charset="0"/>
                  <a:ea typeface="微软雅黑" panose="020B0503020204020204" pitchFamily="34" charset="-122"/>
                  <a:cs typeface="微软雅黑" panose="020B0503020204020204" pitchFamily="34" charset="-122"/>
                </a:endParaRPr>
              </a:p>
            </p:txBody>
          </p:sp>
          <p:sp>
            <p:nvSpPr>
              <p:cNvPr id="24" name="MH_Other_5"/>
              <p:cNvSpPr/>
              <p:nvPr/>
            </p:nvSpPr>
            <p:spPr>
              <a:xfrm rot="18000000">
                <a:off x="4899026" y="2465388"/>
                <a:ext cx="1136650" cy="1431925"/>
              </a:xfrm>
              <a:custGeom>
                <a:avLst/>
                <a:gdLst>
                  <a:gd name="connsiteX0" fmla="*/ 1136153 w 1136153"/>
                  <a:gd name="connsiteY0" fmla="*/ 0 h 1430869"/>
                  <a:gd name="connsiteX1" fmla="*/ 1129983 w 1136153"/>
                  <a:gd name="connsiteY1" fmla="*/ 86382 h 1430869"/>
                  <a:gd name="connsiteX2" fmla="*/ 1117643 w 1136153"/>
                  <a:gd name="connsiteY2" fmla="*/ 357868 h 1430869"/>
                  <a:gd name="connsiteX3" fmla="*/ 1037431 w 1136153"/>
                  <a:gd name="connsiteY3" fmla="*/ 629354 h 1430869"/>
                  <a:gd name="connsiteX4" fmla="*/ 846157 w 1136153"/>
                  <a:gd name="connsiteY4" fmla="*/ 851479 h 1430869"/>
                  <a:gd name="connsiteX5" fmla="*/ 593181 w 1136153"/>
                  <a:gd name="connsiteY5" fmla="*/ 1030413 h 1430869"/>
                  <a:gd name="connsiteX6" fmla="*/ 321694 w 1136153"/>
                  <a:gd name="connsiteY6" fmla="*/ 1258709 h 1430869"/>
                  <a:gd name="connsiteX7" fmla="*/ 209089 w 1136153"/>
                  <a:gd name="connsiteY7" fmla="*/ 1372471 h 1430869"/>
                  <a:gd name="connsiteX8" fmla="*/ 159087 w 1136153"/>
                  <a:gd name="connsiteY8" fmla="*/ 1430869 h 1430869"/>
                  <a:gd name="connsiteX9" fmla="*/ 143715 w 1136153"/>
                  <a:gd name="connsiteY9" fmla="*/ 1354609 h 1430869"/>
                  <a:gd name="connsiteX10" fmla="*/ 116895 w 1136153"/>
                  <a:gd name="connsiteY10" fmla="*/ 1179710 h 1430869"/>
                  <a:gd name="connsiteX11" fmla="*/ 88421 w 1136153"/>
                  <a:gd name="connsiteY11" fmla="*/ 871159 h 1430869"/>
                  <a:gd name="connsiteX12" fmla="*/ 24384 w 1136153"/>
                  <a:gd name="connsiteY12" fmla="*/ 657852 h 1430869"/>
                  <a:gd name="connsiteX13" fmla="*/ 0 w 1136153"/>
                  <a:gd name="connsiteY13" fmla="*/ 610560 h 1430869"/>
                  <a:gd name="connsiteX14" fmla="*/ 27745 w 1136153"/>
                  <a:gd name="connsiteY14" fmla="*/ 553240 h 1430869"/>
                  <a:gd name="connsiteX15" fmla="*/ 259993 w 1136153"/>
                  <a:gd name="connsiteY15" fmla="*/ 265316 h 1430869"/>
                  <a:gd name="connsiteX16" fmla="*/ 679563 w 1136153"/>
                  <a:gd name="connsiteY16" fmla="*/ 67872 h 1430869"/>
                  <a:gd name="connsiteX17" fmla="*/ 1012750 w 1136153"/>
                  <a:gd name="connsiteY17" fmla="*/ 12340 h 1430869"/>
                  <a:gd name="connsiteX18" fmla="*/ 1136153 w 1136153"/>
                  <a:gd name="connsiteY18" fmla="*/ 0 h 143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36153" h="1430869">
                    <a:moveTo>
                      <a:pt x="1136153" y="0"/>
                    </a:moveTo>
                    <a:cubicBezTo>
                      <a:pt x="1134096" y="28794"/>
                      <a:pt x="1133068" y="26737"/>
                      <a:pt x="1129983" y="86382"/>
                    </a:cubicBezTo>
                    <a:cubicBezTo>
                      <a:pt x="1126898" y="146027"/>
                      <a:pt x="1133068" y="267373"/>
                      <a:pt x="1117643" y="357868"/>
                    </a:cubicBezTo>
                    <a:cubicBezTo>
                      <a:pt x="1102217" y="448364"/>
                      <a:pt x="1082679" y="547086"/>
                      <a:pt x="1037431" y="629354"/>
                    </a:cubicBezTo>
                    <a:cubicBezTo>
                      <a:pt x="992183" y="711623"/>
                      <a:pt x="920198" y="784636"/>
                      <a:pt x="846157" y="851479"/>
                    </a:cubicBezTo>
                    <a:cubicBezTo>
                      <a:pt x="772115" y="918323"/>
                      <a:pt x="680591" y="962542"/>
                      <a:pt x="593181" y="1030413"/>
                    </a:cubicBezTo>
                    <a:cubicBezTo>
                      <a:pt x="505770" y="1098285"/>
                      <a:pt x="402934" y="1181582"/>
                      <a:pt x="321694" y="1258709"/>
                    </a:cubicBezTo>
                    <a:cubicBezTo>
                      <a:pt x="281075" y="1297272"/>
                      <a:pt x="244311" y="1334293"/>
                      <a:pt x="209089" y="1372471"/>
                    </a:cubicBezTo>
                    <a:lnTo>
                      <a:pt x="159087" y="1430869"/>
                    </a:lnTo>
                    <a:lnTo>
                      <a:pt x="143715" y="1354609"/>
                    </a:lnTo>
                    <a:cubicBezTo>
                      <a:pt x="133380" y="1294613"/>
                      <a:pt x="124431" y="1234527"/>
                      <a:pt x="116895" y="1179710"/>
                    </a:cubicBezTo>
                    <a:cubicBezTo>
                      <a:pt x="101821" y="1070075"/>
                      <a:pt x="109288" y="968703"/>
                      <a:pt x="88421" y="871159"/>
                    </a:cubicBezTo>
                    <a:cubicBezTo>
                      <a:pt x="72771" y="798002"/>
                      <a:pt x="53536" y="724111"/>
                      <a:pt x="24384" y="657852"/>
                    </a:cubicBezTo>
                    <a:lnTo>
                      <a:pt x="0" y="610560"/>
                    </a:lnTo>
                    <a:lnTo>
                      <a:pt x="27745" y="553240"/>
                    </a:lnTo>
                    <a:cubicBezTo>
                      <a:pt x="91278" y="439044"/>
                      <a:pt x="171297" y="340900"/>
                      <a:pt x="259993" y="265316"/>
                    </a:cubicBezTo>
                    <a:cubicBezTo>
                      <a:pt x="378254" y="164537"/>
                      <a:pt x="520167" y="113119"/>
                      <a:pt x="679563" y="67872"/>
                    </a:cubicBezTo>
                    <a:lnTo>
                      <a:pt x="1012750" y="12340"/>
                    </a:lnTo>
                    <a:cubicBezTo>
                      <a:pt x="1088849" y="1028"/>
                      <a:pt x="1112501" y="514"/>
                      <a:pt x="1136153" y="0"/>
                    </a:cubicBezTo>
                    <a:close/>
                  </a:path>
                </a:pathLst>
              </a:custGeom>
              <a:solidFill>
                <a:srgbClr val="59A3B0"/>
              </a:solidFill>
              <a:ln w="38100" cap="flat" cmpd="sng" algn="ctr">
                <a:solidFill>
                  <a:srgbClr val="FFFFFF"/>
                </a:solidFill>
                <a:prstDash val="solid"/>
              </a:ln>
              <a:effectLst/>
            </p:spPr>
            <p:txBody>
              <a:bodyPr tIns="0" bIns="252000" anchor="ctr"/>
              <a:lstStyle/>
              <a:p>
                <a:pPr algn="ctr" eaLnBrk="1" hangingPunct="1">
                  <a:defRPr/>
                </a:pPr>
                <a:endParaRPr lang="zh-CN" altLang="en-US" sz="1600" kern="0" dirty="0">
                  <a:solidFill>
                    <a:schemeClr val="bg1">
                      <a:lumMod val="50000"/>
                    </a:schemeClr>
                  </a:solidFill>
                  <a:latin typeface="Stencil Std" pitchFamily="82" charset="0"/>
                  <a:ea typeface="微软雅黑" panose="020B0503020204020204" pitchFamily="34" charset="-122"/>
                  <a:cs typeface="微软雅黑" panose="020B0503020204020204" pitchFamily="34" charset="-122"/>
                </a:endParaRPr>
              </a:p>
            </p:txBody>
          </p:sp>
          <p:sp>
            <p:nvSpPr>
              <p:cNvPr id="25" name="MH_Other_6"/>
              <p:cNvSpPr/>
              <p:nvPr/>
            </p:nvSpPr>
            <p:spPr>
              <a:xfrm rot="14400000">
                <a:off x="4791076" y="3235326"/>
                <a:ext cx="1135062" cy="1430337"/>
              </a:xfrm>
              <a:custGeom>
                <a:avLst/>
                <a:gdLst>
                  <a:gd name="connsiteX0" fmla="*/ 1037431 w 1136153"/>
                  <a:gd name="connsiteY0" fmla="*/ 629354 h 1430870"/>
                  <a:gd name="connsiteX1" fmla="*/ 846156 w 1136153"/>
                  <a:gd name="connsiteY1" fmla="*/ 851479 h 1430870"/>
                  <a:gd name="connsiteX2" fmla="*/ 593181 w 1136153"/>
                  <a:gd name="connsiteY2" fmla="*/ 1030414 h 1430870"/>
                  <a:gd name="connsiteX3" fmla="*/ 321694 w 1136153"/>
                  <a:gd name="connsiteY3" fmla="*/ 1258709 h 1430870"/>
                  <a:gd name="connsiteX4" fmla="*/ 209089 w 1136153"/>
                  <a:gd name="connsiteY4" fmla="*/ 1372471 h 1430870"/>
                  <a:gd name="connsiteX5" fmla="*/ 159087 w 1136153"/>
                  <a:gd name="connsiteY5" fmla="*/ 1430870 h 1430870"/>
                  <a:gd name="connsiteX6" fmla="*/ 143715 w 1136153"/>
                  <a:gd name="connsiteY6" fmla="*/ 1354609 h 1430870"/>
                  <a:gd name="connsiteX7" fmla="*/ 116894 w 1136153"/>
                  <a:gd name="connsiteY7" fmla="*/ 1179710 h 1430870"/>
                  <a:gd name="connsiteX8" fmla="*/ 88421 w 1136153"/>
                  <a:gd name="connsiteY8" fmla="*/ 871159 h 1430870"/>
                  <a:gd name="connsiteX9" fmla="*/ 24384 w 1136153"/>
                  <a:gd name="connsiteY9" fmla="*/ 657852 h 1430870"/>
                  <a:gd name="connsiteX10" fmla="*/ 0 w 1136153"/>
                  <a:gd name="connsiteY10" fmla="*/ 610560 h 1430870"/>
                  <a:gd name="connsiteX11" fmla="*/ 27745 w 1136153"/>
                  <a:gd name="connsiteY11" fmla="*/ 553240 h 1430870"/>
                  <a:gd name="connsiteX12" fmla="*/ 259993 w 1136153"/>
                  <a:gd name="connsiteY12" fmla="*/ 265316 h 1430870"/>
                  <a:gd name="connsiteX13" fmla="*/ 679563 w 1136153"/>
                  <a:gd name="connsiteY13" fmla="*/ 67872 h 1430870"/>
                  <a:gd name="connsiteX14" fmla="*/ 1012750 w 1136153"/>
                  <a:gd name="connsiteY14" fmla="*/ 12340 h 1430870"/>
                  <a:gd name="connsiteX15" fmla="*/ 1136153 w 1136153"/>
                  <a:gd name="connsiteY15" fmla="*/ 0 h 1430870"/>
                  <a:gd name="connsiteX16" fmla="*/ 1129983 w 1136153"/>
                  <a:gd name="connsiteY16" fmla="*/ 86382 h 1430870"/>
                  <a:gd name="connsiteX17" fmla="*/ 1117643 w 1136153"/>
                  <a:gd name="connsiteY17" fmla="*/ 357868 h 1430870"/>
                  <a:gd name="connsiteX18" fmla="*/ 1037431 w 1136153"/>
                  <a:gd name="connsiteY18" fmla="*/ 629354 h 1430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36153" h="1430870">
                    <a:moveTo>
                      <a:pt x="1037431" y="629354"/>
                    </a:moveTo>
                    <a:cubicBezTo>
                      <a:pt x="992183" y="711623"/>
                      <a:pt x="920198" y="784636"/>
                      <a:pt x="846156" y="851479"/>
                    </a:cubicBezTo>
                    <a:cubicBezTo>
                      <a:pt x="772115" y="918323"/>
                      <a:pt x="680591" y="962542"/>
                      <a:pt x="593181" y="1030414"/>
                    </a:cubicBezTo>
                    <a:cubicBezTo>
                      <a:pt x="505770" y="1098285"/>
                      <a:pt x="402935" y="1181582"/>
                      <a:pt x="321694" y="1258709"/>
                    </a:cubicBezTo>
                    <a:cubicBezTo>
                      <a:pt x="281074" y="1297272"/>
                      <a:pt x="244310" y="1334293"/>
                      <a:pt x="209089" y="1372471"/>
                    </a:cubicBezTo>
                    <a:lnTo>
                      <a:pt x="159087" y="1430870"/>
                    </a:lnTo>
                    <a:lnTo>
                      <a:pt x="143715" y="1354609"/>
                    </a:lnTo>
                    <a:cubicBezTo>
                      <a:pt x="133379" y="1294613"/>
                      <a:pt x="124431" y="1234528"/>
                      <a:pt x="116894" y="1179710"/>
                    </a:cubicBezTo>
                    <a:cubicBezTo>
                      <a:pt x="101821" y="1070075"/>
                      <a:pt x="109288" y="968703"/>
                      <a:pt x="88421" y="871159"/>
                    </a:cubicBezTo>
                    <a:cubicBezTo>
                      <a:pt x="72771" y="798002"/>
                      <a:pt x="53536" y="724111"/>
                      <a:pt x="24384" y="657852"/>
                    </a:cubicBezTo>
                    <a:lnTo>
                      <a:pt x="0" y="610560"/>
                    </a:lnTo>
                    <a:lnTo>
                      <a:pt x="27745" y="553240"/>
                    </a:lnTo>
                    <a:cubicBezTo>
                      <a:pt x="91278" y="439044"/>
                      <a:pt x="171297" y="340900"/>
                      <a:pt x="259993" y="265316"/>
                    </a:cubicBezTo>
                    <a:cubicBezTo>
                      <a:pt x="378254" y="164537"/>
                      <a:pt x="520167" y="113119"/>
                      <a:pt x="679563" y="67872"/>
                    </a:cubicBezTo>
                    <a:lnTo>
                      <a:pt x="1012750" y="12340"/>
                    </a:lnTo>
                    <a:cubicBezTo>
                      <a:pt x="1088849" y="1028"/>
                      <a:pt x="1112501" y="514"/>
                      <a:pt x="1136153" y="0"/>
                    </a:cubicBezTo>
                    <a:cubicBezTo>
                      <a:pt x="1134096" y="28794"/>
                      <a:pt x="1133068" y="26737"/>
                      <a:pt x="1129983" y="86382"/>
                    </a:cubicBezTo>
                    <a:cubicBezTo>
                      <a:pt x="1126898" y="146027"/>
                      <a:pt x="1133068" y="267373"/>
                      <a:pt x="1117643" y="357868"/>
                    </a:cubicBezTo>
                    <a:cubicBezTo>
                      <a:pt x="1102217" y="448363"/>
                      <a:pt x="1082679" y="547086"/>
                      <a:pt x="1037431" y="629354"/>
                    </a:cubicBezTo>
                    <a:close/>
                  </a:path>
                </a:pathLst>
              </a:custGeom>
              <a:solidFill>
                <a:srgbClr val="3B4658"/>
              </a:solidFill>
              <a:ln w="38100" cap="flat" cmpd="sng" algn="ctr">
                <a:solidFill>
                  <a:srgbClr val="FFFFFF"/>
                </a:solidFill>
                <a:prstDash val="solid"/>
              </a:ln>
              <a:effectLst/>
            </p:spPr>
            <p:txBody>
              <a:bodyPr tIns="0" bIns="252000" anchor="ctr"/>
              <a:lstStyle/>
              <a:p>
                <a:pPr algn="ctr" eaLnBrk="1" hangingPunct="1">
                  <a:defRPr/>
                </a:pPr>
                <a:endParaRPr lang="zh-CN" altLang="en-US" sz="1600" kern="0" dirty="0">
                  <a:solidFill>
                    <a:schemeClr val="bg1">
                      <a:lumMod val="50000"/>
                    </a:schemeClr>
                  </a:solidFill>
                  <a:latin typeface="Stencil Std" pitchFamily="82" charset="0"/>
                  <a:ea typeface="微软雅黑" panose="020B0503020204020204" pitchFamily="34" charset="-122"/>
                  <a:cs typeface="微软雅黑" panose="020B0503020204020204" pitchFamily="34" charset="-122"/>
                </a:endParaRPr>
              </a:p>
            </p:txBody>
          </p:sp>
        </p:grpSp>
        <p:sp>
          <p:nvSpPr>
            <p:cNvPr id="12" name="矩形 11"/>
            <p:cNvSpPr/>
            <p:nvPr/>
          </p:nvSpPr>
          <p:spPr>
            <a:xfrm>
              <a:off x="4778746" y="2481424"/>
              <a:ext cx="595486" cy="816113"/>
            </a:xfrm>
            <a:prstGeom prst="rect">
              <a:avLst/>
            </a:prstGeom>
            <a:noFill/>
          </p:spPr>
          <p:txBody>
            <a:bodyPr wrap="none">
              <a:spAutoFit/>
            </a:bodyPr>
            <a:lstStyle/>
            <a:p>
              <a:pPr algn="ctr"/>
              <a:r>
                <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Z</a:t>
              </a:r>
              <a:endPar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3" name="矩形 12"/>
            <p:cNvSpPr/>
            <p:nvPr/>
          </p:nvSpPr>
          <p:spPr>
            <a:xfrm>
              <a:off x="4642842" y="3737206"/>
              <a:ext cx="595486" cy="816113"/>
            </a:xfrm>
            <a:prstGeom prst="rect">
              <a:avLst/>
            </a:prstGeom>
            <a:noFill/>
          </p:spPr>
          <p:txBody>
            <a:bodyPr wrap="none">
              <a:spAutoFit/>
            </a:bodyPr>
            <a:lstStyle/>
            <a:p>
              <a:pPr algn="ctr"/>
              <a:r>
                <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Z</a:t>
              </a:r>
              <a:endPar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6" name="矩形 15"/>
            <p:cNvSpPr/>
            <p:nvPr/>
          </p:nvSpPr>
          <p:spPr>
            <a:xfrm>
              <a:off x="5721249" y="4427036"/>
              <a:ext cx="595486" cy="816113"/>
            </a:xfrm>
            <a:prstGeom prst="rect">
              <a:avLst/>
            </a:prstGeom>
            <a:noFill/>
          </p:spPr>
          <p:txBody>
            <a:bodyPr wrap="none">
              <a:spAutoFit/>
            </a:bodyPr>
            <a:lstStyle/>
            <a:p>
              <a:pPr algn="ctr"/>
              <a:r>
                <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Z</a:t>
              </a:r>
              <a:endPar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矩形 16"/>
            <p:cNvSpPr/>
            <p:nvPr/>
          </p:nvSpPr>
          <p:spPr>
            <a:xfrm>
              <a:off x="6873819" y="3880710"/>
              <a:ext cx="595486" cy="816113"/>
            </a:xfrm>
            <a:prstGeom prst="rect">
              <a:avLst/>
            </a:prstGeom>
            <a:noFill/>
          </p:spPr>
          <p:txBody>
            <a:bodyPr wrap="none">
              <a:spAutoFit/>
            </a:bodyPr>
            <a:lstStyle/>
            <a:p>
              <a:pPr algn="ctr"/>
              <a:r>
                <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Z</a:t>
              </a:r>
              <a:endPar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8" name="矩形 17"/>
            <p:cNvSpPr/>
            <p:nvPr/>
          </p:nvSpPr>
          <p:spPr>
            <a:xfrm>
              <a:off x="6898482" y="2662477"/>
              <a:ext cx="595486" cy="816113"/>
            </a:xfrm>
            <a:prstGeom prst="rect">
              <a:avLst/>
            </a:prstGeom>
            <a:noFill/>
          </p:spPr>
          <p:txBody>
            <a:bodyPr wrap="none">
              <a:spAutoFit/>
            </a:bodyPr>
            <a:lstStyle/>
            <a:p>
              <a:pPr algn="ctr"/>
              <a:r>
                <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Z</a:t>
              </a:r>
              <a:endPar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矩形 18"/>
            <p:cNvSpPr/>
            <p:nvPr/>
          </p:nvSpPr>
          <p:spPr>
            <a:xfrm>
              <a:off x="5887500" y="1966813"/>
              <a:ext cx="595486" cy="816113"/>
            </a:xfrm>
            <a:prstGeom prst="rect">
              <a:avLst/>
            </a:prstGeom>
            <a:noFill/>
          </p:spPr>
          <p:txBody>
            <a:bodyPr wrap="none">
              <a:spAutoFit/>
            </a:bodyPr>
            <a:lstStyle/>
            <a:p>
              <a:pPr algn="ctr"/>
              <a:r>
                <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Z</a:t>
              </a:r>
              <a:endParaRPr lang="en-US" altLang="zh-CN" sz="36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26" name="Text Box 10"/>
          <p:cNvSpPr txBox="1">
            <a:spLocks noChangeArrowheads="1"/>
          </p:cNvSpPr>
          <p:nvPr/>
        </p:nvSpPr>
        <p:spPr bwMode="auto">
          <a:xfrm>
            <a:off x="5079832" y="2221521"/>
            <a:ext cx="3065230" cy="784830"/>
          </a:xfrm>
          <a:prstGeom prst="rect">
            <a:avLst/>
          </a:prstGeom>
          <a:noFill/>
          <a:ln w="9525">
            <a:noFill/>
            <a:miter lim="800000"/>
          </a:ln>
        </p:spPr>
        <p:txBody>
          <a:bodyPr wrap="square" lIns="45720" tIns="22860" rIns="45720" bIns="22860">
            <a:spAutoFit/>
          </a:bodyPr>
          <a:lstStyle/>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27" name="Text Box 10"/>
          <p:cNvSpPr txBox="1">
            <a:spLocks noChangeArrowheads="1"/>
          </p:cNvSpPr>
          <p:nvPr/>
        </p:nvSpPr>
        <p:spPr bwMode="auto">
          <a:xfrm>
            <a:off x="5102398" y="3387606"/>
            <a:ext cx="3065230" cy="784830"/>
          </a:xfrm>
          <a:prstGeom prst="rect">
            <a:avLst/>
          </a:prstGeom>
          <a:noFill/>
          <a:ln w="9525">
            <a:noFill/>
            <a:miter lim="800000"/>
          </a:ln>
        </p:spPr>
        <p:txBody>
          <a:bodyPr wrap="square" lIns="45720" tIns="22860" rIns="45720" bIns="22860">
            <a:spAutoFit/>
          </a:bodyPr>
          <a:lstStyle/>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28" name="Text Box 10"/>
          <p:cNvSpPr txBox="1">
            <a:spLocks noChangeArrowheads="1"/>
          </p:cNvSpPr>
          <p:nvPr/>
        </p:nvSpPr>
        <p:spPr bwMode="auto">
          <a:xfrm>
            <a:off x="5102398" y="4780984"/>
            <a:ext cx="3065230" cy="784830"/>
          </a:xfrm>
          <a:prstGeom prst="rect">
            <a:avLst/>
          </a:prstGeom>
          <a:noFill/>
          <a:ln w="9525">
            <a:noFill/>
            <a:miter lim="800000"/>
          </a:ln>
        </p:spPr>
        <p:txBody>
          <a:bodyPr wrap="square" lIns="45720" tIns="22860" rIns="45720" bIns="22860">
            <a:spAutoFit/>
          </a:bodyPr>
          <a:lstStyle/>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29" name="Text Box 10"/>
          <p:cNvSpPr txBox="1">
            <a:spLocks noChangeArrowheads="1"/>
          </p:cNvSpPr>
          <p:nvPr/>
        </p:nvSpPr>
        <p:spPr bwMode="auto">
          <a:xfrm>
            <a:off x="8242593" y="2159702"/>
            <a:ext cx="3065230" cy="784830"/>
          </a:xfrm>
          <a:prstGeom prst="rect">
            <a:avLst/>
          </a:prstGeom>
          <a:noFill/>
          <a:ln w="9525">
            <a:noFill/>
            <a:miter lim="800000"/>
          </a:ln>
        </p:spPr>
        <p:txBody>
          <a:bodyPr wrap="square" lIns="45720" tIns="22860" rIns="45720" bIns="22860">
            <a:spAutoFit/>
          </a:bodyPr>
          <a:lstStyle/>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30" name="Text Box 10"/>
          <p:cNvSpPr txBox="1">
            <a:spLocks noChangeArrowheads="1"/>
          </p:cNvSpPr>
          <p:nvPr/>
        </p:nvSpPr>
        <p:spPr bwMode="auto">
          <a:xfrm>
            <a:off x="8265159" y="3325787"/>
            <a:ext cx="3065230" cy="784830"/>
          </a:xfrm>
          <a:prstGeom prst="rect">
            <a:avLst/>
          </a:prstGeom>
          <a:noFill/>
          <a:ln w="9525">
            <a:noFill/>
            <a:miter lim="800000"/>
          </a:ln>
        </p:spPr>
        <p:txBody>
          <a:bodyPr wrap="square" lIns="45720" tIns="22860" rIns="45720" bIns="22860">
            <a:spAutoFit/>
          </a:bodyPr>
          <a:lstStyle/>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
        <p:nvSpPr>
          <p:cNvPr id="31" name="Text Box 10"/>
          <p:cNvSpPr txBox="1">
            <a:spLocks noChangeArrowheads="1"/>
          </p:cNvSpPr>
          <p:nvPr/>
        </p:nvSpPr>
        <p:spPr bwMode="auto">
          <a:xfrm>
            <a:off x="8265159" y="4719165"/>
            <a:ext cx="3065230" cy="784830"/>
          </a:xfrm>
          <a:prstGeom prst="rect">
            <a:avLst/>
          </a:prstGeom>
          <a:noFill/>
          <a:ln w="9525">
            <a:noFill/>
            <a:miter lim="800000"/>
          </a:ln>
        </p:spPr>
        <p:txBody>
          <a:bodyPr wrap="square" lIns="45720" tIns="22860" rIns="45720" bIns="22860">
            <a:spAutoFit/>
          </a:bodyPr>
          <a:lstStyle/>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a:p>
            <a:pPr lvl="0" algn="r"/>
            <a:r>
              <a:rPr lang="zh-CN" altLang="en-US" sz="1600" dirty="0">
                <a:solidFill>
                  <a:srgbClr val="FFFFFF">
                    <a:lumMod val="50000"/>
                  </a:srgbClr>
                </a:solidFill>
                <a:latin typeface="微软雅黑" panose="020B0503020204020204" pitchFamily="34" charset="-122"/>
                <a:ea typeface="微软雅黑" panose="020B0503020204020204" pitchFamily="34" charset="-122"/>
                <a:cs typeface="Lato Regular"/>
              </a:rPr>
              <a:t>点击此处更换文本</a:t>
            </a:r>
            <a:endParaRPr lang="en-US" altLang="zh-CN" sz="1600" dirty="0">
              <a:solidFill>
                <a:srgbClr val="FFFFFF">
                  <a:lumMod val="50000"/>
                </a:srgbClr>
              </a:solidFill>
              <a:latin typeface="微软雅黑" panose="020B0503020204020204" pitchFamily="34" charset="-122"/>
              <a:ea typeface="微软雅黑" panose="020B0503020204020204" pitchFamily="34" charset="-122"/>
              <a:cs typeface="Lato Regular"/>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250" fill="hold"/>
                                        <p:tgtEl>
                                          <p:spTgt spid="26"/>
                                        </p:tgtEl>
                                        <p:attrNameLst>
                                          <p:attrName>ppt_x</p:attrName>
                                        </p:attrNameLst>
                                      </p:cBhvr>
                                      <p:tavLst>
                                        <p:tav tm="0">
                                          <p:val>
                                            <p:strVal val="0-#ppt_w/2"/>
                                          </p:val>
                                        </p:tav>
                                        <p:tav tm="100000">
                                          <p:val>
                                            <p:strVal val="#ppt_x"/>
                                          </p:val>
                                        </p:tav>
                                      </p:tavLst>
                                    </p:anim>
                                    <p:anim calcmode="lin" valueType="num">
                                      <p:cBhvr additive="base">
                                        <p:cTn id="18" dur="250" fill="hold"/>
                                        <p:tgtEl>
                                          <p:spTgt spid="26"/>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250" fill="hold"/>
                                        <p:tgtEl>
                                          <p:spTgt spid="27"/>
                                        </p:tgtEl>
                                        <p:attrNameLst>
                                          <p:attrName>ppt_x</p:attrName>
                                        </p:attrNameLst>
                                      </p:cBhvr>
                                      <p:tavLst>
                                        <p:tav tm="0">
                                          <p:val>
                                            <p:strVal val="0-#ppt_w/2"/>
                                          </p:val>
                                        </p:tav>
                                        <p:tav tm="100000">
                                          <p:val>
                                            <p:strVal val="#ppt_x"/>
                                          </p:val>
                                        </p:tav>
                                      </p:tavLst>
                                    </p:anim>
                                    <p:anim calcmode="lin" valueType="num">
                                      <p:cBhvr additive="base">
                                        <p:cTn id="23" dur="250" fill="hold"/>
                                        <p:tgtEl>
                                          <p:spTgt spid="27"/>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additive="base">
                                        <p:cTn id="27" dur="250" fill="hold"/>
                                        <p:tgtEl>
                                          <p:spTgt spid="28"/>
                                        </p:tgtEl>
                                        <p:attrNameLst>
                                          <p:attrName>ppt_x</p:attrName>
                                        </p:attrNameLst>
                                      </p:cBhvr>
                                      <p:tavLst>
                                        <p:tav tm="0">
                                          <p:val>
                                            <p:strVal val="0-#ppt_w/2"/>
                                          </p:val>
                                        </p:tav>
                                        <p:tav tm="100000">
                                          <p:val>
                                            <p:strVal val="#ppt_x"/>
                                          </p:val>
                                        </p:tav>
                                      </p:tavLst>
                                    </p:anim>
                                    <p:anim calcmode="lin" valueType="num">
                                      <p:cBhvr additive="base">
                                        <p:cTn id="28" dur="250" fill="hold"/>
                                        <p:tgtEl>
                                          <p:spTgt spid="28"/>
                                        </p:tgtEl>
                                        <p:attrNameLst>
                                          <p:attrName>ppt_y</p:attrName>
                                        </p:attrNameLst>
                                      </p:cBhvr>
                                      <p:tavLst>
                                        <p:tav tm="0">
                                          <p:val>
                                            <p:strVal val="#ppt_y"/>
                                          </p:val>
                                        </p:tav>
                                        <p:tav tm="100000">
                                          <p:val>
                                            <p:strVal val="#ppt_y"/>
                                          </p:val>
                                        </p:tav>
                                      </p:tavLst>
                                    </p:anim>
                                  </p:childTnLst>
                                </p:cTn>
                              </p:par>
                            </p:childTnLst>
                          </p:cTn>
                        </p:par>
                        <p:par>
                          <p:cTn id="29" fill="hold">
                            <p:stCondLst>
                              <p:cond delay="3000"/>
                            </p:stCondLst>
                            <p:childTnLst>
                              <p:par>
                                <p:cTn id="30" presetID="2" presetClass="entr" presetSubtype="8" fill="hold" grpId="0" nodeType="after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additive="base">
                                        <p:cTn id="32" dur="250" fill="hold"/>
                                        <p:tgtEl>
                                          <p:spTgt spid="29"/>
                                        </p:tgtEl>
                                        <p:attrNameLst>
                                          <p:attrName>ppt_x</p:attrName>
                                        </p:attrNameLst>
                                      </p:cBhvr>
                                      <p:tavLst>
                                        <p:tav tm="0">
                                          <p:val>
                                            <p:strVal val="0-#ppt_w/2"/>
                                          </p:val>
                                        </p:tav>
                                        <p:tav tm="100000">
                                          <p:val>
                                            <p:strVal val="#ppt_x"/>
                                          </p:val>
                                        </p:tav>
                                      </p:tavLst>
                                    </p:anim>
                                    <p:anim calcmode="lin" valueType="num">
                                      <p:cBhvr additive="base">
                                        <p:cTn id="33" dur="250" fill="hold"/>
                                        <p:tgtEl>
                                          <p:spTgt spid="29"/>
                                        </p:tgtEl>
                                        <p:attrNameLst>
                                          <p:attrName>ppt_y</p:attrName>
                                        </p:attrNameLst>
                                      </p:cBhvr>
                                      <p:tavLst>
                                        <p:tav tm="0">
                                          <p:val>
                                            <p:strVal val="#ppt_y"/>
                                          </p:val>
                                        </p:tav>
                                        <p:tav tm="100000">
                                          <p:val>
                                            <p:strVal val="#ppt_y"/>
                                          </p:val>
                                        </p:tav>
                                      </p:tavLst>
                                    </p:anim>
                                  </p:childTnLst>
                                </p:cTn>
                              </p:par>
                            </p:childTnLst>
                          </p:cTn>
                        </p:par>
                        <p:par>
                          <p:cTn id="34" fill="hold">
                            <p:stCondLst>
                              <p:cond delay="3500"/>
                            </p:stCondLst>
                            <p:childTnLst>
                              <p:par>
                                <p:cTn id="35" presetID="2" presetClass="entr" presetSubtype="8" fill="hold" grpId="0" nodeType="after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250" fill="hold"/>
                                        <p:tgtEl>
                                          <p:spTgt spid="30"/>
                                        </p:tgtEl>
                                        <p:attrNameLst>
                                          <p:attrName>ppt_x</p:attrName>
                                        </p:attrNameLst>
                                      </p:cBhvr>
                                      <p:tavLst>
                                        <p:tav tm="0">
                                          <p:val>
                                            <p:strVal val="0-#ppt_w/2"/>
                                          </p:val>
                                        </p:tav>
                                        <p:tav tm="100000">
                                          <p:val>
                                            <p:strVal val="#ppt_x"/>
                                          </p:val>
                                        </p:tav>
                                      </p:tavLst>
                                    </p:anim>
                                    <p:anim calcmode="lin" valueType="num">
                                      <p:cBhvr additive="base">
                                        <p:cTn id="38" dur="250" fill="hold"/>
                                        <p:tgtEl>
                                          <p:spTgt spid="30"/>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8" fill="hold" grpId="0"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additive="base">
                                        <p:cTn id="42" dur="250" fill="hold"/>
                                        <p:tgtEl>
                                          <p:spTgt spid="31"/>
                                        </p:tgtEl>
                                        <p:attrNameLst>
                                          <p:attrName>ppt_x</p:attrName>
                                        </p:attrNameLst>
                                      </p:cBhvr>
                                      <p:tavLst>
                                        <p:tav tm="0">
                                          <p:val>
                                            <p:strVal val="0-#ppt_w/2"/>
                                          </p:val>
                                        </p:tav>
                                        <p:tav tm="100000">
                                          <p:val>
                                            <p:strVal val="#ppt_x"/>
                                          </p:val>
                                        </p:tav>
                                      </p:tavLst>
                                    </p:anim>
                                    <p:anim calcmode="lin" valueType="num">
                                      <p:cBhvr additive="base">
                                        <p:cTn id="43" dur="25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30" grpId="0"/>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成功项目展示</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1581477" y="1976706"/>
            <a:ext cx="4523125" cy="1796324"/>
            <a:chOff x="549712" y="699542"/>
            <a:chExt cx="3888432" cy="1584176"/>
          </a:xfrm>
        </p:grpSpPr>
        <p:sp>
          <p:nvSpPr>
            <p:cNvPr id="11" name="圆角矩形 5"/>
            <p:cNvSpPr/>
            <p:nvPr/>
          </p:nvSpPr>
          <p:spPr>
            <a:xfrm>
              <a:off x="549712" y="699542"/>
              <a:ext cx="3888432" cy="1584176"/>
            </a:xfrm>
            <a:prstGeom prst="roundRect">
              <a:avLst>
                <a:gd name="adj" fmla="val 8330"/>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12" name="Rectangle 13" descr="FD1DDF730CE4456e89755B07FE1653D0# #Rectangle 13"/>
            <p:cNvSpPr>
              <a:spLocks noChangeArrowheads="1"/>
            </p:cNvSpPr>
            <p:nvPr/>
          </p:nvSpPr>
          <p:spPr bwMode="auto">
            <a:xfrm>
              <a:off x="1876107" y="1085519"/>
              <a:ext cx="1460088" cy="3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None/>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rPr>
                <a:t>添加标题</a:t>
              </a:r>
              <a:endParaRPr lang="en-US" altLang="zh-CN" sz="1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 name="Rectangle 13" descr="FD1DDF730CE4456e89755B07FE1653D0# #Rectangle 13"/>
            <p:cNvSpPr>
              <a:spLocks noChangeArrowheads="1"/>
            </p:cNvSpPr>
            <p:nvPr/>
          </p:nvSpPr>
          <p:spPr bwMode="auto">
            <a:xfrm>
              <a:off x="1876105" y="1353231"/>
              <a:ext cx="2391677" cy="56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lgn="just" eaLnBrk="1" hangingPunct="1">
                <a:spcBef>
                  <a:spcPct val="0"/>
                </a:spcBef>
                <a:buNone/>
                <a:defRPr/>
              </a:pPr>
              <a:r>
                <a:rPr lang="zh-CN" altLang="en-US" sz="1200" dirty="0">
                  <a:solidFill>
                    <a:schemeClr val="bg1">
                      <a:lumMod val="50000"/>
                    </a:schemeClr>
                  </a:solidFill>
                  <a:latin typeface="微软雅黑" panose="020B0503020204020204" pitchFamily="34" charset="-122"/>
                  <a:ea typeface="微软雅黑" panose="020B0503020204020204" pitchFamily="34" charset="-122"/>
                </a:rPr>
                <a:t>此处添加计划扼要说明，添加简短说明文字。此处添加明年计划的扼要说明，添加简短说明文字。</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椭圆 15"/>
            <p:cNvSpPr/>
            <p:nvPr/>
          </p:nvSpPr>
          <p:spPr>
            <a:xfrm>
              <a:off x="683568" y="1056220"/>
              <a:ext cx="870820" cy="87082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nvGrpSpPr>
            <p:cNvPr id="17" name="组合 16"/>
            <p:cNvGrpSpPr/>
            <p:nvPr/>
          </p:nvGrpSpPr>
          <p:grpSpPr>
            <a:xfrm>
              <a:off x="748404" y="1061904"/>
              <a:ext cx="720063" cy="814283"/>
              <a:chOff x="1638940" y="990614"/>
              <a:chExt cx="720063" cy="814283"/>
            </a:xfrm>
          </p:grpSpPr>
          <p:sp>
            <p:nvSpPr>
              <p:cNvPr id="18" name="TextBox 14"/>
              <p:cNvSpPr txBox="1"/>
              <p:nvPr/>
            </p:nvSpPr>
            <p:spPr>
              <a:xfrm>
                <a:off x="1638940" y="1159969"/>
                <a:ext cx="379999" cy="443333"/>
              </a:xfrm>
              <a:prstGeom prst="rect">
                <a:avLst/>
              </a:prstGeom>
              <a:noFill/>
            </p:spPr>
            <p:txBody>
              <a:bodyPr vert="eaVert" wrap="non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计划</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9" name="矩形 18"/>
              <p:cNvSpPr/>
              <p:nvPr/>
            </p:nvSpPr>
            <p:spPr>
              <a:xfrm>
                <a:off x="1838483" y="990614"/>
                <a:ext cx="520520" cy="814283"/>
              </a:xfrm>
              <a:prstGeom prst="rect">
                <a:avLst/>
              </a:prstGeom>
            </p:spPr>
            <p:txBody>
              <a:bodyPr wrap="none">
                <a:spAutoFit/>
              </a:bodyPr>
              <a:lstStyle/>
              <a:p>
                <a:pPr>
                  <a:spcBef>
                    <a:spcPct val="0"/>
                  </a:spcBef>
                  <a:defRPr/>
                </a:pPr>
                <a:r>
                  <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1</a:t>
                </a:r>
                <a:endPar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grpSp>
        <p:nvGrpSpPr>
          <p:cNvPr id="20" name="组合 19"/>
          <p:cNvGrpSpPr/>
          <p:nvPr/>
        </p:nvGrpSpPr>
        <p:grpSpPr>
          <a:xfrm>
            <a:off x="1581477" y="3969038"/>
            <a:ext cx="4523125" cy="1796324"/>
            <a:chOff x="549712" y="2859782"/>
            <a:chExt cx="3888432" cy="1584176"/>
          </a:xfrm>
        </p:grpSpPr>
        <p:sp>
          <p:nvSpPr>
            <p:cNvPr id="21" name="圆角矩形 14"/>
            <p:cNvSpPr/>
            <p:nvPr/>
          </p:nvSpPr>
          <p:spPr>
            <a:xfrm>
              <a:off x="549712" y="2859782"/>
              <a:ext cx="3888432" cy="1584176"/>
            </a:xfrm>
            <a:prstGeom prst="roundRect">
              <a:avLst>
                <a:gd name="adj" fmla="val 8636"/>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22" name="Rectangle 13" descr="FD1DDF730CE4456e89755B07FE1653D0# #Rectangle 13"/>
            <p:cNvSpPr>
              <a:spLocks noChangeArrowheads="1"/>
            </p:cNvSpPr>
            <p:nvPr/>
          </p:nvSpPr>
          <p:spPr bwMode="auto">
            <a:xfrm>
              <a:off x="1876107" y="3245759"/>
              <a:ext cx="1460088" cy="3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None/>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rPr>
                <a:t>添加标题</a:t>
              </a:r>
              <a:endParaRPr lang="en-US" altLang="zh-CN" sz="1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3" name="Rectangle 13" descr="FD1DDF730CE4456e89755B07FE1653D0# #Rectangle 13"/>
            <p:cNvSpPr>
              <a:spLocks noChangeArrowheads="1"/>
            </p:cNvSpPr>
            <p:nvPr/>
          </p:nvSpPr>
          <p:spPr bwMode="auto">
            <a:xfrm>
              <a:off x="1876105" y="3513471"/>
              <a:ext cx="2391677" cy="56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lgn="just" eaLnBrk="1" hangingPunct="1">
                <a:spcBef>
                  <a:spcPct val="0"/>
                </a:spcBef>
                <a:buNone/>
                <a:defRPr/>
              </a:pPr>
              <a:r>
                <a:rPr lang="zh-CN" altLang="en-US" sz="1200" dirty="0">
                  <a:solidFill>
                    <a:schemeClr val="bg1">
                      <a:lumMod val="50000"/>
                    </a:schemeClr>
                  </a:solidFill>
                  <a:latin typeface="微软雅黑" panose="020B0503020204020204" pitchFamily="34" charset="-122"/>
                  <a:ea typeface="微软雅黑" panose="020B0503020204020204" pitchFamily="34" charset="-122"/>
                </a:rPr>
                <a:t>此处添加计划扼要说明，添加简短说明文字。此处添加明年计划的扼要说明，添加简短说明文字。</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4" name="椭圆 23"/>
            <p:cNvSpPr/>
            <p:nvPr/>
          </p:nvSpPr>
          <p:spPr>
            <a:xfrm>
              <a:off x="683568" y="3216460"/>
              <a:ext cx="870820" cy="87082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nvGrpSpPr>
            <p:cNvPr id="25" name="组合 24"/>
            <p:cNvGrpSpPr/>
            <p:nvPr/>
          </p:nvGrpSpPr>
          <p:grpSpPr>
            <a:xfrm>
              <a:off x="729491" y="3222144"/>
              <a:ext cx="738976" cy="814283"/>
              <a:chOff x="1620027" y="990614"/>
              <a:chExt cx="738976" cy="814283"/>
            </a:xfrm>
          </p:grpSpPr>
          <p:sp>
            <p:nvSpPr>
              <p:cNvPr id="26" name="TextBox 25"/>
              <p:cNvSpPr txBox="1"/>
              <p:nvPr/>
            </p:nvSpPr>
            <p:spPr>
              <a:xfrm>
                <a:off x="1620027" y="1159969"/>
                <a:ext cx="379999" cy="443333"/>
              </a:xfrm>
              <a:prstGeom prst="rect">
                <a:avLst/>
              </a:prstGeom>
              <a:noFill/>
            </p:spPr>
            <p:txBody>
              <a:bodyPr vert="eaVert" wrap="non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计划</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7" name="矩形 26"/>
              <p:cNvSpPr/>
              <p:nvPr/>
            </p:nvSpPr>
            <p:spPr>
              <a:xfrm>
                <a:off x="1838483" y="990614"/>
                <a:ext cx="520520" cy="814283"/>
              </a:xfrm>
              <a:prstGeom prst="rect">
                <a:avLst/>
              </a:prstGeom>
            </p:spPr>
            <p:txBody>
              <a:bodyPr wrap="none">
                <a:spAutoFit/>
              </a:bodyPr>
              <a:lstStyle/>
              <a:p>
                <a:pPr>
                  <a:spcBef>
                    <a:spcPct val="0"/>
                  </a:spcBef>
                  <a:defRPr/>
                </a:pPr>
                <a:r>
                  <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3</a:t>
                </a:r>
                <a:endPar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grpSp>
        <p:nvGrpSpPr>
          <p:cNvPr id="28" name="组合 27"/>
          <p:cNvGrpSpPr/>
          <p:nvPr/>
        </p:nvGrpSpPr>
        <p:grpSpPr>
          <a:xfrm>
            <a:off x="6355887" y="1976706"/>
            <a:ext cx="4523125" cy="1796324"/>
            <a:chOff x="4654168" y="699542"/>
            <a:chExt cx="3888432" cy="1584176"/>
          </a:xfrm>
        </p:grpSpPr>
        <p:sp>
          <p:nvSpPr>
            <p:cNvPr id="29" name="圆角矩形 23"/>
            <p:cNvSpPr/>
            <p:nvPr/>
          </p:nvSpPr>
          <p:spPr>
            <a:xfrm>
              <a:off x="4654168" y="699542"/>
              <a:ext cx="3888432" cy="1584176"/>
            </a:xfrm>
            <a:prstGeom prst="roundRect">
              <a:avLst>
                <a:gd name="adj" fmla="val 9138"/>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30" name="Rectangle 13" descr="FD1DDF730CE4456e89755B07FE1653D0# #Rectangle 13"/>
            <p:cNvSpPr>
              <a:spLocks noChangeArrowheads="1"/>
            </p:cNvSpPr>
            <p:nvPr/>
          </p:nvSpPr>
          <p:spPr bwMode="auto">
            <a:xfrm>
              <a:off x="5980563" y="1085519"/>
              <a:ext cx="1460088" cy="3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None/>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rPr>
                <a:t>添加标题</a:t>
              </a:r>
              <a:endParaRPr lang="en-US" altLang="zh-CN" sz="1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1" name="Rectangle 13" descr="FD1DDF730CE4456e89755B07FE1653D0# #Rectangle 13"/>
            <p:cNvSpPr>
              <a:spLocks noChangeArrowheads="1"/>
            </p:cNvSpPr>
            <p:nvPr/>
          </p:nvSpPr>
          <p:spPr bwMode="auto">
            <a:xfrm>
              <a:off x="5980561" y="1353231"/>
              <a:ext cx="2391677" cy="56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lgn="just" eaLnBrk="1" hangingPunct="1">
                <a:spcBef>
                  <a:spcPct val="0"/>
                </a:spcBef>
                <a:buNone/>
                <a:defRPr/>
              </a:pPr>
              <a:r>
                <a:rPr lang="zh-CN" altLang="en-US" sz="1200" dirty="0">
                  <a:solidFill>
                    <a:schemeClr val="bg1">
                      <a:lumMod val="50000"/>
                    </a:schemeClr>
                  </a:solidFill>
                  <a:latin typeface="微软雅黑" panose="020B0503020204020204" pitchFamily="34" charset="-122"/>
                  <a:ea typeface="微软雅黑" panose="020B0503020204020204" pitchFamily="34" charset="-122"/>
                </a:rPr>
                <a:t>此处添加计划扼要说明，添加简短说明文字。此处添加明年计划的扼要说明，添加简短说明文字。</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2" name="椭圆 31"/>
            <p:cNvSpPr/>
            <p:nvPr/>
          </p:nvSpPr>
          <p:spPr>
            <a:xfrm>
              <a:off x="4788024" y="1056220"/>
              <a:ext cx="870820" cy="870820"/>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nvGrpSpPr>
            <p:cNvPr id="33" name="组合 32"/>
            <p:cNvGrpSpPr/>
            <p:nvPr/>
          </p:nvGrpSpPr>
          <p:grpSpPr>
            <a:xfrm>
              <a:off x="4821719" y="1061904"/>
              <a:ext cx="751204" cy="814283"/>
              <a:chOff x="1607799" y="990614"/>
              <a:chExt cx="751204" cy="814283"/>
            </a:xfrm>
          </p:grpSpPr>
          <p:sp>
            <p:nvSpPr>
              <p:cNvPr id="34" name="TextBox 34"/>
              <p:cNvSpPr txBox="1"/>
              <p:nvPr/>
            </p:nvSpPr>
            <p:spPr>
              <a:xfrm>
                <a:off x="1607799" y="1159969"/>
                <a:ext cx="379999" cy="443333"/>
              </a:xfrm>
              <a:prstGeom prst="rect">
                <a:avLst/>
              </a:prstGeom>
              <a:noFill/>
            </p:spPr>
            <p:txBody>
              <a:bodyPr vert="eaVert" wrap="non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计划</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5" name="矩形 34"/>
              <p:cNvSpPr/>
              <p:nvPr/>
            </p:nvSpPr>
            <p:spPr>
              <a:xfrm>
                <a:off x="1838483" y="990614"/>
                <a:ext cx="520520" cy="814283"/>
              </a:xfrm>
              <a:prstGeom prst="rect">
                <a:avLst/>
              </a:prstGeom>
            </p:spPr>
            <p:txBody>
              <a:bodyPr wrap="none">
                <a:spAutoFit/>
              </a:bodyPr>
              <a:lstStyle/>
              <a:p>
                <a:pPr>
                  <a:spcBef>
                    <a:spcPct val="0"/>
                  </a:spcBef>
                  <a:defRPr/>
                </a:pPr>
                <a:r>
                  <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2</a:t>
                </a:r>
                <a:endPar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grpSp>
        <p:nvGrpSpPr>
          <p:cNvPr id="36" name="组合 35"/>
          <p:cNvGrpSpPr/>
          <p:nvPr/>
        </p:nvGrpSpPr>
        <p:grpSpPr>
          <a:xfrm>
            <a:off x="6355887" y="3969038"/>
            <a:ext cx="4523125" cy="1796324"/>
            <a:chOff x="4654168" y="2859782"/>
            <a:chExt cx="3888432" cy="1584176"/>
          </a:xfrm>
        </p:grpSpPr>
        <p:sp>
          <p:nvSpPr>
            <p:cNvPr id="37" name="圆角矩形 33"/>
            <p:cNvSpPr/>
            <p:nvPr/>
          </p:nvSpPr>
          <p:spPr>
            <a:xfrm>
              <a:off x="4654168" y="2859782"/>
              <a:ext cx="3888432" cy="1584176"/>
            </a:xfrm>
            <a:prstGeom prst="roundRect">
              <a:avLst>
                <a:gd name="adj" fmla="val 9138"/>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38" name="Rectangle 13" descr="FD1DDF730CE4456e89755B07FE1653D0# #Rectangle 13"/>
            <p:cNvSpPr>
              <a:spLocks noChangeArrowheads="1"/>
            </p:cNvSpPr>
            <p:nvPr/>
          </p:nvSpPr>
          <p:spPr bwMode="auto">
            <a:xfrm>
              <a:off x="5980563" y="3245759"/>
              <a:ext cx="1460088" cy="3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None/>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rPr>
                <a:t>添加标题</a:t>
              </a:r>
              <a:endParaRPr lang="en-US" altLang="zh-CN" sz="1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9" name="Rectangle 13" descr="FD1DDF730CE4456e89755B07FE1653D0# #Rectangle 13"/>
            <p:cNvSpPr>
              <a:spLocks noChangeArrowheads="1"/>
            </p:cNvSpPr>
            <p:nvPr/>
          </p:nvSpPr>
          <p:spPr bwMode="auto">
            <a:xfrm>
              <a:off x="5980561" y="3513471"/>
              <a:ext cx="2391677" cy="56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lgn="just" eaLnBrk="1" hangingPunct="1">
                <a:spcBef>
                  <a:spcPct val="0"/>
                </a:spcBef>
                <a:buNone/>
                <a:defRPr/>
              </a:pPr>
              <a:r>
                <a:rPr lang="zh-CN" altLang="en-US" sz="1200" dirty="0">
                  <a:solidFill>
                    <a:schemeClr val="bg1">
                      <a:lumMod val="50000"/>
                    </a:schemeClr>
                  </a:solidFill>
                  <a:latin typeface="微软雅黑" panose="020B0503020204020204" pitchFamily="34" charset="-122"/>
                  <a:ea typeface="微软雅黑" panose="020B0503020204020204" pitchFamily="34" charset="-122"/>
                </a:rPr>
                <a:t>此处添加计划扼要说明，添加简短说明文字。此处添加明年计划的扼要说明，添加简短说明文字。</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0" name="椭圆 39"/>
            <p:cNvSpPr/>
            <p:nvPr/>
          </p:nvSpPr>
          <p:spPr>
            <a:xfrm>
              <a:off x="4788024" y="3216460"/>
              <a:ext cx="870820" cy="870820"/>
            </a:xfrm>
            <a:prstGeom prst="ellips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nvGrpSpPr>
            <p:cNvPr id="41" name="组合 40"/>
            <p:cNvGrpSpPr/>
            <p:nvPr/>
          </p:nvGrpSpPr>
          <p:grpSpPr>
            <a:xfrm>
              <a:off x="4833947" y="3222144"/>
              <a:ext cx="738976" cy="814283"/>
              <a:chOff x="1620027" y="990614"/>
              <a:chExt cx="738976" cy="814283"/>
            </a:xfrm>
          </p:grpSpPr>
          <p:sp>
            <p:nvSpPr>
              <p:cNvPr id="42" name="TextBox 43"/>
              <p:cNvSpPr txBox="1"/>
              <p:nvPr/>
            </p:nvSpPr>
            <p:spPr>
              <a:xfrm>
                <a:off x="1620027" y="1159969"/>
                <a:ext cx="379999" cy="443333"/>
              </a:xfrm>
              <a:prstGeom prst="rect">
                <a:avLst/>
              </a:prstGeom>
              <a:noFill/>
            </p:spPr>
            <p:txBody>
              <a:bodyPr vert="eaVert" wrap="none" rtlCol="0">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计划</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43" name="矩形 42"/>
              <p:cNvSpPr/>
              <p:nvPr/>
            </p:nvSpPr>
            <p:spPr>
              <a:xfrm>
                <a:off x="1838483" y="990614"/>
                <a:ext cx="520520" cy="814283"/>
              </a:xfrm>
              <a:prstGeom prst="rect">
                <a:avLst/>
              </a:prstGeom>
            </p:spPr>
            <p:txBody>
              <a:bodyPr wrap="none">
                <a:spAutoFit/>
              </a:bodyPr>
              <a:lstStyle/>
              <a:p>
                <a:pPr>
                  <a:spcBef>
                    <a:spcPct val="0"/>
                  </a:spcBef>
                  <a:defRPr/>
                </a:pPr>
                <a:r>
                  <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4</a:t>
                </a:r>
                <a:endParaRPr lang="en-US" altLang="zh-CN" sz="5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anim calcmode="lin" valueType="num">
                                      <p:cBhvr>
                                        <p:cTn id="12" dur="500" fill="hold"/>
                                        <p:tgtEl>
                                          <p:spTgt spid="8"/>
                                        </p:tgtEl>
                                        <p:attrNameLst>
                                          <p:attrName>ppt_x</p:attrName>
                                        </p:attrNameLst>
                                      </p:cBhvr>
                                      <p:tavLst>
                                        <p:tav tm="0">
                                          <p:val>
                                            <p:strVal val="#ppt_x"/>
                                          </p:val>
                                        </p:tav>
                                        <p:tav tm="100000">
                                          <p:val>
                                            <p:strVal val="#ppt_x"/>
                                          </p:val>
                                        </p:tav>
                                      </p:tavLst>
                                    </p:anim>
                                    <p:anim calcmode="lin" valueType="num">
                                      <p:cBhvr>
                                        <p:cTn id="13" dur="5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anim calcmode="lin" valueType="num">
                                      <p:cBhvr>
                                        <p:cTn id="24" dur="500" fill="hold"/>
                                        <p:tgtEl>
                                          <p:spTgt spid="28"/>
                                        </p:tgtEl>
                                        <p:attrNameLst>
                                          <p:attrName>ppt_x</p:attrName>
                                        </p:attrNameLst>
                                      </p:cBhvr>
                                      <p:tavLst>
                                        <p:tav tm="0">
                                          <p:val>
                                            <p:strVal val="#ppt_x"/>
                                          </p:val>
                                        </p:tav>
                                        <p:tav tm="100000">
                                          <p:val>
                                            <p:strVal val="#ppt_x"/>
                                          </p:val>
                                        </p:tav>
                                      </p:tavLst>
                                    </p:anim>
                                    <p:anim calcmode="lin" valueType="num">
                                      <p:cBhvr>
                                        <p:cTn id="25" dur="5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500"/>
                                        <p:tgtEl>
                                          <p:spTgt spid="36"/>
                                        </p:tgtEl>
                                      </p:cBhvr>
                                    </p:animEffect>
                                    <p:anim calcmode="lin" valueType="num">
                                      <p:cBhvr>
                                        <p:cTn id="30" dur="500" fill="hold"/>
                                        <p:tgtEl>
                                          <p:spTgt spid="36"/>
                                        </p:tgtEl>
                                        <p:attrNameLst>
                                          <p:attrName>ppt_x</p:attrName>
                                        </p:attrNameLst>
                                      </p:cBhvr>
                                      <p:tavLst>
                                        <p:tav tm="0">
                                          <p:val>
                                            <p:strVal val="#ppt_x"/>
                                          </p:val>
                                        </p:tav>
                                        <p:tav tm="100000">
                                          <p:val>
                                            <p:strVal val="#ppt_x"/>
                                          </p:val>
                                        </p:tav>
                                      </p:tavLst>
                                    </p:anim>
                                    <p:anim calcmode="lin" valueType="num">
                                      <p:cBhvr>
                                        <p:cTn id="31" dur="5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0" y="1240"/>
            <a:ext cx="12190413" cy="6857107"/>
          </a:xfrm>
          <a:prstGeom prst="rect">
            <a:avLst/>
          </a:prstGeom>
        </p:spPr>
      </p:pic>
      <p:sp>
        <p:nvSpPr>
          <p:cNvPr id="12" name="TextBox 15"/>
          <p:cNvSpPr txBox="1"/>
          <p:nvPr/>
        </p:nvSpPr>
        <p:spPr>
          <a:xfrm>
            <a:off x="146135" y="5605737"/>
            <a:ext cx="3068638" cy="830997"/>
          </a:xfrm>
          <a:prstGeom prst="rect">
            <a:avLst/>
          </a:prstGeom>
          <a:noFill/>
          <a:ln>
            <a:noFill/>
          </a:ln>
        </p:spPr>
        <p:txBody>
          <a:bodyPr wrap="square" rtlCol="0">
            <a:spAutoFit/>
          </a:bodyPr>
          <a:lstStyle/>
          <a:p>
            <a:pPr algn="ctr"/>
            <a:r>
              <a:rPr lang="zh-CN" alt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rPr>
              <a:t>第四章</a:t>
            </a:r>
            <a:endParaRPr 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endParaRPr>
          </a:p>
        </p:txBody>
      </p:sp>
      <p:sp>
        <p:nvSpPr>
          <p:cNvPr id="13" name="矩形 12"/>
          <p:cNvSpPr/>
          <p:nvPr/>
        </p:nvSpPr>
        <p:spPr>
          <a:xfrm>
            <a:off x="1312851" y="1981146"/>
            <a:ext cx="4884750" cy="784830"/>
          </a:xfrm>
          <a:prstGeom prst="rect">
            <a:avLst/>
          </a:prstGeom>
        </p:spPr>
        <p:txBody>
          <a:bodyPr wrap="square" lIns="0" tIns="0" rIns="0" bIns="0">
            <a:spAutoFit/>
          </a:bodyPr>
          <a:lstStyle/>
          <a:p>
            <a:pPr algn="ctr" eaLnBrk="1" hangingPunct="1">
              <a:defRPr/>
            </a:pPr>
            <a:r>
              <a:rPr lang="zh-CN" altLang="en-US" sz="5000" b="1" spc="300" noProof="1">
                <a:solidFill>
                  <a:srgbClr val="59A3B0"/>
                </a:solidFill>
                <a:latin typeface="微软雅黑" panose="020B0503020204020204" pitchFamily="34" charset="-122"/>
                <a:ea typeface="微软雅黑" panose="020B0503020204020204" pitchFamily="34" charset="-122"/>
                <a:cs typeface="+mn-ea"/>
                <a:sym typeface="Arial" panose="020B0604020202020204" pitchFamily="34" charset="0"/>
              </a:rPr>
              <a:t>明年</a:t>
            </a:r>
            <a:r>
              <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工作计划</a:t>
            </a:r>
            <a:endPar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TextBox 11"/>
          <p:cNvSpPr txBox="1"/>
          <p:nvPr/>
        </p:nvSpPr>
        <p:spPr>
          <a:xfrm>
            <a:off x="1668779" y="27928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TextBox 11"/>
          <p:cNvSpPr txBox="1"/>
          <p:nvPr/>
        </p:nvSpPr>
        <p:spPr>
          <a:xfrm>
            <a:off x="1668779" y="30849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750"/>
                                        <p:tgtEl>
                                          <p:spTgt spid="12"/>
                                        </p:tgtEl>
                                      </p:cBhvr>
                                    </p:animEffect>
                                    <p:anim calcmode="lin" valueType="num">
                                      <p:cBhvr>
                                        <p:cTn id="12" dur="750" fill="hold"/>
                                        <p:tgtEl>
                                          <p:spTgt spid="12"/>
                                        </p:tgtEl>
                                        <p:attrNameLst>
                                          <p:attrName>ppt_x</p:attrName>
                                        </p:attrNameLst>
                                      </p:cBhvr>
                                      <p:tavLst>
                                        <p:tav tm="0">
                                          <p:val>
                                            <p:strVal val="#ppt_x"/>
                                          </p:val>
                                        </p:tav>
                                        <p:tav tm="100000">
                                          <p:val>
                                            <p:strVal val="#ppt_x"/>
                                          </p:val>
                                        </p:tav>
                                      </p:tavLst>
                                    </p:anim>
                                    <p:anim calcmode="lin" valueType="num">
                                      <p:cBhvr>
                                        <p:cTn id="13" dur="75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3" presetClass="entr" presetSubtype="3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strVal val="4*#ppt_w"/>
                                          </p:val>
                                        </p:tav>
                                        <p:tav tm="100000">
                                          <p:val>
                                            <p:strVal val="#ppt_w"/>
                                          </p:val>
                                        </p:tav>
                                      </p:tavLst>
                                    </p:anim>
                                    <p:anim calcmode="lin" valueType="num">
                                      <p:cBhvr>
                                        <p:cTn id="18" dur="500" fill="hold"/>
                                        <p:tgtEl>
                                          <p:spTgt spid="13"/>
                                        </p:tgtEl>
                                        <p:attrNameLst>
                                          <p:attrName>ppt_h</p:attrName>
                                        </p:attrNameLst>
                                      </p:cBhvr>
                                      <p:tavLst>
                                        <p:tav tm="0">
                                          <p:val>
                                            <p:strVal val="4*#ppt_h"/>
                                          </p:val>
                                        </p:tav>
                                        <p:tav tm="100000">
                                          <p:val>
                                            <p:strVal val="#ppt_h"/>
                                          </p:val>
                                        </p:tav>
                                      </p:tavLst>
                                    </p:anim>
                                  </p:childTnLst>
                                </p:cTn>
                              </p:par>
                            </p:childTnLst>
                          </p:cTn>
                        </p:par>
                        <p:par>
                          <p:cTn id="19" fill="hold">
                            <p:stCondLst>
                              <p:cond delay="2500"/>
                            </p:stCondLst>
                            <p:childTnLst>
                              <p:par>
                                <p:cTn id="20" presetID="12" presetClass="entr" presetSubtype="8"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p:tgtEl>
                                          <p:spTgt spid="14"/>
                                        </p:tgtEl>
                                        <p:attrNameLst>
                                          <p:attrName>ppt_x</p:attrName>
                                        </p:attrNameLst>
                                      </p:cBhvr>
                                      <p:tavLst>
                                        <p:tav tm="0">
                                          <p:val>
                                            <p:strVal val="#ppt_x-#ppt_w*1.125000"/>
                                          </p:val>
                                        </p:tav>
                                        <p:tav tm="100000">
                                          <p:val>
                                            <p:strVal val="#ppt_x"/>
                                          </p:val>
                                        </p:tav>
                                      </p:tavLst>
                                    </p:anim>
                                    <p:animEffect transition="in" filter="wipe(right)">
                                      <p:cBhvr>
                                        <p:cTn id="23" dur="500"/>
                                        <p:tgtEl>
                                          <p:spTgt spid="14"/>
                                        </p:tgtEl>
                                      </p:cBhvr>
                                    </p:animEffect>
                                  </p:childTnLst>
                                </p:cTn>
                              </p:par>
                            </p:childTnLst>
                          </p:cTn>
                        </p:par>
                        <p:par>
                          <p:cTn id="24" fill="hold">
                            <p:stCondLst>
                              <p:cond delay="3000"/>
                            </p:stCondLst>
                            <p:childTnLst>
                              <p:par>
                                <p:cTn id="25" presetID="1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p:tgtEl>
                                          <p:spTgt spid="15"/>
                                        </p:tgtEl>
                                        <p:attrNameLst>
                                          <p:attrName>ppt_x</p:attrName>
                                        </p:attrNameLst>
                                      </p:cBhvr>
                                      <p:tavLst>
                                        <p:tav tm="0">
                                          <p:val>
                                            <p:strVal val="#ppt_x-#ppt_w*1.125000"/>
                                          </p:val>
                                        </p:tav>
                                        <p:tav tm="100000">
                                          <p:val>
                                            <p:strVal val="#ppt_x"/>
                                          </p:val>
                                        </p:tav>
                                      </p:tavLst>
                                    </p:anim>
                                    <p:animEffect transition="in" filter="wipe(right)">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noChangeAspect="1"/>
          </p:cNvPicPr>
          <p:nvPr/>
        </p:nvPicPr>
        <p:blipFill>
          <a:blip r:embed="rId1"/>
          <a:stretch>
            <a:fillRect/>
          </a:stretch>
        </p:blipFill>
        <p:spPr>
          <a:xfrm>
            <a:off x="0" y="1240"/>
            <a:ext cx="12190413" cy="6857107"/>
          </a:xfrm>
          <a:prstGeom prst="rect">
            <a:avLst/>
          </a:prstGeom>
        </p:spPr>
      </p:pic>
      <p:grpSp>
        <p:nvGrpSpPr>
          <p:cNvPr id="35" name="组合 34"/>
          <p:cNvGrpSpPr/>
          <p:nvPr/>
        </p:nvGrpSpPr>
        <p:grpSpPr>
          <a:xfrm>
            <a:off x="1642354" y="992629"/>
            <a:ext cx="3899383" cy="3153992"/>
            <a:chOff x="5622266" y="2106894"/>
            <a:chExt cx="2780970" cy="2757427"/>
          </a:xfrm>
          <a:solidFill>
            <a:srgbClr val="59A3B0"/>
          </a:solidFill>
        </p:grpSpPr>
        <p:sp>
          <p:nvSpPr>
            <p:cNvPr id="36" name="Shape 18"/>
            <p:cNvSpPr/>
            <p:nvPr/>
          </p:nvSpPr>
          <p:spPr>
            <a:xfrm>
              <a:off x="5622266" y="4333559"/>
              <a:ext cx="2780970" cy="530762"/>
            </a:xfrm>
            <a:prstGeom prst="roundRect">
              <a:avLst>
                <a:gd name="adj" fmla="val 0"/>
              </a:avLst>
            </a:prstGeom>
            <a:grpFill/>
            <a:ln w="12700" cap="flat">
              <a:no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37" name="Shape 18"/>
            <p:cNvSpPr/>
            <p:nvPr/>
          </p:nvSpPr>
          <p:spPr>
            <a:xfrm>
              <a:off x="5622266" y="3579084"/>
              <a:ext cx="2780970" cy="530762"/>
            </a:xfrm>
            <a:prstGeom prst="roundRect">
              <a:avLst>
                <a:gd name="adj" fmla="val 0"/>
              </a:avLst>
            </a:prstGeom>
            <a:grpFill/>
            <a:ln w="12700" cap="flat">
              <a:no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38" name="Shape 18"/>
            <p:cNvSpPr/>
            <p:nvPr/>
          </p:nvSpPr>
          <p:spPr>
            <a:xfrm>
              <a:off x="5622266" y="2826821"/>
              <a:ext cx="2780970" cy="530762"/>
            </a:xfrm>
            <a:prstGeom prst="roundRect">
              <a:avLst>
                <a:gd name="adj" fmla="val 0"/>
              </a:avLst>
            </a:prstGeom>
            <a:grpFill/>
            <a:ln w="12700" cap="flat">
              <a:no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39" name="Shape 18"/>
            <p:cNvSpPr/>
            <p:nvPr/>
          </p:nvSpPr>
          <p:spPr>
            <a:xfrm>
              <a:off x="5622266" y="2106894"/>
              <a:ext cx="2780970" cy="530762"/>
            </a:xfrm>
            <a:prstGeom prst="roundRect">
              <a:avLst>
                <a:gd name="adj" fmla="val 0"/>
              </a:avLst>
            </a:prstGeom>
            <a:grpFill/>
            <a:ln w="12700" cap="flat">
              <a:no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40" name="文本框 3"/>
            <p:cNvSpPr txBox="1"/>
            <p:nvPr/>
          </p:nvSpPr>
          <p:spPr>
            <a:xfrm>
              <a:off x="5902930" y="2154143"/>
              <a:ext cx="2200596" cy="403618"/>
            </a:xfrm>
            <a:prstGeom prst="rect">
              <a:avLst/>
            </a:prstGeom>
            <a:grpFill/>
            <a:ln w="38100">
              <a:noFill/>
            </a:ln>
          </p:spPr>
          <p:txBody>
            <a:bodyPr wrap="square" rtlCol="0">
              <a:spAutoFit/>
            </a:bodyPr>
            <a:lstStyle/>
            <a:p>
              <a:pPr algn="ctr"/>
              <a:r>
                <a:rPr kumimoji="1" lang="en-US" altLang="zh-CN" sz="2400" dirty="0">
                  <a:solidFill>
                    <a:schemeClr val="bg1"/>
                  </a:solidFill>
                  <a:latin typeface="微软雅黑" panose="020B0503020204020204" pitchFamily="34" charset="-122"/>
                  <a:ea typeface="微软雅黑" panose="020B0503020204020204" pitchFamily="34" charset="-122"/>
                </a:rPr>
                <a:t>01</a:t>
              </a:r>
              <a:r>
                <a:rPr kumimoji="1" lang="zh-CN" altLang="en-US" sz="2400" dirty="0">
                  <a:solidFill>
                    <a:schemeClr val="bg1"/>
                  </a:solidFill>
                  <a:latin typeface="微软雅黑" panose="020B0503020204020204" pitchFamily="34" charset="-122"/>
                  <a:ea typeface="微软雅黑" panose="020B0503020204020204" pitchFamily="34" charset="-122"/>
                </a:rPr>
                <a:t>      年度工作概述</a:t>
              </a:r>
              <a:endParaRPr kumimoji="1"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1" name="文本框 4"/>
            <p:cNvSpPr txBox="1"/>
            <p:nvPr/>
          </p:nvSpPr>
          <p:spPr>
            <a:xfrm>
              <a:off x="5797795" y="2874070"/>
              <a:ext cx="2410862" cy="403618"/>
            </a:xfrm>
            <a:prstGeom prst="rect">
              <a:avLst/>
            </a:prstGeom>
            <a:grpFill/>
            <a:ln w="38100">
              <a:noFill/>
            </a:ln>
          </p:spPr>
          <p:txBody>
            <a:bodyPr wrap="square" rtlCol="0">
              <a:spAutoFit/>
            </a:bodyPr>
            <a:lstStyle/>
            <a:p>
              <a:pPr algn="ctr"/>
              <a:r>
                <a:rPr kumimoji="1" lang="en-US" altLang="zh-CN" sz="2400" dirty="0">
                  <a:solidFill>
                    <a:schemeClr val="bg1"/>
                  </a:solidFill>
                  <a:latin typeface="微软雅黑" panose="020B0503020204020204" pitchFamily="34" charset="-122"/>
                  <a:ea typeface="微软雅黑" panose="020B0503020204020204" pitchFamily="34" charset="-122"/>
                </a:rPr>
                <a:t>02</a:t>
              </a:r>
              <a:r>
                <a:rPr kumimoji="1" lang="zh-CN" altLang="en-US" sz="2400" dirty="0">
                  <a:solidFill>
                    <a:schemeClr val="bg1"/>
                  </a:solidFill>
                  <a:latin typeface="微软雅黑" panose="020B0503020204020204" pitchFamily="34" charset="-122"/>
                  <a:ea typeface="微软雅黑" panose="020B0503020204020204" pitchFamily="34" charset="-122"/>
                </a:rPr>
                <a:t>      工作完成情况</a:t>
              </a:r>
              <a:endParaRPr kumimoji="1"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2" name="文本框 7"/>
            <p:cNvSpPr txBox="1"/>
            <p:nvPr/>
          </p:nvSpPr>
          <p:spPr>
            <a:xfrm>
              <a:off x="5822548" y="3626333"/>
              <a:ext cx="2410862" cy="403618"/>
            </a:xfrm>
            <a:prstGeom prst="rect">
              <a:avLst/>
            </a:prstGeom>
            <a:grpFill/>
            <a:ln w="38100">
              <a:noFill/>
            </a:ln>
          </p:spPr>
          <p:txBody>
            <a:bodyPr wrap="square" rtlCol="0">
              <a:spAutoFit/>
            </a:bodyPr>
            <a:lstStyle/>
            <a:p>
              <a:pPr algn="ctr"/>
              <a:r>
                <a:rPr kumimoji="1" lang="en-US" altLang="zh-CN" sz="2400" dirty="0">
                  <a:solidFill>
                    <a:schemeClr val="bg1"/>
                  </a:solidFill>
                  <a:latin typeface="微软雅黑" panose="020B0503020204020204" pitchFamily="34" charset="-122"/>
                  <a:ea typeface="微软雅黑" panose="020B0503020204020204" pitchFamily="34" charset="-122"/>
                </a:rPr>
                <a:t>03</a:t>
              </a:r>
              <a:r>
                <a:rPr kumimoji="1" lang="zh-CN" altLang="en-US" sz="2400" dirty="0">
                  <a:solidFill>
                    <a:schemeClr val="bg1"/>
                  </a:solidFill>
                  <a:latin typeface="微软雅黑" panose="020B0503020204020204" pitchFamily="34" charset="-122"/>
                  <a:ea typeface="微软雅黑" panose="020B0503020204020204" pitchFamily="34" charset="-122"/>
                </a:rPr>
                <a:t>      成功项目展示</a:t>
              </a:r>
              <a:endParaRPr kumimoji="1"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43" name="文本框 8"/>
            <p:cNvSpPr txBox="1"/>
            <p:nvPr/>
          </p:nvSpPr>
          <p:spPr>
            <a:xfrm>
              <a:off x="5822548" y="4380808"/>
              <a:ext cx="2410862" cy="403618"/>
            </a:xfrm>
            <a:prstGeom prst="rect">
              <a:avLst/>
            </a:prstGeom>
            <a:grpFill/>
            <a:ln w="38100">
              <a:noFill/>
            </a:ln>
          </p:spPr>
          <p:txBody>
            <a:bodyPr wrap="square" rtlCol="0">
              <a:spAutoFit/>
            </a:bodyPr>
            <a:lstStyle/>
            <a:p>
              <a:pPr algn="ctr"/>
              <a:r>
                <a:rPr kumimoji="1" lang="en-US" altLang="zh-CN" sz="2400" dirty="0">
                  <a:solidFill>
                    <a:schemeClr val="bg1"/>
                  </a:solidFill>
                  <a:latin typeface="微软雅黑" panose="020B0503020204020204" pitchFamily="34" charset="-122"/>
                  <a:ea typeface="微软雅黑" panose="020B0503020204020204" pitchFamily="34" charset="-122"/>
                </a:rPr>
                <a:t>04</a:t>
              </a:r>
              <a:r>
                <a:rPr kumimoji="1" lang="zh-CN" altLang="en-US" sz="2400" dirty="0">
                  <a:solidFill>
                    <a:schemeClr val="bg1"/>
                  </a:solidFill>
                  <a:latin typeface="微软雅黑" panose="020B0503020204020204" pitchFamily="34" charset="-122"/>
                  <a:ea typeface="微软雅黑" panose="020B0503020204020204" pitchFamily="34" charset="-122"/>
                </a:rPr>
                <a:t>      明年工作计划</a:t>
              </a:r>
              <a:endParaRPr kumimoji="1" lang="zh-CN" altLang="en-US" sz="2400" dirty="0">
                <a:solidFill>
                  <a:schemeClr val="bg1"/>
                </a:solidFill>
                <a:latin typeface="微软雅黑" panose="020B0503020204020204" pitchFamily="34" charset="-122"/>
                <a:ea typeface="微软雅黑" panose="020B0503020204020204" pitchFamily="34" charset="-122"/>
              </a:endParaRPr>
            </a:p>
          </p:txBody>
        </p:sp>
      </p:grpSp>
      <p:sp>
        <p:nvSpPr>
          <p:cNvPr id="44" name="TextBox 15"/>
          <p:cNvSpPr txBox="1"/>
          <p:nvPr/>
        </p:nvSpPr>
        <p:spPr>
          <a:xfrm>
            <a:off x="88985" y="5605737"/>
            <a:ext cx="3068638" cy="830997"/>
          </a:xfrm>
          <a:prstGeom prst="rect">
            <a:avLst/>
          </a:prstGeom>
          <a:noFill/>
          <a:ln>
            <a:noFill/>
          </a:ln>
        </p:spPr>
        <p:txBody>
          <a:bodyPr wrap="square" rtlCol="0">
            <a:spAutoFit/>
          </a:bodyPr>
          <a:lstStyle/>
          <a:p>
            <a:pPr algn="ctr"/>
            <a:r>
              <a:rPr lang="zh-CN" altLang="en-US" sz="4800" b="1" spc="600" dirty="0" smtClean="0">
                <a:solidFill>
                  <a:schemeClr val="bg1"/>
                </a:solidFill>
                <a:latin typeface="微软雅黑" panose="020B0503020204020204" pitchFamily="34" charset="-122"/>
                <a:ea typeface="微软雅黑" panose="020B0503020204020204" pitchFamily="34" charset="-122"/>
                <a:cs typeface="Lato Black" panose="020F0A02020204030203" charset="0"/>
              </a:rPr>
              <a:t>目</a:t>
            </a:r>
            <a:r>
              <a:rPr lang="zh-CN" alt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rPr>
              <a:t>录</a:t>
            </a:r>
            <a:endParaRPr 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750"/>
                                            <p:tgtEl>
                                              <p:spTgt spid="3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750"/>
                                            <p:tgtEl>
                                              <p:spTgt spid="44"/>
                                            </p:tgtEl>
                                          </p:cBhvr>
                                        </p:animEffect>
                                        <p:anim calcmode="lin" valueType="num">
                                          <p:cBhvr>
                                            <p:cTn id="12" dur="750" fill="hold"/>
                                            <p:tgtEl>
                                              <p:spTgt spid="44"/>
                                            </p:tgtEl>
                                            <p:attrNameLst>
                                              <p:attrName>ppt_x</p:attrName>
                                            </p:attrNameLst>
                                          </p:cBhvr>
                                          <p:tavLst>
                                            <p:tav tm="0">
                                              <p:val>
                                                <p:strVal val="#ppt_x"/>
                                              </p:val>
                                            </p:tav>
                                            <p:tav tm="100000">
                                              <p:val>
                                                <p:strVal val="#ppt_x"/>
                                              </p:val>
                                            </p:tav>
                                          </p:tavLst>
                                        </p:anim>
                                        <p:anim calcmode="lin" valueType="num">
                                          <p:cBhvr>
                                            <p:cTn id="13" dur="750" fill="hold"/>
                                            <p:tgtEl>
                                              <p:spTgt spid="4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14:presetBounceEnd="62000">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14:bounceEnd="62000">
                                          <p:cBhvr additive="base">
                                            <p:cTn id="17" dur="1250" fill="hold"/>
                                            <p:tgtEl>
                                              <p:spTgt spid="35"/>
                                            </p:tgtEl>
                                            <p:attrNameLst>
                                              <p:attrName>ppt_x</p:attrName>
                                            </p:attrNameLst>
                                          </p:cBhvr>
                                          <p:tavLst>
                                            <p:tav tm="0">
                                              <p:val>
                                                <p:strVal val="0-#ppt_w/2"/>
                                              </p:val>
                                            </p:tav>
                                            <p:tav tm="100000">
                                              <p:val>
                                                <p:strVal val="#ppt_x"/>
                                              </p:val>
                                            </p:tav>
                                          </p:tavLst>
                                        </p:anim>
                                        <p:anim calcmode="lin" valueType="num" p14:bounceEnd="62000">
                                          <p:cBhvr additive="base">
                                            <p:cTn id="18" dur="125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750"/>
                                            <p:tgtEl>
                                              <p:spTgt spid="3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750"/>
                                            <p:tgtEl>
                                              <p:spTgt spid="44"/>
                                            </p:tgtEl>
                                          </p:cBhvr>
                                        </p:animEffect>
                                        <p:anim calcmode="lin" valueType="num">
                                          <p:cBhvr>
                                            <p:cTn id="12" dur="750" fill="hold"/>
                                            <p:tgtEl>
                                              <p:spTgt spid="44"/>
                                            </p:tgtEl>
                                            <p:attrNameLst>
                                              <p:attrName>ppt_x</p:attrName>
                                            </p:attrNameLst>
                                          </p:cBhvr>
                                          <p:tavLst>
                                            <p:tav tm="0">
                                              <p:val>
                                                <p:strVal val="#ppt_x"/>
                                              </p:val>
                                            </p:tav>
                                            <p:tav tm="100000">
                                              <p:val>
                                                <p:strVal val="#ppt_x"/>
                                              </p:val>
                                            </p:tav>
                                          </p:tavLst>
                                        </p:anim>
                                        <p:anim calcmode="lin" valueType="num">
                                          <p:cBhvr>
                                            <p:cTn id="13" dur="750" fill="hold"/>
                                            <p:tgtEl>
                                              <p:spTgt spid="4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cBhvr additive="base">
                                            <p:cTn id="17" dur="1250" fill="hold"/>
                                            <p:tgtEl>
                                              <p:spTgt spid="35"/>
                                            </p:tgtEl>
                                            <p:attrNameLst>
                                              <p:attrName>ppt_x</p:attrName>
                                            </p:attrNameLst>
                                          </p:cBhvr>
                                          <p:tavLst>
                                            <p:tav tm="0">
                                              <p:val>
                                                <p:strVal val="0-#ppt_w/2"/>
                                              </p:val>
                                            </p:tav>
                                            <p:tav tm="100000">
                                              <p:val>
                                                <p:strVal val="#ppt_x"/>
                                              </p:val>
                                            </p:tav>
                                          </p:tavLst>
                                        </p:anim>
                                        <p:anim calcmode="lin" valueType="num">
                                          <p:cBhvr additive="base">
                                            <p:cTn id="18" dur="125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明年工作计划</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1327663" y="2052323"/>
            <a:ext cx="9568938" cy="3809996"/>
            <a:chOff x="820731" y="1907630"/>
            <a:chExt cx="10582801" cy="4213681"/>
          </a:xfrm>
        </p:grpSpPr>
        <p:sp>
          <p:nvSpPr>
            <p:cNvPr id="11" name="矩形 10"/>
            <p:cNvSpPr/>
            <p:nvPr/>
          </p:nvSpPr>
          <p:spPr>
            <a:xfrm>
              <a:off x="7357625" y="1907630"/>
              <a:ext cx="4045907" cy="4213681"/>
            </a:xfrm>
            <a:prstGeom prst="rect">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lumMod val="50000"/>
                  </a:schemeClr>
                </a:solidFill>
              </a:endParaRPr>
            </a:p>
          </p:txBody>
        </p:sp>
        <p:sp>
          <p:nvSpPr>
            <p:cNvPr id="12" name="品 2"/>
            <p:cNvSpPr>
              <a:spLocks noChangeArrowheads="1"/>
            </p:cNvSpPr>
            <p:nvPr/>
          </p:nvSpPr>
          <p:spPr bwMode="auto">
            <a:xfrm>
              <a:off x="820731" y="1907630"/>
              <a:ext cx="6356350" cy="2405320"/>
            </a:xfrm>
            <a:prstGeom prst="rect">
              <a:avLst/>
            </a:prstGeom>
            <a:noFill/>
            <a:ln w="12700">
              <a:solidFill>
                <a:srgbClr val="59A3B0"/>
              </a:solidFill>
              <a:beve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600" dirty="0">
                <a:solidFill>
                  <a:schemeClr val="bg1">
                    <a:lumMod val="50000"/>
                  </a:schemeClr>
                </a:solidFill>
                <a:latin typeface="宋体" panose="02010600030101010101" pitchFamily="2" charset="-122"/>
                <a:sym typeface="宋体" panose="02010600030101010101" pitchFamily="2" charset="-122"/>
              </a:endParaRPr>
            </a:p>
          </p:txBody>
        </p:sp>
        <p:sp>
          <p:nvSpPr>
            <p:cNvPr id="13" name="15"/>
            <p:cNvSpPr>
              <a:spLocks noChangeArrowheads="1"/>
            </p:cNvSpPr>
            <p:nvPr>
              <p:custDataLst>
                <p:tags r:id="rId2"/>
              </p:custDataLst>
            </p:nvPr>
          </p:nvSpPr>
          <p:spPr bwMode="auto">
            <a:xfrm>
              <a:off x="1106481" y="2776861"/>
              <a:ext cx="5837238" cy="1327509"/>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50000"/>
                </a:lnSpc>
                <a:spcBef>
                  <a:spcPct val="0"/>
                </a:spcBef>
                <a:buFont typeface="Arial" panose="020B0604020202020204" pitchFamily="34" charset="0"/>
                <a:buNone/>
              </a:pPr>
              <a:r>
                <a:rPr lang="zh-CN" altLang="en-US" sz="1200"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endParaRPr lang="zh-CN" altLang="en-US" sz="1200"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9"/>
            <p:cNvSpPr>
              <a:spLocks noChangeArrowheads="1"/>
            </p:cNvSpPr>
            <p:nvPr/>
          </p:nvSpPr>
          <p:spPr bwMode="auto">
            <a:xfrm>
              <a:off x="820731" y="4475066"/>
              <a:ext cx="6356350" cy="1643849"/>
            </a:xfrm>
            <a:prstGeom prst="rect">
              <a:avLst/>
            </a:prstGeom>
            <a:noFill/>
            <a:ln w="12700">
              <a:solidFill>
                <a:srgbClr val="3B4658"/>
              </a:solidFill>
              <a:beve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600">
                <a:solidFill>
                  <a:schemeClr val="bg1">
                    <a:lumMod val="50000"/>
                  </a:schemeClr>
                </a:solidFill>
                <a:latin typeface="宋体" panose="02010600030101010101" pitchFamily="2" charset="-122"/>
                <a:sym typeface="宋体" panose="02010600030101010101" pitchFamily="2" charset="-122"/>
              </a:endParaRPr>
            </a:p>
          </p:txBody>
        </p:sp>
        <p:sp>
          <p:nvSpPr>
            <p:cNvPr id="17" name="15"/>
            <p:cNvSpPr>
              <a:spLocks noChangeArrowheads="1"/>
            </p:cNvSpPr>
            <p:nvPr>
              <p:custDataLst>
                <p:tags r:id="rId3"/>
              </p:custDataLst>
            </p:nvPr>
          </p:nvSpPr>
          <p:spPr bwMode="auto">
            <a:xfrm>
              <a:off x="1044569" y="5195178"/>
              <a:ext cx="5746750" cy="714812"/>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50000"/>
                </a:lnSpc>
                <a:spcBef>
                  <a:spcPct val="0"/>
                </a:spcBef>
                <a:buFont typeface="Arial" panose="020B0604020202020204" pitchFamily="34" charset="0"/>
                <a:buNone/>
              </a:pPr>
              <a:r>
                <a:rPr lang="zh-CN" altLang="en-US" sz="1200"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这里输入简单的文字概述这里输入简单字概述这里输入简单简单的文字概述这里输入简单的文字概述简单的文字概述这里输入简单的文字概述</a:t>
              </a:r>
              <a:endParaRPr lang="zh-CN" altLang="en-US" sz="1200"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12"/>
            <p:cNvSpPr>
              <a:spLocks noChangeArrowheads="1"/>
            </p:cNvSpPr>
            <p:nvPr>
              <p:custDataLst>
                <p:tags r:id="rId4"/>
              </p:custDataLst>
            </p:nvPr>
          </p:nvSpPr>
          <p:spPr bwMode="auto">
            <a:xfrm>
              <a:off x="1106481" y="2085630"/>
              <a:ext cx="4699000" cy="58420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这里输入简单的文字概述</a:t>
              </a:r>
              <a:endParaRPr lang="zh-CN" altLang="en-US" b="1" dirty="0">
                <a:solidFill>
                  <a:schemeClr val="bg1">
                    <a:lumMod val="50000"/>
                  </a:schemeClr>
                </a:solidFill>
                <a:sym typeface="宋体" panose="02010600030101010101" pitchFamily="2" charset="-122"/>
              </a:endParaRPr>
            </a:p>
          </p:txBody>
        </p:sp>
        <p:sp>
          <p:nvSpPr>
            <p:cNvPr id="19" name="13"/>
            <p:cNvSpPr>
              <a:spLocks noChangeArrowheads="1"/>
            </p:cNvSpPr>
            <p:nvPr>
              <p:custDataLst>
                <p:tags r:id="rId5"/>
              </p:custDataLst>
            </p:nvPr>
          </p:nvSpPr>
          <p:spPr bwMode="auto">
            <a:xfrm>
              <a:off x="1123619" y="4728990"/>
              <a:ext cx="4723846" cy="442503"/>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0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这里输入简单的文字概述</a:t>
              </a:r>
              <a:endParaRPr lang="zh-CN" altLang="en-US" sz="2000" b="1" dirty="0">
                <a:solidFill>
                  <a:schemeClr val="bg1">
                    <a:lumMod val="50000"/>
                  </a:schemeClr>
                </a:solidFill>
                <a:sym typeface="宋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a:solidFill>
                      <a:schemeClr val="bg1">
                        <a:lumMod val="50000"/>
                      </a:schemeClr>
                    </a:solidFill>
                    <a:latin typeface="微软雅黑" panose="020B0503020204020204" pitchFamily="34" charset="-122"/>
                    <a:ea typeface="微软雅黑" panose="020B0503020204020204" pitchFamily="34" charset="-122"/>
                  </a:rPr>
                  <a:t>明年工作计划</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矩形 15"/>
          <p:cNvSpPr/>
          <p:nvPr/>
        </p:nvSpPr>
        <p:spPr bwMode="auto">
          <a:xfrm rot="20047786">
            <a:off x="3414408" y="3003981"/>
            <a:ext cx="461962" cy="201613"/>
          </a:xfrm>
          <a:custGeom>
            <a:avLst/>
            <a:gdLst/>
            <a:ahLst/>
            <a:cxnLst/>
            <a:rect l="l" t="t" r="r" b="b"/>
            <a:pathLst>
              <a:path w="506406" h="219772">
                <a:moveTo>
                  <a:pt x="506406" y="0"/>
                </a:moveTo>
                <a:cubicBezTo>
                  <a:pt x="498768" y="70743"/>
                  <a:pt x="496526" y="140202"/>
                  <a:pt x="498737" y="208221"/>
                </a:cubicBezTo>
                <a:lnTo>
                  <a:pt x="206321" y="219772"/>
                </a:lnTo>
                <a:lnTo>
                  <a:pt x="0" y="219772"/>
                </a:lnTo>
                <a:cubicBezTo>
                  <a:pt x="99257" y="160165"/>
                  <a:pt x="193173" y="87299"/>
                  <a:pt x="280144"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11" name="泪滴形 3"/>
          <p:cNvSpPr/>
          <p:nvPr/>
        </p:nvSpPr>
        <p:spPr bwMode="auto">
          <a:xfrm rot="18807030">
            <a:off x="3223114" y="3542938"/>
            <a:ext cx="1233487" cy="958850"/>
          </a:xfrm>
          <a:custGeom>
            <a:avLst/>
            <a:gdLst/>
            <a:ahLst/>
            <a:cxnLst/>
            <a:rect l="l" t="t" r="r" b="b"/>
            <a:pathLst>
              <a:path w="1348678" h="1069702">
                <a:moveTo>
                  <a:pt x="1348678" y="407928"/>
                </a:moveTo>
                <a:cubicBezTo>
                  <a:pt x="1342822" y="774629"/>
                  <a:pt x="1043374" y="1069702"/>
                  <a:pt x="675006" y="1069702"/>
                </a:cubicBezTo>
                <a:cubicBezTo>
                  <a:pt x="302210" y="1069702"/>
                  <a:pt x="0" y="767492"/>
                  <a:pt x="0" y="394696"/>
                </a:cubicBezTo>
                <a:cubicBezTo>
                  <a:pt x="0" y="246872"/>
                  <a:pt x="47518" y="110145"/>
                  <a:pt x="129549"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12" name="矩形 9"/>
          <p:cNvSpPr/>
          <p:nvPr/>
        </p:nvSpPr>
        <p:spPr bwMode="auto">
          <a:xfrm rot="19912056">
            <a:off x="3558870" y="2667431"/>
            <a:ext cx="241300" cy="258763"/>
          </a:xfrm>
          <a:custGeom>
            <a:avLst/>
            <a:gdLst/>
            <a:ahLst/>
            <a:cxnLst/>
            <a:rect l="l" t="t" r="r" b="b"/>
            <a:pathLst>
              <a:path w="263891" h="282793">
                <a:moveTo>
                  <a:pt x="263891" y="0"/>
                </a:moveTo>
                <a:cubicBezTo>
                  <a:pt x="238133" y="96416"/>
                  <a:pt x="218843" y="190678"/>
                  <a:pt x="206081" y="282793"/>
                </a:cubicBezTo>
                <a:lnTo>
                  <a:pt x="0" y="282793"/>
                </a:lnTo>
                <a:cubicBezTo>
                  <a:pt x="92376" y="200939"/>
                  <a:pt x="180118" y="106427"/>
                  <a:pt x="263891"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13" name="矩形 10"/>
          <p:cNvSpPr/>
          <p:nvPr/>
        </p:nvSpPr>
        <p:spPr bwMode="auto">
          <a:xfrm rot="19912056">
            <a:off x="2985783" y="3335769"/>
            <a:ext cx="1122362" cy="395287"/>
          </a:xfrm>
          <a:custGeom>
            <a:avLst/>
            <a:gdLst/>
            <a:ahLst/>
            <a:cxnLst/>
            <a:rect l="l" t="t" r="r" b="b"/>
            <a:pathLst>
              <a:path w="1228262" h="432048">
                <a:moveTo>
                  <a:pt x="1169394" y="0"/>
                </a:moveTo>
                <a:cubicBezTo>
                  <a:pt x="1169556" y="150452"/>
                  <a:pt x="1188818" y="294578"/>
                  <a:pt x="1228262" y="432048"/>
                </a:cubicBezTo>
                <a:lnTo>
                  <a:pt x="0" y="432048"/>
                </a:lnTo>
                <a:cubicBezTo>
                  <a:pt x="74793" y="270618"/>
                  <a:pt x="213849" y="139862"/>
                  <a:pt x="395974" y="79217"/>
                </a:cubicBezTo>
                <a:cubicBezTo>
                  <a:pt x="461045" y="57549"/>
                  <a:pt x="524657" y="31500"/>
                  <a:pt x="586286" y="0"/>
                </a:cubicBezTo>
                <a:close/>
              </a:path>
            </a:pathLst>
          </a:cu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cxnSp>
        <p:nvCxnSpPr>
          <p:cNvPr id="16" name="直接连接符 15"/>
          <p:cNvCxnSpPr/>
          <p:nvPr/>
        </p:nvCxnSpPr>
        <p:spPr bwMode="auto">
          <a:xfrm flipH="1">
            <a:off x="1791983" y="2867456"/>
            <a:ext cx="1846262"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bwMode="auto">
          <a:xfrm flipH="1">
            <a:off x="1791983" y="3242106"/>
            <a:ext cx="1654175" cy="3175"/>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auto">
          <a:xfrm flipH="1">
            <a:off x="1791983" y="3734231"/>
            <a:ext cx="1306512"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flipH="1" flipV="1">
            <a:off x="1791983" y="4367644"/>
            <a:ext cx="1470025" cy="9525"/>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sp>
        <p:nvSpPr>
          <p:cNvPr id="20" name="TextBox 42"/>
          <p:cNvSpPr txBox="1">
            <a:spLocks noChangeArrowheads="1"/>
          </p:cNvSpPr>
          <p:nvPr/>
        </p:nvSpPr>
        <p:spPr bwMode="auto">
          <a:xfrm>
            <a:off x="1842728" y="2518206"/>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21" name="TextBox 43"/>
          <p:cNvSpPr txBox="1">
            <a:spLocks noChangeArrowheads="1"/>
          </p:cNvSpPr>
          <p:nvPr/>
        </p:nvSpPr>
        <p:spPr bwMode="auto">
          <a:xfrm>
            <a:off x="1848561" y="2875549"/>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22" name="TextBox 44"/>
          <p:cNvSpPr txBox="1">
            <a:spLocks noChangeArrowheads="1"/>
          </p:cNvSpPr>
          <p:nvPr/>
        </p:nvSpPr>
        <p:spPr bwMode="auto">
          <a:xfrm>
            <a:off x="1848561" y="3305542"/>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23" name="TextBox 45"/>
          <p:cNvSpPr txBox="1">
            <a:spLocks noChangeArrowheads="1"/>
          </p:cNvSpPr>
          <p:nvPr/>
        </p:nvSpPr>
        <p:spPr bwMode="auto">
          <a:xfrm>
            <a:off x="1848561" y="3938464"/>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24" name="TextBox 102"/>
          <p:cNvSpPr txBox="1">
            <a:spLocks noChangeArrowheads="1"/>
          </p:cNvSpPr>
          <p:nvPr/>
        </p:nvSpPr>
        <p:spPr bwMode="auto">
          <a:xfrm>
            <a:off x="3400406" y="3957942"/>
            <a:ext cx="758913" cy="307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1400" dirty="0">
                <a:solidFill>
                  <a:schemeClr val="bg1"/>
                </a:solidFill>
                <a:latin typeface="Impact" panose="020B0806030902050204" pitchFamily="34" charset="0"/>
                <a:ea typeface="造字工房尚雅体演示版常规体" pitchFamily="50" charset="-122"/>
              </a:rPr>
              <a:t>57%</a:t>
            </a:r>
            <a:endParaRPr lang="zh-CN" altLang="en-US" sz="1400" dirty="0">
              <a:solidFill>
                <a:schemeClr val="bg1"/>
              </a:solidFill>
              <a:latin typeface="Impact" panose="020B0806030902050204" pitchFamily="34" charset="0"/>
              <a:ea typeface="造字工房尚雅体演示版常规体" pitchFamily="50" charset="-122"/>
            </a:endParaRPr>
          </a:p>
        </p:txBody>
      </p:sp>
      <p:grpSp>
        <p:nvGrpSpPr>
          <p:cNvPr id="25" name="组合 75"/>
          <p:cNvGrpSpPr/>
          <p:nvPr/>
        </p:nvGrpSpPr>
        <p:grpSpPr bwMode="auto">
          <a:xfrm>
            <a:off x="6111770" y="2701697"/>
            <a:ext cx="1409500" cy="1743734"/>
            <a:chOff x="4052976" y="2552566"/>
            <a:chExt cx="1057178" cy="1307220"/>
          </a:xfrm>
          <a:solidFill>
            <a:srgbClr val="3B4658"/>
          </a:solidFill>
        </p:grpSpPr>
        <p:sp>
          <p:nvSpPr>
            <p:cNvPr id="26" name="矩形 28"/>
            <p:cNvSpPr/>
            <p:nvPr/>
          </p:nvSpPr>
          <p:spPr>
            <a:xfrm rot="20390166">
              <a:off x="4319539" y="2553060"/>
              <a:ext cx="329820" cy="322517"/>
            </a:xfrm>
            <a:custGeom>
              <a:avLst/>
              <a:gdLst/>
              <a:ahLst/>
              <a:cxnLst/>
              <a:rect l="l" t="t" r="r" b="b"/>
              <a:pathLst>
                <a:path w="329592" h="322868">
                  <a:moveTo>
                    <a:pt x="319462" y="0"/>
                  </a:moveTo>
                  <a:cubicBezTo>
                    <a:pt x="310733" y="113113"/>
                    <a:pt x="313652" y="220801"/>
                    <a:pt x="329592" y="322868"/>
                  </a:cubicBezTo>
                  <a:lnTo>
                    <a:pt x="0" y="322868"/>
                  </a:lnTo>
                  <a:cubicBezTo>
                    <a:pt x="118635" y="240581"/>
                    <a:pt x="224631" y="132277"/>
                    <a:pt x="31946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27" name="矩形 29"/>
            <p:cNvSpPr/>
            <p:nvPr/>
          </p:nvSpPr>
          <p:spPr>
            <a:xfrm rot="20390166">
              <a:off x="4052826" y="2952932"/>
              <a:ext cx="806094" cy="257061"/>
            </a:xfrm>
            <a:custGeom>
              <a:avLst/>
              <a:gdLst/>
              <a:ahLst/>
              <a:cxnLst/>
              <a:rect l="l" t="t" r="r" b="b"/>
              <a:pathLst>
                <a:path w="805509" h="257402">
                  <a:moveTo>
                    <a:pt x="728222" y="0"/>
                  </a:moveTo>
                  <a:cubicBezTo>
                    <a:pt x="743239" y="90565"/>
                    <a:pt x="768779" y="176556"/>
                    <a:pt x="805509" y="257402"/>
                  </a:cubicBezTo>
                  <a:lnTo>
                    <a:pt x="0" y="257402"/>
                  </a:lnTo>
                  <a:cubicBezTo>
                    <a:pt x="44955" y="176788"/>
                    <a:pt x="115102" y="109506"/>
                    <a:pt x="205137" y="67570"/>
                  </a:cubicBezTo>
                  <a:lnTo>
                    <a:pt x="327027"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28" name="矩形 30"/>
            <p:cNvSpPr/>
            <p:nvPr/>
          </p:nvSpPr>
          <p:spPr>
            <a:xfrm rot="20390166">
              <a:off x="4107597" y="3256407"/>
              <a:ext cx="922781" cy="282052"/>
            </a:xfrm>
            <a:custGeom>
              <a:avLst/>
              <a:gdLst/>
              <a:ahLst/>
              <a:cxnLst/>
              <a:rect l="l" t="t" r="r" b="b"/>
              <a:pathLst>
                <a:path w="922521" h="282490">
                  <a:moveTo>
                    <a:pt x="890836" y="0"/>
                  </a:moveTo>
                  <a:cubicBezTo>
                    <a:pt x="928552" y="92845"/>
                    <a:pt x="931680" y="191911"/>
                    <a:pt x="905101" y="282490"/>
                  </a:cubicBezTo>
                  <a:lnTo>
                    <a:pt x="16666" y="282490"/>
                  </a:lnTo>
                  <a:cubicBezTo>
                    <a:pt x="-10191" y="187323"/>
                    <a:pt x="-3810" y="88469"/>
                    <a:pt x="3020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29" name="矩形 31"/>
            <p:cNvSpPr/>
            <p:nvPr/>
          </p:nvSpPr>
          <p:spPr>
            <a:xfrm rot="20390166">
              <a:off x="4263578" y="3577734"/>
              <a:ext cx="846576" cy="282052"/>
            </a:xfrm>
            <a:custGeom>
              <a:avLst/>
              <a:gdLst/>
              <a:ahLst/>
              <a:cxnLst/>
              <a:rect l="l" t="t" r="r" b="b"/>
              <a:pathLst>
                <a:path w="846940" h="281889">
                  <a:moveTo>
                    <a:pt x="846940" y="0"/>
                  </a:moveTo>
                  <a:cubicBezTo>
                    <a:pt x="805464" y="102036"/>
                    <a:pt x="726225" y="188459"/>
                    <a:pt x="618532" y="238621"/>
                  </a:cubicBezTo>
                  <a:cubicBezTo>
                    <a:pt x="387461" y="346247"/>
                    <a:pt x="112893" y="246177"/>
                    <a:pt x="5266" y="15107"/>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grpSp>
      <p:cxnSp>
        <p:nvCxnSpPr>
          <p:cNvPr id="30" name="直接连接符 29"/>
          <p:cNvCxnSpPr/>
          <p:nvPr/>
        </p:nvCxnSpPr>
        <p:spPr bwMode="auto">
          <a:xfrm flipH="1">
            <a:off x="4673295" y="2991281"/>
            <a:ext cx="1846264" cy="0"/>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bwMode="auto">
          <a:xfrm flipH="1">
            <a:off x="4673295" y="3437369"/>
            <a:ext cx="1654175" cy="1587"/>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bwMode="auto">
          <a:xfrm flipH="1">
            <a:off x="4673295" y="3929494"/>
            <a:ext cx="1484312" cy="0"/>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bwMode="auto">
          <a:xfrm flipH="1">
            <a:off x="4673295" y="4397806"/>
            <a:ext cx="1846264" cy="0"/>
          </a:xfrm>
          <a:prstGeom prst="line">
            <a:avLst/>
          </a:prstGeom>
          <a:ln>
            <a:solidFill>
              <a:srgbClr val="3B4658"/>
            </a:solidFill>
            <a:prstDash val="dash"/>
          </a:ln>
        </p:spPr>
        <p:style>
          <a:lnRef idx="1">
            <a:schemeClr val="accent1"/>
          </a:lnRef>
          <a:fillRef idx="0">
            <a:schemeClr val="accent1"/>
          </a:fillRef>
          <a:effectRef idx="0">
            <a:schemeClr val="accent1"/>
          </a:effectRef>
          <a:fontRef idx="minor">
            <a:schemeClr val="tx1"/>
          </a:fontRef>
        </p:style>
      </p:cxnSp>
      <p:sp>
        <p:nvSpPr>
          <p:cNvPr id="34" name="TextBox 80"/>
          <p:cNvSpPr txBox="1">
            <a:spLocks noChangeArrowheads="1"/>
          </p:cNvSpPr>
          <p:nvPr/>
        </p:nvSpPr>
        <p:spPr bwMode="auto">
          <a:xfrm>
            <a:off x="4723996" y="2642031"/>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35" name="TextBox 81"/>
          <p:cNvSpPr txBox="1">
            <a:spLocks noChangeArrowheads="1"/>
          </p:cNvSpPr>
          <p:nvPr/>
        </p:nvSpPr>
        <p:spPr bwMode="auto">
          <a:xfrm>
            <a:off x="4729829" y="3069463"/>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36" name="TextBox 82"/>
          <p:cNvSpPr txBox="1">
            <a:spLocks noChangeArrowheads="1"/>
          </p:cNvSpPr>
          <p:nvPr/>
        </p:nvSpPr>
        <p:spPr bwMode="auto">
          <a:xfrm>
            <a:off x="4729829" y="3499906"/>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37" name="TextBox 83"/>
          <p:cNvSpPr txBox="1">
            <a:spLocks noChangeArrowheads="1"/>
          </p:cNvSpPr>
          <p:nvPr/>
        </p:nvSpPr>
        <p:spPr bwMode="auto">
          <a:xfrm>
            <a:off x="4729829" y="3967723"/>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38" name="TextBox 103"/>
          <p:cNvSpPr txBox="1">
            <a:spLocks noChangeArrowheads="1"/>
          </p:cNvSpPr>
          <p:nvPr/>
        </p:nvSpPr>
        <p:spPr bwMode="auto">
          <a:xfrm>
            <a:off x="6520096" y="4070129"/>
            <a:ext cx="758849" cy="307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1400">
                <a:solidFill>
                  <a:schemeClr val="bg1"/>
                </a:solidFill>
                <a:latin typeface="Impact" panose="020B0806030902050204" pitchFamily="34" charset="0"/>
                <a:ea typeface="造字工房尚雅体演示版常规体" pitchFamily="50" charset="-122"/>
              </a:rPr>
              <a:t>26%</a:t>
            </a:r>
            <a:endParaRPr lang="zh-CN" altLang="en-US" sz="1400">
              <a:solidFill>
                <a:schemeClr val="bg1"/>
              </a:solidFill>
              <a:latin typeface="Impact" panose="020B0806030902050204" pitchFamily="34" charset="0"/>
              <a:ea typeface="造字工房尚雅体演示版常规体" pitchFamily="50" charset="-122"/>
            </a:endParaRPr>
          </a:p>
        </p:txBody>
      </p:sp>
      <p:grpSp>
        <p:nvGrpSpPr>
          <p:cNvPr id="39" name="组合 89"/>
          <p:cNvGrpSpPr/>
          <p:nvPr/>
        </p:nvGrpSpPr>
        <p:grpSpPr bwMode="auto">
          <a:xfrm>
            <a:off x="9362668" y="2665844"/>
            <a:ext cx="1454252" cy="1693303"/>
            <a:chOff x="5896835" y="2676144"/>
            <a:chExt cx="1090958" cy="1270944"/>
          </a:xfrm>
          <a:solidFill>
            <a:srgbClr val="59A3B0"/>
          </a:solidFill>
        </p:grpSpPr>
        <p:sp>
          <p:nvSpPr>
            <p:cNvPr id="40" name="矩形 40"/>
            <p:cNvSpPr/>
            <p:nvPr/>
          </p:nvSpPr>
          <p:spPr>
            <a:xfrm rot="20183003">
              <a:off x="6108895" y="2676144"/>
              <a:ext cx="426349" cy="353884"/>
            </a:xfrm>
            <a:custGeom>
              <a:avLst/>
              <a:gdLst/>
              <a:ahLst/>
              <a:cxnLst/>
              <a:rect l="l" t="t" r="r" b="b"/>
              <a:pathLst>
                <a:path w="426564" h="353930">
                  <a:moveTo>
                    <a:pt x="426564" y="0"/>
                  </a:moveTo>
                  <a:cubicBezTo>
                    <a:pt x="409475" y="123700"/>
                    <a:pt x="406868" y="241688"/>
                    <a:pt x="419087" y="353930"/>
                  </a:cubicBezTo>
                  <a:lnTo>
                    <a:pt x="0" y="353930"/>
                  </a:lnTo>
                  <a:cubicBezTo>
                    <a:pt x="157735" y="274961"/>
                    <a:pt x="299577" y="156314"/>
                    <a:pt x="42656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41" name="矩形 41"/>
            <p:cNvSpPr/>
            <p:nvPr/>
          </p:nvSpPr>
          <p:spPr>
            <a:xfrm rot="20183003">
              <a:off x="5896912" y="3088414"/>
              <a:ext cx="855080" cy="280009"/>
            </a:xfrm>
            <a:custGeom>
              <a:avLst/>
              <a:gdLst/>
              <a:ahLst/>
              <a:cxnLst/>
              <a:rect l="l" t="t" r="r" b="b"/>
              <a:pathLst>
                <a:path w="855553" h="278806">
                  <a:moveTo>
                    <a:pt x="786402" y="0"/>
                  </a:moveTo>
                  <a:cubicBezTo>
                    <a:pt x="797138" y="97474"/>
                    <a:pt x="820720" y="190358"/>
                    <a:pt x="855553" y="278806"/>
                  </a:cubicBezTo>
                  <a:lnTo>
                    <a:pt x="0" y="278806"/>
                  </a:lnTo>
                  <a:cubicBezTo>
                    <a:pt x="44790" y="165118"/>
                    <a:pt x="135145" y="70068"/>
                    <a:pt x="257788" y="21703"/>
                  </a:cubicBezTo>
                  <a:lnTo>
                    <a:pt x="30318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42" name="矩形 42"/>
            <p:cNvSpPr/>
            <p:nvPr/>
          </p:nvSpPr>
          <p:spPr>
            <a:xfrm rot="20183003">
              <a:off x="5995758" y="3369615"/>
              <a:ext cx="922962" cy="327671"/>
            </a:xfrm>
            <a:custGeom>
              <a:avLst/>
              <a:gdLst/>
              <a:ahLst/>
              <a:cxnLst/>
              <a:rect l="l" t="t" r="r" b="b"/>
              <a:pathLst>
                <a:path w="922701" h="328215">
                  <a:moveTo>
                    <a:pt x="898034" y="0"/>
                  </a:moveTo>
                  <a:cubicBezTo>
                    <a:pt x="936591" y="110808"/>
                    <a:pt x="928402" y="227358"/>
                    <a:pt x="884247" y="328215"/>
                  </a:cubicBezTo>
                  <a:lnTo>
                    <a:pt x="39948" y="328215"/>
                  </a:lnTo>
                  <a:cubicBezTo>
                    <a:pt x="36346" y="323526"/>
                    <a:pt x="34132" y="318203"/>
                    <a:pt x="32009" y="312819"/>
                  </a:cubicBezTo>
                  <a:cubicBezTo>
                    <a:pt x="-9140" y="208476"/>
                    <a:pt x="-9641" y="98148"/>
                    <a:pt x="2491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sp>
          <p:nvSpPr>
            <p:cNvPr id="43" name="矩形 43"/>
            <p:cNvSpPr/>
            <p:nvPr/>
          </p:nvSpPr>
          <p:spPr>
            <a:xfrm rot="20183003">
              <a:off x="6183923" y="3708010"/>
              <a:ext cx="803870" cy="239497"/>
            </a:xfrm>
            <a:custGeom>
              <a:avLst/>
              <a:gdLst/>
              <a:ahLst/>
              <a:cxnLst/>
              <a:rect l="l" t="t" r="r" b="b"/>
              <a:pathLst>
                <a:path w="803675" h="238927">
                  <a:moveTo>
                    <a:pt x="803675" y="0"/>
                  </a:moveTo>
                  <a:cubicBezTo>
                    <a:pt x="755458" y="91484"/>
                    <a:pt x="674846" y="165748"/>
                    <a:pt x="571154" y="206640"/>
                  </a:cubicBezTo>
                  <a:cubicBezTo>
                    <a:pt x="352956" y="292688"/>
                    <a:pt x="108588" y="200986"/>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50000"/>
                  </a:schemeClr>
                </a:solidFill>
              </a:endParaRPr>
            </a:p>
          </p:txBody>
        </p:sp>
      </p:grpSp>
      <p:cxnSp>
        <p:nvCxnSpPr>
          <p:cNvPr id="44" name="直接连接符 43"/>
          <p:cNvCxnSpPr/>
          <p:nvPr/>
        </p:nvCxnSpPr>
        <p:spPr bwMode="auto">
          <a:xfrm flipH="1">
            <a:off x="7894333" y="3016681"/>
            <a:ext cx="1846262"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bwMode="auto">
          <a:xfrm flipH="1">
            <a:off x="7894333" y="3462769"/>
            <a:ext cx="1654175" cy="1587"/>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bwMode="auto">
          <a:xfrm flipH="1">
            <a:off x="7894333" y="3953306"/>
            <a:ext cx="1563686" cy="0"/>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bwMode="auto">
          <a:xfrm flipH="1">
            <a:off x="7894333" y="4359706"/>
            <a:ext cx="2035175" cy="61913"/>
          </a:xfrm>
          <a:prstGeom prst="line">
            <a:avLst/>
          </a:prstGeom>
          <a:ln>
            <a:solidFill>
              <a:srgbClr val="51ACB5"/>
            </a:solidFill>
            <a:prstDash val="dash"/>
          </a:ln>
        </p:spPr>
        <p:style>
          <a:lnRef idx="1">
            <a:schemeClr val="accent1"/>
          </a:lnRef>
          <a:fillRef idx="0">
            <a:schemeClr val="accent1"/>
          </a:fillRef>
          <a:effectRef idx="0">
            <a:schemeClr val="accent1"/>
          </a:effectRef>
          <a:fontRef idx="minor">
            <a:schemeClr val="tx1"/>
          </a:fontRef>
        </p:style>
      </p:cxnSp>
      <p:sp>
        <p:nvSpPr>
          <p:cNvPr id="48" name="TextBox 94"/>
          <p:cNvSpPr txBox="1">
            <a:spLocks noChangeArrowheads="1"/>
          </p:cNvSpPr>
          <p:nvPr/>
        </p:nvSpPr>
        <p:spPr bwMode="auto">
          <a:xfrm>
            <a:off x="7944929" y="2668435"/>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49" name="TextBox 95"/>
          <p:cNvSpPr txBox="1">
            <a:spLocks noChangeArrowheads="1"/>
          </p:cNvSpPr>
          <p:nvPr/>
        </p:nvSpPr>
        <p:spPr bwMode="auto">
          <a:xfrm>
            <a:off x="7950761" y="3095353"/>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50" name="TextBox 96"/>
          <p:cNvSpPr txBox="1">
            <a:spLocks noChangeArrowheads="1"/>
          </p:cNvSpPr>
          <p:nvPr/>
        </p:nvSpPr>
        <p:spPr bwMode="auto">
          <a:xfrm>
            <a:off x="7950761" y="3525278"/>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51" name="TextBox 97"/>
          <p:cNvSpPr txBox="1">
            <a:spLocks noChangeArrowheads="1"/>
          </p:cNvSpPr>
          <p:nvPr/>
        </p:nvSpPr>
        <p:spPr bwMode="auto">
          <a:xfrm>
            <a:off x="7950761" y="3992528"/>
            <a:ext cx="9028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400" dirty="0">
                <a:solidFill>
                  <a:schemeClr val="bg1">
                    <a:lumMod val="50000"/>
                  </a:schemeClr>
                </a:solidFill>
                <a:latin typeface="Impact" panose="020B0806030902050204" pitchFamily="34" charset="0"/>
                <a:ea typeface="冬青黑体简体中文 W3" panose="020B0300000000000000" pitchFamily="34" charset="-122"/>
              </a:rPr>
              <a:t>加入标题</a:t>
            </a:r>
            <a:endParaRPr lang="zh-CN" altLang="en-US" sz="1400" dirty="0">
              <a:solidFill>
                <a:schemeClr val="bg1">
                  <a:lumMod val="50000"/>
                </a:schemeClr>
              </a:solidFill>
              <a:latin typeface="Impact" panose="020B0806030902050204" pitchFamily="34" charset="0"/>
              <a:ea typeface="冬青黑体简体中文 W3" panose="020B0300000000000000" pitchFamily="34" charset="-122"/>
            </a:endParaRPr>
          </a:p>
        </p:txBody>
      </p:sp>
      <p:sp>
        <p:nvSpPr>
          <p:cNvPr id="52" name="TextBox 104"/>
          <p:cNvSpPr txBox="1">
            <a:spLocks noChangeArrowheads="1"/>
          </p:cNvSpPr>
          <p:nvPr/>
        </p:nvSpPr>
        <p:spPr bwMode="auto">
          <a:xfrm>
            <a:off x="9898213" y="4018306"/>
            <a:ext cx="758700" cy="307543"/>
          </a:xfrm>
          <a:prstGeom prst="rect">
            <a:avLst/>
          </a:prstGeom>
          <a:noFill/>
          <a:ln>
            <a:noFill/>
          </a:ln>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1400">
                <a:solidFill>
                  <a:schemeClr val="bg1"/>
                </a:solidFill>
                <a:latin typeface="Impact" panose="020B0806030902050204" pitchFamily="34" charset="0"/>
                <a:ea typeface="造字工房尚雅体演示版常规体" pitchFamily="50" charset="-122"/>
              </a:rPr>
              <a:t>24%</a:t>
            </a:r>
            <a:endParaRPr lang="zh-CN" altLang="en-US" sz="1400">
              <a:solidFill>
                <a:schemeClr val="bg1"/>
              </a:solidFill>
              <a:latin typeface="Impact" panose="020B0806030902050204" pitchFamily="34" charset="0"/>
              <a:ea typeface="造字工房尚雅体演示版常规体" pitchFamily="50" charset="-122"/>
            </a:endParaRPr>
          </a:p>
        </p:txBody>
      </p:sp>
      <p:sp>
        <p:nvSpPr>
          <p:cNvPr id="53" name="矩形 109"/>
          <p:cNvSpPr>
            <a:spLocks noChangeArrowheads="1"/>
          </p:cNvSpPr>
          <p:nvPr/>
        </p:nvSpPr>
        <p:spPr bwMode="auto">
          <a:xfrm>
            <a:off x="1791983" y="4707369"/>
            <a:ext cx="2593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54" name="矩形 110"/>
          <p:cNvSpPr>
            <a:spLocks noChangeArrowheads="1"/>
          </p:cNvSpPr>
          <p:nvPr/>
        </p:nvSpPr>
        <p:spPr bwMode="auto">
          <a:xfrm>
            <a:off x="4843158" y="4707369"/>
            <a:ext cx="2593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55" name="矩形 111"/>
          <p:cNvSpPr>
            <a:spLocks noChangeArrowheads="1"/>
          </p:cNvSpPr>
          <p:nvPr/>
        </p:nvSpPr>
        <p:spPr bwMode="auto">
          <a:xfrm>
            <a:off x="7892745" y="4707369"/>
            <a:ext cx="25939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anim calcmode="lin" valueType="num">
                                      <p:cBhvr>
                                        <p:cTn id="11" dur="1000" fill="hold"/>
                                        <p:tgtEl>
                                          <p:spTgt spid="8"/>
                                        </p:tgtEl>
                                        <p:attrNameLst>
                                          <p:attrName>ppt_x</p:attrName>
                                        </p:attrNameLst>
                                      </p:cBhvr>
                                      <p:tavLst>
                                        <p:tav tm="0">
                                          <p:val>
                                            <p:strVal val="#ppt_x"/>
                                          </p:val>
                                        </p:tav>
                                        <p:tav tm="100000">
                                          <p:val>
                                            <p:strVal val="#ppt_x"/>
                                          </p:val>
                                        </p:tav>
                                      </p:tavLst>
                                    </p:anim>
                                    <p:anim calcmode="lin" valueType="num">
                                      <p:cBhvr>
                                        <p:cTn id="12" dur="1000" fill="hold"/>
                                        <p:tgtEl>
                                          <p:spTgt spid="8"/>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anim calcmode="lin" valueType="num">
                                      <p:cBhvr>
                                        <p:cTn id="16" dur="1000" fill="hold"/>
                                        <p:tgtEl>
                                          <p:spTgt spid="11"/>
                                        </p:tgtEl>
                                        <p:attrNameLst>
                                          <p:attrName>ppt_x</p:attrName>
                                        </p:attrNameLst>
                                      </p:cBhvr>
                                      <p:tavLst>
                                        <p:tav tm="0">
                                          <p:val>
                                            <p:strVal val="#ppt_x"/>
                                          </p:val>
                                        </p:tav>
                                        <p:tav tm="100000">
                                          <p:val>
                                            <p:strVal val="#ppt_x"/>
                                          </p:val>
                                        </p:tav>
                                      </p:tavLst>
                                    </p:anim>
                                    <p:anim calcmode="lin" valueType="num">
                                      <p:cBhvr>
                                        <p:cTn id="17" dur="1000" fill="hold"/>
                                        <p:tgtEl>
                                          <p:spTgt spid="11"/>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000"/>
                                        <p:tgtEl>
                                          <p:spTgt spid="13"/>
                                        </p:tgtEl>
                                      </p:cBhvr>
                                    </p:animEffect>
                                    <p:anim calcmode="lin" valueType="num">
                                      <p:cBhvr>
                                        <p:cTn id="26" dur="1000" fill="hold"/>
                                        <p:tgtEl>
                                          <p:spTgt spid="13"/>
                                        </p:tgtEl>
                                        <p:attrNameLst>
                                          <p:attrName>ppt_x</p:attrName>
                                        </p:attrNameLst>
                                      </p:cBhvr>
                                      <p:tavLst>
                                        <p:tav tm="0">
                                          <p:val>
                                            <p:strVal val="#ppt_x"/>
                                          </p:val>
                                        </p:tav>
                                        <p:tav tm="100000">
                                          <p:val>
                                            <p:strVal val="#ppt_x"/>
                                          </p:val>
                                        </p:tav>
                                      </p:tavLst>
                                    </p:anim>
                                    <p:anim calcmode="lin" valueType="num">
                                      <p:cBhvr>
                                        <p:cTn id="27" dur="1000" fill="hold"/>
                                        <p:tgtEl>
                                          <p:spTgt spid="13"/>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1000"/>
                                        <p:tgtEl>
                                          <p:spTgt spid="16"/>
                                        </p:tgtEl>
                                      </p:cBhvr>
                                    </p:animEffect>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1000"/>
                                        <p:tgtEl>
                                          <p:spTgt spid="20"/>
                                        </p:tgtEl>
                                      </p:cBhvr>
                                    </p:animEffect>
                                    <p:anim calcmode="lin" valueType="num">
                                      <p:cBhvr>
                                        <p:cTn id="51" dur="1000" fill="hold"/>
                                        <p:tgtEl>
                                          <p:spTgt spid="20"/>
                                        </p:tgtEl>
                                        <p:attrNameLst>
                                          <p:attrName>ppt_x</p:attrName>
                                        </p:attrNameLst>
                                      </p:cBhvr>
                                      <p:tavLst>
                                        <p:tav tm="0">
                                          <p:val>
                                            <p:strVal val="#ppt_x"/>
                                          </p:val>
                                        </p:tav>
                                        <p:tav tm="100000">
                                          <p:val>
                                            <p:strVal val="#ppt_x"/>
                                          </p:val>
                                        </p:tav>
                                      </p:tavLst>
                                    </p:anim>
                                    <p:anim calcmode="lin" valueType="num">
                                      <p:cBhvr>
                                        <p:cTn id="52" dur="1000" fill="hold"/>
                                        <p:tgtEl>
                                          <p:spTgt spid="20"/>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1000"/>
                                        <p:tgtEl>
                                          <p:spTgt spid="22"/>
                                        </p:tgtEl>
                                      </p:cBhvr>
                                    </p:animEffect>
                                    <p:anim calcmode="lin" valueType="num">
                                      <p:cBhvr>
                                        <p:cTn id="61" dur="1000" fill="hold"/>
                                        <p:tgtEl>
                                          <p:spTgt spid="22"/>
                                        </p:tgtEl>
                                        <p:attrNameLst>
                                          <p:attrName>ppt_x</p:attrName>
                                        </p:attrNameLst>
                                      </p:cBhvr>
                                      <p:tavLst>
                                        <p:tav tm="0">
                                          <p:val>
                                            <p:strVal val="#ppt_x"/>
                                          </p:val>
                                        </p:tav>
                                        <p:tav tm="100000">
                                          <p:val>
                                            <p:strVal val="#ppt_x"/>
                                          </p:val>
                                        </p:tav>
                                      </p:tavLst>
                                    </p:anim>
                                    <p:anim calcmode="lin" valueType="num">
                                      <p:cBhvr>
                                        <p:cTn id="62" dur="1000" fill="hold"/>
                                        <p:tgtEl>
                                          <p:spTgt spid="2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1000"/>
                                        <p:tgtEl>
                                          <p:spTgt spid="23"/>
                                        </p:tgtEl>
                                      </p:cBhvr>
                                    </p:animEffect>
                                    <p:anim calcmode="lin" valueType="num">
                                      <p:cBhvr>
                                        <p:cTn id="66" dur="1000" fill="hold"/>
                                        <p:tgtEl>
                                          <p:spTgt spid="23"/>
                                        </p:tgtEl>
                                        <p:attrNameLst>
                                          <p:attrName>ppt_x</p:attrName>
                                        </p:attrNameLst>
                                      </p:cBhvr>
                                      <p:tavLst>
                                        <p:tav tm="0">
                                          <p:val>
                                            <p:strVal val="#ppt_x"/>
                                          </p:val>
                                        </p:tav>
                                        <p:tav tm="100000">
                                          <p:val>
                                            <p:strVal val="#ppt_x"/>
                                          </p:val>
                                        </p:tav>
                                      </p:tavLst>
                                    </p:anim>
                                    <p:anim calcmode="lin" valueType="num">
                                      <p:cBhvr>
                                        <p:cTn id="67" dur="1000" fill="hold"/>
                                        <p:tgtEl>
                                          <p:spTgt spid="23"/>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1000"/>
                                        <p:tgtEl>
                                          <p:spTgt spid="24"/>
                                        </p:tgtEl>
                                      </p:cBhvr>
                                    </p:animEffect>
                                    <p:anim calcmode="lin" valueType="num">
                                      <p:cBhvr>
                                        <p:cTn id="71" dur="1000" fill="hold"/>
                                        <p:tgtEl>
                                          <p:spTgt spid="24"/>
                                        </p:tgtEl>
                                        <p:attrNameLst>
                                          <p:attrName>ppt_x</p:attrName>
                                        </p:attrNameLst>
                                      </p:cBhvr>
                                      <p:tavLst>
                                        <p:tav tm="0">
                                          <p:val>
                                            <p:strVal val="#ppt_x"/>
                                          </p:val>
                                        </p:tav>
                                        <p:tav tm="100000">
                                          <p:val>
                                            <p:strVal val="#ppt_x"/>
                                          </p:val>
                                        </p:tav>
                                      </p:tavLst>
                                    </p:anim>
                                    <p:anim calcmode="lin" valueType="num">
                                      <p:cBhvr>
                                        <p:cTn id="72" dur="1000" fill="hold"/>
                                        <p:tgtEl>
                                          <p:spTgt spid="24"/>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fade">
                                      <p:cBhvr>
                                        <p:cTn id="80" dur="1000"/>
                                        <p:tgtEl>
                                          <p:spTgt spid="30"/>
                                        </p:tgtEl>
                                      </p:cBhvr>
                                    </p:animEffect>
                                    <p:anim calcmode="lin" valueType="num">
                                      <p:cBhvr>
                                        <p:cTn id="81" dur="1000" fill="hold"/>
                                        <p:tgtEl>
                                          <p:spTgt spid="30"/>
                                        </p:tgtEl>
                                        <p:attrNameLst>
                                          <p:attrName>ppt_x</p:attrName>
                                        </p:attrNameLst>
                                      </p:cBhvr>
                                      <p:tavLst>
                                        <p:tav tm="0">
                                          <p:val>
                                            <p:strVal val="#ppt_x"/>
                                          </p:val>
                                        </p:tav>
                                        <p:tav tm="100000">
                                          <p:val>
                                            <p:strVal val="#ppt_x"/>
                                          </p:val>
                                        </p:tav>
                                      </p:tavLst>
                                    </p:anim>
                                    <p:anim calcmode="lin" valueType="num">
                                      <p:cBhvr>
                                        <p:cTn id="82" dur="1000" fill="hold"/>
                                        <p:tgtEl>
                                          <p:spTgt spid="30"/>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32"/>
                                        </p:tgtEl>
                                        <p:attrNameLst>
                                          <p:attrName>style.visibility</p:attrName>
                                        </p:attrNameLst>
                                      </p:cBhvr>
                                      <p:to>
                                        <p:strVal val="visible"/>
                                      </p:to>
                                    </p:set>
                                    <p:animEffect transition="in" filter="fade">
                                      <p:cBhvr>
                                        <p:cTn id="90" dur="1000"/>
                                        <p:tgtEl>
                                          <p:spTgt spid="32"/>
                                        </p:tgtEl>
                                      </p:cBhvr>
                                    </p:animEffect>
                                    <p:anim calcmode="lin" valueType="num">
                                      <p:cBhvr>
                                        <p:cTn id="91" dur="1000" fill="hold"/>
                                        <p:tgtEl>
                                          <p:spTgt spid="32"/>
                                        </p:tgtEl>
                                        <p:attrNameLst>
                                          <p:attrName>ppt_x</p:attrName>
                                        </p:attrNameLst>
                                      </p:cBhvr>
                                      <p:tavLst>
                                        <p:tav tm="0">
                                          <p:val>
                                            <p:strVal val="#ppt_x"/>
                                          </p:val>
                                        </p:tav>
                                        <p:tav tm="100000">
                                          <p:val>
                                            <p:strVal val="#ppt_x"/>
                                          </p:val>
                                        </p:tav>
                                      </p:tavLst>
                                    </p:anim>
                                    <p:anim calcmode="lin" valueType="num">
                                      <p:cBhvr>
                                        <p:cTn id="92" dur="1000" fill="hold"/>
                                        <p:tgtEl>
                                          <p:spTgt spid="32"/>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33"/>
                                        </p:tgtEl>
                                        <p:attrNameLst>
                                          <p:attrName>style.visibility</p:attrName>
                                        </p:attrNameLst>
                                      </p:cBhvr>
                                      <p:to>
                                        <p:strVal val="visible"/>
                                      </p:to>
                                    </p:set>
                                    <p:animEffect transition="in" filter="fade">
                                      <p:cBhvr>
                                        <p:cTn id="95" dur="1000"/>
                                        <p:tgtEl>
                                          <p:spTgt spid="33"/>
                                        </p:tgtEl>
                                      </p:cBhvr>
                                    </p:animEffect>
                                    <p:anim calcmode="lin" valueType="num">
                                      <p:cBhvr>
                                        <p:cTn id="96" dur="1000" fill="hold"/>
                                        <p:tgtEl>
                                          <p:spTgt spid="33"/>
                                        </p:tgtEl>
                                        <p:attrNameLst>
                                          <p:attrName>ppt_x</p:attrName>
                                        </p:attrNameLst>
                                      </p:cBhvr>
                                      <p:tavLst>
                                        <p:tav tm="0">
                                          <p:val>
                                            <p:strVal val="#ppt_x"/>
                                          </p:val>
                                        </p:tav>
                                        <p:tav tm="100000">
                                          <p:val>
                                            <p:strVal val="#ppt_x"/>
                                          </p:val>
                                        </p:tav>
                                      </p:tavLst>
                                    </p:anim>
                                    <p:anim calcmode="lin" valueType="num">
                                      <p:cBhvr>
                                        <p:cTn id="97" dur="1000" fill="hold"/>
                                        <p:tgtEl>
                                          <p:spTgt spid="33"/>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fade">
                                      <p:cBhvr>
                                        <p:cTn id="100" dur="1000"/>
                                        <p:tgtEl>
                                          <p:spTgt spid="34"/>
                                        </p:tgtEl>
                                      </p:cBhvr>
                                    </p:animEffect>
                                    <p:anim calcmode="lin" valueType="num">
                                      <p:cBhvr>
                                        <p:cTn id="101" dur="1000" fill="hold"/>
                                        <p:tgtEl>
                                          <p:spTgt spid="34"/>
                                        </p:tgtEl>
                                        <p:attrNameLst>
                                          <p:attrName>ppt_x</p:attrName>
                                        </p:attrNameLst>
                                      </p:cBhvr>
                                      <p:tavLst>
                                        <p:tav tm="0">
                                          <p:val>
                                            <p:strVal val="#ppt_x"/>
                                          </p:val>
                                        </p:tav>
                                        <p:tav tm="100000">
                                          <p:val>
                                            <p:strVal val="#ppt_x"/>
                                          </p:val>
                                        </p:tav>
                                      </p:tavLst>
                                    </p:anim>
                                    <p:anim calcmode="lin" valueType="num">
                                      <p:cBhvr>
                                        <p:cTn id="102" dur="1000" fill="hold"/>
                                        <p:tgtEl>
                                          <p:spTgt spid="34"/>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1000"/>
                                        <p:tgtEl>
                                          <p:spTgt spid="35"/>
                                        </p:tgtEl>
                                      </p:cBhvr>
                                    </p:animEffect>
                                    <p:anim calcmode="lin" valueType="num">
                                      <p:cBhvr>
                                        <p:cTn id="106" dur="1000" fill="hold"/>
                                        <p:tgtEl>
                                          <p:spTgt spid="35"/>
                                        </p:tgtEl>
                                        <p:attrNameLst>
                                          <p:attrName>ppt_x</p:attrName>
                                        </p:attrNameLst>
                                      </p:cBhvr>
                                      <p:tavLst>
                                        <p:tav tm="0">
                                          <p:val>
                                            <p:strVal val="#ppt_x"/>
                                          </p:val>
                                        </p:tav>
                                        <p:tav tm="100000">
                                          <p:val>
                                            <p:strVal val="#ppt_x"/>
                                          </p:val>
                                        </p:tav>
                                      </p:tavLst>
                                    </p:anim>
                                    <p:anim calcmode="lin" valueType="num">
                                      <p:cBhvr>
                                        <p:cTn id="107" dur="1000" fill="hold"/>
                                        <p:tgtEl>
                                          <p:spTgt spid="35"/>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36"/>
                                        </p:tgtEl>
                                        <p:attrNameLst>
                                          <p:attrName>style.visibility</p:attrName>
                                        </p:attrNameLst>
                                      </p:cBhvr>
                                      <p:to>
                                        <p:strVal val="visible"/>
                                      </p:to>
                                    </p:set>
                                    <p:animEffect transition="in" filter="fade">
                                      <p:cBhvr>
                                        <p:cTn id="110" dur="1000"/>
                                        <p:tgtEl>
                                          <p:spTgt spid="36"/>
                                        </p:tgtEl>
                                      </p:cBhvr>
                                    </p:animEffect>
                                    <p:anim calcmode="lin" valueType="num">
                                      <p:cBhvr>
                                        <p:cTn id="111" dur="1000" fill="hold"/>
                                        <p:tgtEl>
                                          <p:spTgt spid="36"/>
                                        </p:tgtEl>
                                        <p:attrNameLst>
                                          <p:attrName>ppt_x</p:attrName>
                                        </p:attrNameLst>
                                      </p:cBhvr>
                                      <p:tavLst>
                                        <p:tav tm="0">
                                          <p:val>
                                            <p:strVal val="#ppt_x"/>
                                          </p:val>
                                        </p:tav>
                                        <p:tav tm="100000">
                                          <p:val>
                                            <p:strVal val="#ppt_x"/>
                                          </p:val>
                                        </p:tav>
                                      </p:tavLst>
                                    </p:anim>
                                    <p:anim calcmode="lin" valueType="num">
                                      <p:cBhvr>
                                        <p:cTn id="112" dur="1000" fill="hold"/>
                                        <p:tgtEl>
                                          <p:spTgt spid="36"/>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37"/>
                                        </p:tgtEl>
                                        <p:attrNameLst>
                                          <p:attrName>style.visibility</p:attrName>
                                        </p:attrNameLst>
                                      </p:cBhvr>
                                      <p:to>
                                        <p:strVal val="visible"/>
                                      </p:to>
                                    </p:set>
                                    <p:animEffect transition="in" filter="fade">
                                      <p:cBhvr>
                                        <p:cTn id="115" dur="1000"/>
                                        <p:tgtEl>
                                          <p:spTgt spid="37"/>
                                        </p:tgtEl>
                                      </p:cBhvr>
                                    </p:animEffect>
                                    <p:anim calcmode="lin" valueType="num">
                                      <p:cBhvr>
                                        <p:cTn id="116" dur="1000" fill="hold"/>
                                        <p:tgtEl>
                                          <p:spTgt spid="37"/>
                                        </p:tgtEl>
                                        <p:attrNameLst>
                                          <p:attrName>ppt_x</p:attrName>
                                        </p:attrNameLst>
                                      </p:cBhvr>
                                      <p:tavLst>
                                        <p:tav tm="0">
                                          <p:val>
                                            <p:strVal val="#ppt_x"/>
                                          </p:val>
                                        </p:tav>
                                        <p:tav tm="100000">
                                          <p:val>
                                            <p:strVal val="#ppt_x"/>
                                          </p:val>
                                        </p:tav>
                                      </p:tavLst>
                                    </p:anim>
                                    <p:anim calcmode="lin" valueType="num">
                                      <p:cBhvr>
                                        <p:cTn id="117" dur="1000" fill="hold"/>
                                        <p:tgtEl>
                                          <p:spTgt spid="37"/>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fade">
                                      <p:cBhvr>
                                        <p:cTn id="120" dur="1000"/>
                                        <p:tgtEl>
                                          <p:spTgt spid="38"/>
                                        </p:tgtEl>
                                      </p:cBhvr>
                                    </p:animEffect>
                                    <p:anim calcmode="lin" valueType="num">
                                      <p:cBhvr>
                                        <p:cTn id="121" dur="1000" fill="hold"/>
                                        <p:tgtEl>
                                          <p:spTgt spid="38"/>
                                        </p:tgtEl>
                                        <p:attrNameLst>
                                          <p:attrName>ppt_x</p:attrName>
                                        </p:attrNameLst>
                                      </p:cBhvr>
                                      <p:tavLst>
                                        <p:tav tm="0">
                                          <p:val>
                                            <p:strVal val="#ppt_x"/>
                                          </p:val>
                                        </p:tav>
                                        <p:tav tm="100000">
                                          <p:val>
                                            <p:strVal val="#ppt_x"/>
                                          </p:val>
                                        </p:tav>
                                      </p:tavLst>
                                    </p:anim>
                                    <p:anim calcmode="lin" valueType="num">
                                      <p:cBhvr>
                                        <p:cTn id="122" dur="1000" fill="hold"/>
                                        <p:tgtEl>
                                          <p:spTgt spid="38"/>
                                        </p:tgtEl>
                                        <p:attrNameLst>
                                          <p:attrName>ppt_y</p:attrName>
                                        </p:attrNameLst>
                                      </p:cBhvr>
                                      <p:tavLst>
                                        <p:tav tm="0">
                                          <p:val>
                                            <p:strVal val="#ppt_y+.1"/>
                                          </p:val>
                                        </p:tav>
                                        <p:tav tm="100000">
                                          <p:val>
                                            <p:strVal val="#ppt_y"/>
                                          </p:val>
                                        </p:tav>
                                      </p:tavLst>
                                    </p:anim>
                                  </p:childTnLst>
                                </p:cTn>
                              </p:par>
                              <p:par>
                                <p:cTn id="123" presetID="42" presetClass="entr" presetSubtype="0" fill="hold" nodeType="withEffect">
                                  <p:stCondLst>
                                    <p:cond delay="0"/>
                                  </p:stCondLst>
                                  <p:childTnLst>
                                    <p:set>
                                      <p:cBhvr>
                                        <p:cTn id="124" dur="1" fill="hold">
                                          <p:stCondLst>
                                            <p:cond delay="0"/>
                                          </p:stCondLst>
                                        </p:cTn>
                                        <p:tgtEl>
                                          <p:spTgt spid="39"/>
                                        </p:tgtEl>
                                        <p:attrNameLst>
                                          <p:attrName>style.visibility</p:attrName>
                                        </p:attrNameLst>
                                      </p:cBhvr>
                                      <p:to>
                                        <p:strVal val="visible"/>
                                      </p:to>
                                    </p:set>
                                    <p:animEffect transition="in" filter="fade">
                                      <p:cBhvr>
                                        <p:cTn id="125" dur="1000"/>
                                        <p:tgtEl>
                                          <p:spTgt spid="39"/>
                                        </p:tgtEl>
                                      </p:cBhvr>
                                    </p:animEffect>
                                    <p:anim calcmode="lin" valueType="num">
                                      <p:cBhvr>
                                        <p:cTn id="126" dur="1000" fill="hold"/>
                                        <p:tgtEl>
                                          <p:spTgt spid="39"/>
                                        </p:tgtEl>
                                        <p:attrNameLst>
                                          <p:attrName>ppt_x</p:attrName>
                                        </p:attrNameLst>
                                      </p:cBhvr>
                                      <p:tavLst>
                                        <p:tav tm="0">
                                          <p:val>
                                            <p:strVal val="#ppt_x"/>
                                          </p:val>
                                        </p:tav>
                                        <p:tav tm="100000">
                                          <p:val>
                                            <p:strVal val="#ppt_x"/>
                                          </p:val>
                                        </p:tav>
                                      </p:tavLst>
                                    </p:anim>
                                    <p:anim calcmode="lin" valueType="num">
                                      <p:cBhvr>
                                        <p:cTn id="127" dur="1000" fill="hold"/>
                                        <p:tgtEl>
                                          <p:spTgt spid="39"/>
                                        </p:tgtEl>
                                        <p:attrNameLst>
                                          <p:attrName>ppt_y</p:attrName>
                                        </p:attrNameLst>
                                      </p:cBhvr>
                                      <p:tavLst>
                                        <p:tav tm="0">
                                          <p:val>
                                            <p:strVal val="#ppt_y+.1"/>
                                          </p:val>
                                        </p:tav>
                                        <p:tav tm="100000">
                                          <p:val>
                                            <p:strVal val="#ppt_y"/>
                                          </p:val>
                                        </p:tav>
                                      </p:tavLst>
                                    </p:anim>
                                  </p:childTnLst>
                                </p:cTn>
                              </p:par>
                              <p:par>
                                <p:cTn id="128" presetID="42" presetClass="entr" presetSubtype="0" fill="hold" nodeType="withEffect">
                                  <p:stCondLst>
                                    <p:cond delay="0"/>
                                  </p:stCondLst>
                                  <p:childTnLst>
                                    <p:set>
                                      <p:cBhvr>
                                        <p:cTn id="129" dur="1" fill="hold">
                                          <p:stCondLst>
                                            <p:cond delay="0"/>
                                          </p:stCondLst>
                                        </p:cTn>
                                        <p:tgtEl>
                                          <p:spTgt spid="44"/>
                                        </p:tgtEl>
                                        <p:attrNameLst>
                                          <p:attrName>style.visibility</p:attrName>
                                        </p:attrNameLst>
                                      </p:cBhvr>
                                      <p:to>
                                        <p:strVal val="visible"/>
                                      </p:to>
                                    </p:set>
                                    <p:animEffect transition="in" filter="fade">
                                      <p:cBhvr>
                                        <p:cTn id="130" dur="1000"/>
                                        <p:tgtEl>
                                          <p:spTgt spid="44"/>
                                        </p:tgtEl>
                                      </p:cBhvr>
                                    </p:animEffect>
                                    <p:anim calcmode="lin" valueType="num">
                                      <p:cBhvr>
                                        <p:cTn id="131" dur="1000" fill="hold"/>
                                        <p:tgtEl>
                                          <p:spTgt spid="44"/>
                                        </p:tgtEl>
                                        <p:attrNameLst>
                                          <p:attrName>ppt_x</p:attrName>
                                        </p:attrNameLst>
                                      </p:cBhvr>
                                      <p:tavLst>
                                        <p:tav tm="0">
                                          <p:val>
                                            <p:strVal val="#ppt_x"/>
                                          </p:val>
                                        </p:tav>
                                        <p:tav tm="100000">
                                          <p:val>
                                            <p:strVal val="#ppt_x"/>
                                          </p:val>
                                        </p:tav>
                                      </p:tavLst>
                                    </p:anim>
                                    <p:anim calcmode="lin" valueType="num">
                                      <p:cBhvr>
                                        <p:cTn id="132" dur="1000" fill="hold"/>
                                        <p:tgtEl>
                                          <p:spTgt spid="44"/>
                                        </p:tgtEl>
                                        <p:attrNameLst>
                                          <p:attrName>ppt_y</p:attrName>
                                        </p:attrNameLst>
                                      </p:cBhvr>
                                      <p:tavLst>
                                        <p:tav tm="0">
                                          <p:val>
                                            <p:strVal val="#ppt_y+.1"/>
                                          </p:val>
                                        </p:tav>
                                        <p:tav tm="100000">
                                          <p:val>
                                            <p:strVal val="#ppt_y"/>
                                          </p:val>
                                        </p:tav>
                                      </p:tavLst>
                                    </p:anim>
                                  </p:childTnLst>
                                </p:cTn>
                              </p:par>
                              <p:par>
                                <p:cTn id="133" presetID="42" presetClass="entr" presetSubtype="0" fill="hold" nodeType="with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fade">
                                      <p:cBhvr>
                                        <p:cTn id="135" dur="1000"/>
                                        <p:tgtEl>
                                          <p:spTgt spid="45"/>
                                        </p:tgtEl>
                                      </p:cBhvr>
                                    </p:animEffect>
                                    <p:anim calcmode="lin" valueType="num">
                                      <p:cBhvr>
                                        <p:cTn id="136" dur="1000" fill="hold"/>
                                        <p:tgtEl>
                                          <p:spTgt spid="45"/>
                                        </p:tgtEl>
                                        <p:attrNameLst>
                                          <p:attrName>ppt_x</p:attrName>
                                        </p:attrNameLst>
                                      </p:cBhvr>
                                      <p:tavLst>
                                        <p:tav tm="0">
                                          <p:val>
                                            <p:strVal val="#ppt_x"/>
                                          </p:val>
                                        </p:tav>
                                        <p:tav tm="100000">
                                          <p:val>
                                            <p:strVal val="#ppt_x"/>
                                          </p:val>
                                        </p:tav>
                                      </p:tavLst>
                                    </p:anim>
                                    <p:anim calcmode="lin" valueType="num">
                                      <p:cBhvr>
                                        <p:cTn id="137" dur="1000" fill="hold"/>
                                        <p:tgtEl>
                                          <p:spTgt spid="45"/>
                                        </p:tgtEl>
                                        <p:attrNameLst>
                                          <p:attrName>ppt_y</p:attrName>
                                        </p:attrNameLst>
                                      </p:cBhvr>
                                      <p:tavLst>
                                        <p:tav tm="0">
                                          <p:val>
                                            <p:strVal val="#ppt_y+.1"/>
                                          </p:val>
                                        </p:tav>
                                        <p:tav tm="100000">
                                          <p:val>
                                            <p:strVal val="#ppt_y"/>
                                          </p:val>
                                        </p:tav>
                                      </p:tavLst>
                                    </p:anim>
                                  </p:childTnLst>
                                </p:cTn>
                              </p:par>
                              <p:par>
                                <p:cTn id="138" presetID="42" presetClass="entr" presetSubtype="0" fill="hold" nodeType="withEffect">
                                  <p:stCondLst>
                                    <p:cond delay="0"/>
                                  </p:stCondLst>
                                  <p:childTnLst>
                                    <p:set>
                                      <p:cBhvr>
                                        <p:cTn id="139" dur="1" fill="hold">
                                          <p:stCondLst>
                                            <p:cond delay="0"/>
                                          </p:stCondLst>
                                        </p:cTn>
                                        <p:tgtEl>
                                          <p:spTgt spid="46"/>
                                        </p:tgtEl>
                                        <p:attrNameLst>
                                          <p:attrName>style.visibility</p:attrName>
                                        </p:attrNameLst>
                                      </p:cBhvr>
                                      <p:to>
                                        <p:strVal val="visible"/>
                                      </p:to>
                                    </p:set>
                                    <p:animEffect transition="in" filter="fade">
                                      <p:cBhvr>
                                        <p:cTn id="140" dur="1000"/>
                                        <p:tgtEl>
                                          <p:spTgt spid="46"/>
                                        </p:tgtEl>
                                      </p:cBhvr>
                                    </p:animEffect>
                                    <p:anim calcmode="lin" valueType="num">
                                      <p:cBhvr>
                                        <p:cTn id="141" dur="1000" fill="hold"/>
                                        <p:tgtEl>
                                          <p:spTgt spid="46"/>
                                        </p:tgtEl>
                                        <p:attrNameLst>
                                          <p:attrName>ppt_x</p:attrName>
                                        </p:attrNameLst>
                                      </p:cBhvr>
                                      <p:tavLst>
                                        <p:tav tm="0">
                                          <p:val>
                                            <p:strVal val="#ppt_x"/>
                                          </p:val>
                                        </p:tav>
                                        <p:tav tm="100000">
                                          <p:val>
                                            <p:strVal val="#ppt_x"/>
                                          </p:val>
                                        </p:tav>
                                      </p:tavLst>
                                    </p:anim>
                                    <p:anim calcmode="lin" valueType="num">
                                      <p:cBhvr>
                                        <p:cTn id="142" dur="1000" fill="hold"/>
                                        <p:tgtEl>
                                          <p:spTgt spid="46"/>
                                        </p:tgtEl>
                                        <p:attrNameLst>
                                          <p:attrName>ppt_y</p:attrName>
                                        </p:attrNameLst>
                                      </p:cBhvr>
                                      <p:tavLst>
                                        <p:tav tm="0">
                                          <p:val>
                                            <p:strVal val="#ppt_y+.1"/>
                                          </p:val>
                                        </p:tav>
                                        <p:tav tm="100000">
                                          <p:val>
                                            <p:strVal val="#ppt_y"/>
                                          </p:val>
                                        </p:tav>
                                      </p:tavLst>
                                    </p:anim>
                                  </p:childTnLst>
                                </p:cTn>
                              </p:par>
                              <p:par>
                                <p:cTn id="143" presetID="42" presetClass="entr" presetSubtype="0" fill="hold" nodeType="withEffect">
                                  <p:stCondLst>
                                    <p:cond delay="0"/>
                                  </p:stCondLst>
                                  <p:childTnLst>
                                    <p:set>
                                      <p:cBhvr>
                                        <p:cTn id="144" dur="1" fill="hold">
                                          <p:stCondLst>
                                            <p:cond delay="0"/>
                                          </p:stCondLst>
                                        </p:cTn>
                                        <p:tgtEl>
                                          <p:spTgt spid="47"/>
                                        </p:tgtEl>
                                        <p:attrNameLst>
                                          <p:attrName>style.visibility</p:attrName>
                                        </p:attrNameLst>
                                      </p:cBhvr>
                                      <p:to>
                                        <p:strVal val="visible"/>
                                      </p:to>
                                    </p:set>
                                    <p:animEffect transition="in" filter="fade">
                                      <p:cBhvr>
                                        <p:cTn id="145" dur="1000"/>
                                        <p:tgtEl>
                                          <p:spTgt spid="47"/>
                                        </p:tgtEl>
                                      </p:cBhvr>
                                    </p:animEffect>
                                    <p:anim calcmode="lin" valueType="num">
                                      <p:cBhvr>
                                        <p:cTn id="146" dur="1000" fill="hold"/>
                                        <p:tgtEl>
                                          <p:spTgt spid="47"/>
                                        </p:tgtEl>
                                        <p:attrNameLst>
                                          <p:attrName>ppt_x</p:attrName>
                                        </p:attrNameLst>
                                      </p:cBhvr>
                                      <p:tavLst>
                                        <p:tav tm="0">
                                          <p:val>
                                            <p:strVal val="#ppt_x"/>
                                          </p:val>
                                        </p:tav>
                                        <p:tav tm="100000">
                                          <p:val>
                                            <p:strVal val="#ppt_x"/>
                                          </p:val>
                                        </p:tav>
                                      </p:tavLst>
                                    </p:anim>
                                    <p:anim calcmode="lin" valueType="num">
                                      <p:cBhvr>
                                        <p:cTn id="147" dur="1000" fill="hold"/>
                                        <p:tgtEl>
                                          <p:spTgt spid="47"/>
                                        </p:tgtEl>
                                        <p:attrNameLst>
                                          <p:attrName>ppt_y</p:attrName>
                                        </p:attrNameLst>
                                      </p:cBhvr>
                                      <p:tavLst>
                                        <p:tav tm="0">
                                          <p:val>
                                            <p:strVal val="#ppt_y+.1"/>
                                          </p:val>
                                        </p:tav>
                                        <p:tav tm="100000">
                                          <p:val>
                                            <p:strVal val="#ppt_y"/>
                                          </p:val>
                                        </p:tav>
                                      </p:tavLst>
                                    </p:anim>
                                  </p:childTnLst>
                                </p:cTn>
                              </p:par>
                              <p:par>
                                <p:cTn id="148" presetID="42" presetClass="entr" presetSubtype="0" fill="hold" grpId="0" nodeType="with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fade">
                                      <p:cBhvr>
                                        <p:cTn id="150" dur="1000"/>
                                        <p:tgtEl>
                                          <p:spTgt spid="48"/>
                                        </p:tgtEl>
                                      </p:cBhvr>
                                    </p:animEffect>
                                    <p:anim calcmode="lin" valueType="num">
                                      <p:cBhvr>
                                        <p:cTn id="151" dur="1000" fill="hold"/>
                                        <p:tgtEl>
                                          <p:spTgt spid="48"/>
                                        </p:tgtEl>
                                        <p:attrNameLst>
                                          <p:attrName>ppt_x</p:attrName>
                                        </p:attrNameLst>
                                      </p:cBhvr>
                                      <p:tavLst>
                                        <p:tav tm="0">
                                          <p:val>
                                            <p:strVal val="#ppt_x"/>
                                          </p:val>
                                        </p:tav>
                                        <p:tav tm="100000">
                                          <p:val>
                                            <p:strVal val="#ppt_x"/>
                                          </p:val>
                                        </p:tav>
                                      </p:tavLst>
                                    </p:anim>
                                    <p:anim calcmode="lin" valueType="num">
                                      <p:cBhvr>
                                        <p:cTn id="152" dur="1000" fill="hold"/>
                                        <p:tgtEl>
                                          <p:spTgt spid="48"/>
                                        </p:tgtEl>
                                        <p:attrNameLst>
                                          <p:attrName>ppt_y</p:attrName>
                                        </p:attrNameLst>
                                      </p:cBhvr>
                                      <p:tavLst>
                                        <p:tav tm="0">
                                          <p:val>
                                            <p:strVal val="#ppt_y+.1"/>
                                          </p:val>
                                        </p:tav>
                                        <p:tav tm="100000">
                                          <p:val>
                                            <p:strVal val="#ppt_y"/>
                                          </p:val>
                                        </p:tav>
                                      </p:tavLst>
                                    </p:anim>
                                  </p:childTnLst>
                                </p:cTn>
                              </p:par>
                              <p:par>
                                <p:cTn id="153" presetID="42" presetClass="entr" presetSubtype="0" fill="hold" grpId="0" nodeType="withEffect">
                                  <p:stCondLst>
                                    <p:cond delay="0"/>
                                  </p:stCondLst>
                                  <p:childTnLst>
                                    <p:set>
                                      <p:cBhvr>
                                        <p:cTn id="154" dur="1" fill="hold">
                                          <p:stCondLst>
                                            <p:cond delay="0"/>
                                          </p:stCondLst>
                                        </p:cTn>
                                        <p:tgtEl>
                                          <p:spTgt spid="49"/>
                                        </p:tgtEl>
                                        <p:attrNameLst>
                                          <p:attrName>style.visibility</p:attrName>
                                        </p:attrNameLst>
                                      </p:cBhvr>
                                      <p:to>
                                        <p:strVal val="visible"/>
                                      </p:to>
                                    </p:set>
                                    <p:animEffect transition="in" filter="fade">
                                      <p:cBhvr>
                                        <p:cTn id="155" dur="1000"/>
                                        <p:tgtEl>
                                          <p:spTgt spid="49"/>
                                        </p:tgtEl>
                                      </p:cBhvr>
                                    </p:animEffect>
                                    <p:anim calcmode="lin" valueType="num">
                                      <p:cBhvr>
                                        <p:cTn id="156" dur="1000" fill="hold"/>
                                        <p:tgtEl>
                                          <p:spTgt spid="49"/>
                                        </p:tgtEl>
                                        <p:attrNameLst>
                                          <p:attrName>ppt_x</p:attrName>
                                        </p:attrNameLst>
                                      </p:cBhvr>
                                      <p:tavLst>
                                        <p:tav tm="0">
                                          <p:val>
                                            <p:strVal val="#ppt_x"/>
                                          </p:val>
                                        </p:tav>
                                        <p:tav tm="100000">
                                          <p:val>
                                            <p:strVal val="#ppt_x"/>
                                          </p:val>
                                        </p:tav>
                                      </p:tavLst>
                                    </p:anim>
                                    <p:anim calcmode="lin" valueType="num">
                                      <p:cBhvr>
                                        <p:cTn id="157" dur="1000" fill="hold"/>
                                        <p:tgtEl>
                                          <p:spTgt spid="49"/>
                                        </p:tgtEl>
                                        <p:attrNameLst>
                                          <p:attrName>ppt_y</p:attrName>
                                        </p:attrNameLst>
                                      </p:cBhvr>
                                      <p:tavLst>
                                        <p:tav tm="0">
                                          <p:val>
                                            <p:strVal val="#ppt_y+.1"/>
                                          </p:val>
                                        </p:tav>
                                        <p:tav tm="100000">
                                          <p:val>
                                            <p:strVal val="#ppt_y"/>
                                          </p:val>
                                        </p:tav>
                                      </p:tavLst>
                                    </p:anim>
                                  </p:childTnLst>
                                </p:cTn>
                              </p:par>
                              <p:par>
                                <p:cTn id="158" presetID="42" presetClass="entr" presetSubtype="0" fill="hold" grpId="0" nodeType="withEffect">
                                  <p:stCondLst>
                                    <p:cond delay="0"/>
                                  </p:stCondLst>
                                  <p:childTnLst>
                                    <p:set>
                                      <p:cBhvr>
                                        <p:cTn id="159" dur="1" fill="hold">
                                          <p:stCondLst>
                                            <p:cond delay="0"/>
                                          </p:stCondLst>
                                        </p:cTn>
                                        <p:tgtEl>
                                          <p:spTgt spid="50"/>
                                        </p:tgtEl>
                                        <p:attrNameLst>
                                          <p:attrName>style.visibility</p:attrName>
                                        </p:attrNameLst>
                                      </p:cBhvr>
                                      <p:to>
                                        <p:strVal val="visible"/>
                                      </p:to>
                                    </p:set>
                                    <p:animEffect transition="in" filter="fade">
                                      <p:cBhvr>
                                        <p:cTn id="160" dur="1000"/>
                                        <p:tgtEl>
                                          <p:spTgt spid="50"/>
                                        </p:tgtEl>
                                      </p:cBhvr>
                                    </p:animEffect>
                                    <p:anim calcmode="lin" valueType="num">
                                      <p:cBhvr>
                                        <p:cTn id="161" dur="1000" fill="hold"/>
                                        <p:tgtEl>
                                          <p:spTgt spid="50"/>
                                        </p:tgtEl>
                                        <p:attrNameLst>
                                          <p:attrName>ppt_x</p:attrName>
                                        </p:attrNameLst>
                                      </p:cBhvr>
                                      <p:tavLst>
                                        <p:tav tm="0">
                                          <p:val>
                                            <p:strVal val="#ppt_x"/>
                                          </p:val>
                                        </p:tav>
                                        <p:tav tm="100000">
                                          <p:val>
                                            <p:strVal val="#ppt_x"/>
                                          </p:val>
                                        </p:tav>
                                      </p:tavLst>
                                    </p:anim>
                                    <p:anim calcmode="lin" valueType="num">
                                      <p:cBhvr>
                                        <p:cTn id="162" dur="1000" fill="hold"/>
                                        <p:tgtEl>
                                          <p:spTgt spid="50"/>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51"/>
                                        </p:tgtEl>
                                        <p:attrNameLst>
                                          <p:attrName>style.visibility</p:attrName>
                                        </p:attrNameLst>
                                      </p:cBhvr>
                                      <p:to>
                                        <p:strVal val="visible"/>
                                      </p:to>
                                    </p:set>
                                    <p:animEffect transition="in" filter="fade">
                                      <p:cBhvr>
                                        <p:cTn id="165" dur="1000"/>
                                        <p:tgtEl>
                                          <p:spTgt spid="51"/>
                                        </p:tgtEl>
                                      </p:cBhvr>
                                    </p:animEffect>
                                    <p:anim calcmode="lin" valueType="num">
                                      <p:cBhvr>
                                        <p:cTn id="166" dur="1000" fill="hold"/>
                                        <p:tgtEl>
                                          <p:spTgt spid="51"/>
                                        </p:tgtEl>
                                        <p:attrNameLst>
                                          <p:attrName>ppt_x</p:attrName>
                                        </p:attrNameLst>
                                      </p:cBhvr>
                                      <p:tavLst>
                                        <p:tav tm="0">
                                          <p:val>
                                            <p:strVal val="#ppt_x"/>
                                          </p:val>
                                        </p:tav>
                                        <p:tav tm="100000">
                                          <p:val>
                                            <p:strVal val="#ppt_x"/>
                                          </p:val>
                                        </p:tav>
                                      </p:tavLst>
                                    </p:anim>
                                    <p:anim calcmode="lin" valueType="num">
                                      <p:cBhvr>
                                        <p:cTn id="167" dur="1000" fill="hold"/>
                                        <p:tgtEl>
                                          <p:spTgt spid="51"/>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52"/>
                                        </p:tgtEl>
                                        <p:attrNameLst>
                                          <p:attrName>style.visibility</p:attrName>
                                        </p:attrNameLst>
                                      </p:cBhvr>
                                      <p:to>
                                        <p:strVal val="visible"/>
                                      </p:to>
                                    </p:set>
                                    <p:animEffect transition="in" filter="fade">
                                      <p:cBhvr>
                                        <p:cTn id="170" dur="1000"/>
                                        <p:tgtEl>
                                          <p:spTgt spid="52"/>
                                        </p:tgtEl>
                                      </p:cBhvr>
                                    </p:animEffect>
                                    <p:anim calcmode="lin" valueType="num">
                                      <p:cBhvr>
                                        <p:cTn id="171" dur="1000" fill="hold"/>
                                        <p:tgtEl>
                                          <p:spTgt spid="52"/>
                                        </p:tgtEl>
                                        <p:attrNameLst>
                                          <p:attrName>ppt_x</p:attrName>
                                        </p:attrNameLst>
                                      </p:cBhvr>
                                      <p:tavLst>
                                        <p:tav tm="0">
                                          <p:val>
                                            <p:strVal val="#ppt_x"/>
                                          </p:val>
                                        </p:tav>
                                        <p:tav tm="100000">
                                          <p:val>
                                            <p:strVal val="#ppt_x"/>
                                          </p:val>
                                        </p:tav>
                                      </p:tavLst>
                                    </p:anim>
                                    <p:anim calcmode="lin" valueType="num">
                                      <p:cBhvr>
                                        <p:cTn id="172" dur="1000" fill="hold"/>
                                        <p:tgtEl>
                                          <p:spTgt spid="52"/>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Effect transition="in" filter="fade">
                                      <p:cBhvr>
                                        <p:cTn id="175" dur="1000"/>
                                        <p:tgtEl>
                                          <p:spTgt spid="53"/>
                                        </p:tgtEl>
                                      </p:cBhvr>
                                    </p:animEffect>
                                    <p:anim calcmode="lin" valueType="num">
                                      <p:cBhvr>
                                        <p:cTn id="176" dur="1000" fill="hold"/>
                                        <p:tgtEl>
                                          <p:spTgt spid="53"/>
                                        </p:tgtEl>
                                        <p:attrNameLst>
                                          <p:attrName>ppt_x</p:attrName>
                                        </p:attrNameLst>
                                      </p:cBhvr>
                                      <p:tavLst>
                                        <p:tav tm="0">
                                          <p:val>
                                            <p:strVal val="#ppt_x"/>
                                          </p:val>
                                        </p:tav>
                                        <p:tav tm="100000">
                                          <p:val>
                                            <p:strVal val="#ppt_x"/>
                                          </p:val>
                                        </p:tav>
                                      </p:tavLst>
                                    </p:anim>
                                    <p:anim calcmode="lin" valueType="num">
                                      <p:cBhvr>
                                        <p:cTn id="177" dur="1000" fill="hold"/>
                                        <p:tgtEl>
                                          <p:spTgt spid="53"/>
                                        </p:tgtEl>
                                        <p:attrNameLst>
                                          <p:attrName>ppt_y</p:attrName>
                                        </p:attrNameLst>
                                      </p:cBhvr>
                                      <p:tavLst>
                                        <p:tav tm="0">
                                          <p:val>
                                            <p:strVal val="#ppt_y+.1"/>
                                          </p:val>
                                        </p:tav>
                                        <p:tav tm="100000">
                                          <p:val>
                                            <p:strVal val="#ppt_y"/>
                                          </p:val>
                                        </p:tav>
                                      </p:tavLst>
                                    </p:anim>
                                  </p:childTnLst>
                                </p:cTn>
                              </p:par>
                              <p:par>
                                <p:cTn id="178" presetID="42" presetClass="entr" presetSubtype="0" fill="hold" grpId="0" nodeType="withEffect">
                                  <p:stCondLst>
                                    <p:cond delay="0"/>
                                  </p:stCondLst>
                                  <p:childTnLst>
                                    <p:set>
                                      <p:cBhvr>
                                        <p:cTn id="179" dur="1" fill="hold">
                                          <p:stCondLst>
                                            <p:cond delay="0"/>
                                          </p:stCondLst>
                                        </p:cTn>
                                        <p:tgtEl>
                                          <p:spTgt spid="54"/>
                                        </p:tgtEl>
                                        <p:attrNameLst>
                                          <p:attrName>style.visibility</p:attrName>
                                        </p:attrNameLst>
                                      </p:cBhvr>
                                      <p:to>
                                        <p:strVal val="visible"/>
                                      </p:to>
                                    </p:set>
                                    <p:animEffect transition="in" filter="fade">
                                      <p:cBhvr>
                                        <p:cTn id="180" dur="1000"/>
                                        <p:tgtEl>
                                          <p:spTgt spid="54"/>
                                        </p:tgtEl>
                                      </p:cBhvr>
                                    </p:animEffect>
                                    <p:anim calcmode="lin" valueType="num">
                                      <p:cBhvr>
                                        <p:cTn id="181" dur="1000" fill="hold"/>
                                        <p:tgtEl>
                                          <p:spTgt spid="54"/>
                                        </p:tgtEl>
                                        <p:attrNameLst>
                                          <p:attrName>ppt_x</p:attrName>
                                        </p:attrNameLst>
                                      </p:cBhvr>
                                      <p:tavLst>
                                        <p:tav tm="0">
                                          <p:val>
                                            <p:strVal val="#ppt_x"/>
                                          </p:val>
                                        </p:tav>
                                        <p:tav tm="100000">
                                          <p:val>
                                            <p:strVal val="#ppt_x"/>
                                          </p:val>
                                        </p:tav>
                                      </p:tavLst>
                                    </p:anim>
                                    <p:anim calcmode="lin" valueType="num">
                                      <p:cBhvr>
                                        <p:cTn id="182" dur="1000" fill="hold"/>
                                        <p:tgtEl>
                                          <p:spTgt spid="54"/>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55"/>
                                        </p:tgtEl>
                                        <p:attrNameLst>
                                          <p:attrName>style.visibility</p:attrName>
                                        </p:attrNameLst>
                                      </p:cBhvr>
                                      <p:to>
                                        <p:strVal val="visible"/>
                                      </p:to>
                                    </p:set>
                                    <p:animEffect transition="in" filter="fade">
                                      <p:cBhvr>
                                        <p:cTn id="185" dur="1000"/>
                                        <p:tgtEl>
                                          <p:spTgt spid="55"/>
                                        </p:tgtEl>
                                      </p:cBhvr>
                                    </p:animEffect>
                                    <p:anim calcmode="lin" valueType="num">
                                      <p:cBhvr>
                                        <p:cTn id="186" dur="1000" fill="hold"/>
                                        <p:tgtEl>
                                          <p:spTgt spid="55"/>
                                        </p:tgtEl>
                                        <p:attrNameLst>
                                          <p:attrName>ppt_x</p:attrName>
                                        </p:attrNameLst>
                                      </p:cBhvr>
                                      <p:tavLst>
                                        <p:tav tm="0">
                                          <p:val>
                                            <p:strVal val="#ppt_x"/>
                                          </p:val>
                                        </p:tav>
                                        <p:tav tm="100000">
                                          <p:val>
                                            <p:strVal val="#ppt_x"/>
                                          </p:val>
                                        </p:tav>
                                      </p:tavLst>
                                    </p:anim>
                                    <p:anim calcmode="lin" valueType="num">
                                      <p:cBhvr>
                                        <p:cTn id="187"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3" grpId="0" animBg="1"/>
      <p:bldP spid="20" grpId="0"/>
      <p:bldP spid="21" grpId="0"/>
      <p:bldP spid="22" grpId="0"/>
      <p:bldP spid="23" grpId="0"/>
      <p:bldP spid="24" grpId="0"/>
      <p:bldP spid="34" grpId="0"/>
      <p:bldP spid="35" grpId="0"/>
      <p:bldP spid="36" grpId="0"/>
      <p:bldP spid="37" grpId="0"/>
      <p:bldP spid="38" grpId="0"/>
      <p:bldP spid="48" grpId="0"/>
      <p:bldP spid="49" grpId="0"/>
      <p:bldP spid="50" grpId="0"/>
      <p:bldP spid="51" grpId="0"/>
      <p:bldP spid="52" grpId="0"/>
      <p:bldP spid="53" grpId="0"/>
      <p:bldP spid="54" grpId="0"/>
      <p:bldP spid="5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a:solidFill>
                      <a:schemeClr val="bg1">
                        <a:lumMod val="50000"/>
                      </a:schemeClr>
                    </a:solidFill>
                    <a:latin typeface="微软雅黑" panose="020B0503020204020204" pitchFamily="34" charset="-122"/>
                    <a:ea typeface="微软雅黑" panose="020B0503020204020204" pitchFamily="34" charset="-122"/>
                  </a:rPr>
                  <a:t>明年工作计划</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1116176" y="1954474"/>
            <a:ext cx="10142371" cy="4005478"/>
            <a:chOff x="582776" y="1984410"/>
            <a:chExt cx="7476453" cy="2952639"/>
          </a:xfrm>
        </p:grpSpPr>
        <p:sp>
          <p:nvSpPr>
            <p:cNvPr id="11" name="Oval 34"/>
            <p:cNvSpPr/>
            <p:nvPr/>
          </p:nvSpPr>
          <p:spPr>
            <a:xfrm>
              <a:off x="5106590" y="1984410"/>
              <a:ext cx="2952639" cy="2952639"/>
            </a:xfrm>
            <a:prstGeom prst="ellips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2" name="Rectangle 6"/>
            <p:cNvSpPr/>
            <p:nvPr/>
          </p:nvSpPr>
          <p:spPr>
            <a:xfrm>
              <a:off x="588663" y="248546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13" name="Rectangle 7"/>
            <p:cNvSpPr/>
            <p:nvPr/>
          </p:nvSpPr>
          <p:spPr>
            <a:xfrm>
              <a:off x="588663" y="2485461"/>
              <a:ext cx="2897245" cy="157882"/>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dirty="0"/>
            </a:p>
          </p:txBody>
        </p:sp>
        <p:sp>
          <p:nvSpPr>
            <p:cNvPr id="16" name="Freeform 8"/>
            <p:cNvSpPr>
              <a:spLocks noEditPoints="1"/>
            </p:cNvSpPr>
            <p:nvPr/>
          </p:nvSpPr>
          <p:spPr bwMode="auto">
            <a:xfrm>
              <a:off x="588663" y="2236621"/>
              <a:ext cx="186011" cy="181919"/>
            </a:xfrm>
            <a:custGeom>
              <a:avLst/>
              <a:gdLst>
                <a:gd name="T0" fmla="*/ 179 w 208"/>
                <a:gd name="T1" fmla="*/ 79 h 204"/>
                <a:gd name="T2" fmla="*/ 174 w 208"/>
                <a:gd name="T3" fmla="*/ 66 h 204"/>
                <a:gd name="T4" fmla="*/ 185 w 208"/>
                <a:gd name="T5" fmla="*/ 38 h 204"/>
                <a:gd name="T6" fmla="*/ 169 w 208"/>
                <a:gd name="T7" fmla="*/ 22 h 204"/>
                <a:gd name="T8" fmla="*/ 140 w 208"/>
                <a:gd name="T9" fmla="*/ 33 h 204"/>
                <a:gd name="T10" fmla="*/ 128 w 208"/>
                <a:gd name="T11" fmla="*/ 28 h 204"/>
                <a:gd name="T12" fmla="*/ 115 w 208"/>
                <a:gd name="T13" fmla="*/ 0 h 204"/>
                <a:gd name="T14" fmla="*/ 92 w 208"/>
                <a:gd name="T15" fmla="*/ 0 h 204"/>
                <a:gd name="T16" fmla="*/ 80 w 208"/>
                <a:gd name="T17" fmla="*/ 28 h 204"/>
                <a:gd name="T18" fmla="*/ 67 w 208"/>
                <a:gd name="T19" fmla="*/ 33 h 204"/>
                <a:gd name="T20" fmla="*/ 38 w 208"/>
                <a:gd name="T21" fmla="*/ 22 h 204"/>
                <a:gd name="T22" fmla="*/ 22 w 208"/>
                <a:gd name="T23" fmla="*/ 38 h 204"/>
                <a:gd name="T24" fmla="*/ 34 w 208"/>
                <a:gd name="T25" fmla="*/ 66 h 204"/>
                <a:gd name="T26" fmla="*/ 28 w 208"/>
                <a:gd name="T27" fmla="*/ 79 h 204"/>
                <a:gd name="T28" fmla="*/ 0 w 208"/>
                <a:gd name="T29" fmla="*/ 91 h 204"/>
                <a:gd name="T30" fmla="*/ 0 w 208"/>
                <a:gd name="T31" fmla="*/ 114 h 204"/>
                <a:gd name="T32" fmla="*/ 28 w 208"/>
                <a:gd name="T33" fmla="*/ 125 h 204"/>
                <a:gd name="T34" fmla="*/ 34 w 208"/>
                <a:gd name="T35" fmla="*/ 138 h 204"/>
                <a:gd name="T36" fmla="*/ 22 w 208"/>
                <a:gd name="T37" fmla="*/ 167 h 204"/>
                <a:gd name="T38" fmla="*/ 39 w 208"/>
                <a:gd name="T39" fmla="*/ 182 h 204"/>
                <a:gd name="T40" fmla="*/ 67 w 208"/>
                <a:gd name="T41" fmla="*/ 171 h 204"/>
                <a:gd name="T42" fmla="*/ 80 w 208"/>
                <a:gd name="T43" fmla="*/ 176 h 204"/>
                <a:gd name="T44" fmla="*/ 93 w 208"/>
                <a:gd name="T45" fmla="*/ 204 h 204"/>
                <a:gd name="T46" fmla="*/ 116 w 208"/>
                <a:gd name="T47" fmla="*/ 204 h 204"/>
                <a:gd name="T48" fmla="*/ 128 w 208"/>
                <a:gd name="T49" fmla="*/ 176 h 204"/>
                <a:gd name="T50" fmla="*/ 141 w 208"/>
                <a:gd name="T51" fmla="*/ 171 h 204"/>
                <a:gd name="T52" fmla="*/ 170 w 208"/>
                <a:gd name="T53" fmla="*/ 182 h 204"/>
                <a:gd name="T54" fmla="*/ 186 w 208"/>
                <a:gd name="T55" fmla="*/ 166 h 204"/>
                <a:gd name="T56" fmla="*/ 174 w 208"/>
                <a:gd name="T57" fmla="*/ 138 h 204"/>
                <a:gd name="T58" fmla="*/ 179 w 208"/>
                <a:gd name="T59" fmla="*/ 125 h 204"/>
                <a:gd name="T60" fmla="*/ 208 w 208"/>
                <a:gd name="T61" fmla="*/ 113 h 204"/>
                <a:gd name="T62" fmla="*/ 208 w 208"/>
                <a:gd name="T63" fmla="*/ 90 h 204"/>
                <a:gd name="T64" fmla="*/ 179 w 208"/>
                <a:gd name="T65" fmla="*/ 79 h 204"/>
                <a:gd name="T66" fmla="*/ 137 w 208"/>
                <a:gd name="T67" fmla="*/ 102 h 204"/>
                <a:gd name="T68" fmla="*/ 104 w 208"/>
                <a:gd name="T69" fmla="*/ 135 h 204"/>
                <a:gd name="T70" fmla="*/ 70 w 208"/>
                <a:gd name="T71" fmla="*/ 102 h 204"/>
                <a:gd name="T72" fmla="*/ 104 w 208"/>
                <a:gd name="T73" fmla="*/ 69 h 204"/>
                <a:gd name="T74" fmla="*/ 137 w 208"/>
                <a:gd name="T75" fmla="*/ 10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8" h="204">
                  <a:moveTo>
                    <a:pt x="179" y="79"/>
                  </a:moveTo>
                  <a:cubicBezTo>
                    <a:pt x="174" y="66"/>
                    <a:pt x="174" y="66"/>
                    <a:pt x="174" y="66"/>
                  </a:cubicBezTo>
                  <a:cubicBezTo>
                    <a:pt x="174" y="66"/>
                    <a:pt x="186" y="39"/>
                    <a:pt x="185" y="38"/>
                  </a:cubicBezTo>
                  <a:cubicBezTo>
                    <a:pt x="169" y="22"/>
                    <a:pt x="169" y="22"/>
                    <a:pt x="169" y="22"/>
                  </a:cubicBezTo>
                  <a:cubicBezTo>
                    <a:pt x="168" y="21"/>
                    <a:pt x="140" y="33"/>
                    <a:pt x="140" y="33"/>
                  </a:cubicBezTo>
                  <a:cubicBezTo>
                    <a:pt x="128" y="28"/>
                    <a:pt x="128" y="28"/>
                    <a:pt x="128" y="28"/>
                  </a:cubicBezTo>
                  <a:cubicBezTo>
                    <a:pt x="128" y="28"/>
                    <a:pt x="116" y="0"/>
                    <a:pt x="115" y="0"/>
                  </a:cubicBezTo>
                  <a:cubicBezTo>
                    <a:pt x="92" y="0"/>
                    <a:pt x="92" y="0"/>
                    <a:pt x="92" y="0"/>
                  </a:cubicBezTo>
                  <a:cubicBezTo>
                    <a:pt x="90" y="0"/>
                    <a:pt x="80" y="28"/>
                    <a:pt x="80" y="28"/>
                  </a:cubicBezTo>
                  <a:cubicBezTo>
                    <a:pt x="67" y="33"/>
                    <a:pt x="67" y="33"/>
                    <a:pt x="67" y="33"/>
                  </a:cubicBezTo>
                  <a:cubicBezTo>
                    <a:pt x="67" y="33"/>
                    <a:pt x="39" y="21"/>
                    <a:pt x="38" y="22"/>
                  </a:cubicBezTo>
                  <a:cubicBezTo>
                    <a:pt x="22" y="38"/>
                    <a:pt x="22" y="38"/>
                    <a:pt x="22" y="38"/>
                  </a:cubicBezTo>
                  <a:cubicBezTo>
                    <a:pt x="21" y="39"/>
                    <a:pt x="34" y="66"/>
                    <a:pt x="34" y="66"/>
                  </a:cubicBezTo>
                  <a:cubicBezTo>
                    <a:pt x="28" y="79"/>
                    <a:pt x="28" y="79"/>
                    <a:pt x="28" y="79"/>
                  </a:cubicBezTo>
                  <a:cubicBezTo>
                    <a:pt x="28" y="79"/>
                    <a:pt x="0" y="90"/>
                    <a:pt x="0" y="91"/>
                  </a:cubicBezTo>
                  <a:cubicBezTo>
                    <a:pt x="0" y="114"/>
                    <a:pt x="0" y="114"/>
                    <a:pt x="0" y="114"/>
                  </a:cubicBezTo>
                  <a:cubicBezTo>
                    <a:pt x="0" y="115"/>
                    <a:pt x="28" y="125"/>
                    <a:pt x="28" y="125"/>
                  </a:cubicBezTo>
                  <a:cubicBezTo>
                    <a:pt x="34" y="138"/>
                    <a:pt x="34" y="138"/>
                    <a:pt x="34" y="138"/>
                  </a:cubicBezTo>
                  <a:cubicBezTo>
                    <a:pt x="34" y="138"/>
                    <a:pt x="21" y="166"/>
                    <a:pt x="22" y="167"/>
                  </a:cubicBezTo>
                  <a:cubicBezTo>
                    <a:pt x="39" y="182"/>
                    <a:pt x="39" y="182"/>
                    <a:pt x="39" y="182"/>
                  </a:cubicBezTo>
                  <a:cubicBezTo>
                    <a:pt x="40" y="183"/>
                    <a:pt x="67" y="171"/>
                    <a:pt x="67" y="171"/>
                  </a:cubicBezTo>
                  <a:cubicBezTo>
                    <a:pt x="80" y="176"/>
                    <a:pt x="80" y="176"/>
                    <a:pt x="80" y="176"/>
                  </a:cubicBezTo>
                  <a:cubicBezTo>
                    <a:pt x="80" y="176"/>
                    <a:pt x="91" y="204"/>
                    <a:pt x="93" y="204"/>
                  </a:cubicBezTo>
                  <a:cubicBezTo>
                    <a:pt x="116" y="204"/>
                    <a:pt x="116" y="204"/>
                    <a:pt x="116" y="204"/>
                  </a:cubicBezTo>
                  <a:cubicBezTo>
                    <a:pt x="117" y="204"/>
                    <a:pt x="128" y="176"/>
                    <a:pt x="128" y="176"/>
                  </a:cubicBezTo>
                  <a:cubicBezTo>
                    <a:pt x="141" y="171"/>
                    <a:pt x="141" y="171"/>
                    <a:pt x="141" y="171"/>
                  </a:cubicBezTo>
                  <a:cubicBezTo>
                    <a:pt x="141" y="171"/>
                    <a:pt x="169" y="183"/>
                    <a:pt x="170" y="182"/>
                  </a:cubicBezTo>
                  <a:cubicBezTo>
                    <a:pt x="186" y="166"/>
                    <a:pt x="186" y="166"/>
                    <a:pt x="186" y="166"/>
                  </a:cubicBezTo>
                  <a:cubicBezTo>
                    <a:pt x="187" y="165"/>
                    <a:pt x="174" y="138"/>
                    <a:pt x="174" y="138"/>
                  </a:cubicBezTo>
                  <a:cubicBezTo>
                    <a:pt x="179" y="125"/>
                    <a:pt x="179" y="125"/>
                    <a:pt x="179" y="125"/>
                  </a:cubicBezTo>
                  <a:cubicBezTo>
                    <a:pt x="179" y="125"/>
                    <a:pt x="208" y="114"/>
                    <a:pt x="208" y="113"/>
                  </a:cubicBezTo>
                  <a:cubicBezTo>
                    <a:pt x="208" y="90"/>
                    <a:pt x="208" y="90"/>
                    <a:pt x="208" y="90"/>
                  </a:cubicBezTo>
                  <a:cubicBezTo>
                    <a:pt x="208" y="89"/>
                    <a:pt x="179" y="79"/>
                    <a:pt x="179" y="79"/>
                  </a:cubicBezTo>
                  <a:moveTo>
                    <a:pt x="137" y="102"/>
                  </a:moveTo>
                  <a:cubicBezTo>
                    <a:pt x="137" y="120"/>
                    <a:pt x="122" y="135"/>
                    <a:pt x="104" y="135"/>
                  </a:cubicBezTo>
                  <a:cubicBezTo>
                    <a:pt x="85" y="135"/>
                    <a:pt x="70" y="120"/>
                    <a:pt x="70" y="102"/>
                  </a:cubicBezTo>
                  <a:cubicBezTo>
                    <a:pt x="70" y="84"/>
                    <a:pt x="85" y="69"/>
                    <a:pt x="104" y="69"/>
                  </a:cubicBezTo>
                  <a:cubicBezTo>
                    <a:pt x="122" y="69"/>
                    <a:pt x="137" y="84"/>
                    <a:pt x="137" y="102"/>
                  </a:cubicBezTo>
                </a:path>
              </a:pathLst>
            </a:custGeom>
            <a:solidFill>
              <a:schemeClr val="bg1">
                <a:lumMod val="50000"/>
              </a:schemeClr>
            </a:solidFill>
            <a:ln>
              <a:noFill/>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sp>
          <p:nvSpPr>
            <p:cNvPr id="17" name="TextBox 10"/>
            <p:cNvSpPr txBox="1"/>
            <p:nvPr/>
          </p:nvSpPr>
          <p:spPr>
            <a:xfrm>
              <a:off x="783388" y="2215392"/>
              <a:ext cx="1043637" cy="249565"/>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bg1">
                      <a:lumMod val="65000"/>
                    </a:schemeClr>
                  </a:solidFill>
                  <a:latin typeface="微软雅黑" panose="020B0503020204020204" pitchFamily="34" charset="-122"/>
                  <a:ea typeface="微软雅黑" panose="020B0503020204020204" pitchFamily="34" charset="-122"/>
                </a:rPr>
                <a:t>加入标题描述</a:t>
              </a:r>
              <a:endParaRPr lang="id-ID" sz="16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8" name="TextBox 34"/>
            <p:cNvSpPr txBox="1"/>
            <p:nvPr/>
          </p:nvSpPr>
          <p:spPr>
            <a:xfrm>
              <a:off x="4496707" y="2215392"/>
              <a:ext cx="400817" cy="226878"/>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70%</a:t>
              </a:r>
              <a:endParaRPr lang="id-ID" sz="1400" b="1" dirty="0">
                <a:solidFill>
                  <a:schemeClr val="bg1">
                    <a:lumMod val="65000"/>
                  </a:schemeClr>
                </a:solidFill>
                <a:latin typeface="PT Sans" panose="020B0503020203020204" pitchFamily="34" charset="0"/>
              </a:endParaRPr>
            </a:p>
          </p:txBody>
        </p:sp>
        <p:sp>
          <p:nvSpPr>
            <p:cNvPr id="19" name="Rectangle 11"/>
            <p:cNvSpPr/>
            <p:nvPr/>
          </p:nvSpPr>
          <p:spPr>
            <a:xfrm>
              <a:off x="588663" y="3145692"/>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20" name="Rectangle 12"/>
            <p:cNvSpPr/>
            <p:nvPr/>
          </p:nvSpPr>
          <p:spPr>
            <a:xfrm>
              <a:off x="588663" y="3144193"/>
              <a:ext cx="4002419" cy="159380"/>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21" name="TextBox 38"/>
            <p:cNvSpPr txBox="1"/>
            <p:nvPr/>
          </p:nvSpPr>
          <p:spPr>
            <a:xfrm>
              <a:off x="783388" y="2875622"/>
              <a:ext cx="1043637" cy="249565"/>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914400"/>
              <a:r>
                <a:rPr lang="zh-CN" altLang="en-US" sz="1600" dirty="0">
                  <a:solidFill>
                    <a:srgbClr val="FFFFFF">
                      <a:lumMod val="65000"/>
                    </a:srgbClr>
                  </a:solidFill>
                  <a:latin typeface="微软雅黑" panose="020B0503020204020204" pitchFamily="34" charset="-122"/>
                  <a:ea typeface="微软雅黑" panose="020B0503020204020204" pitchFamily="34" charset="-122"/>
                </a:rPr>
                <a:t>加入标题描述</a:t>
              </a:r>
              <a:endParaRPr lang="id-ID" altLang="zh-CN" sz="1600" dirty="0">
                <a:solidFill>
                  <a:srgbClr val="FFFFFF">
                    <a:lumMod val="65000"/>
                  </a:srgbClr>
                </a:solidFill>
                <a:latin typeface="微软雅黑" panose="020B0503020204020204" pitchFamily="34" charset="-122"/>
                <a:ea typeface="微软雅黑" panose="020B0503020204020204" pitchFamily="34" charset="-122"/>
              </a:endParaRPr>
            </a:p>
          </p:txBody>
        </p:sp>
        <p:sp>
          <p:nvSpPr>
            <p:cNvPr id="22" name="TextBox 39"/>
            <p:cNvSpPr txBox="1"/>
            <p:nvPr/>
          </p:nvSpPr>
          <p:spPr>
            <a:xfrm>
              <a:off x="4496707" y="2875622"/>
              <a:ext cx="400817" cy="226878"/>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92%</a:t>
              </a:r>
              <a:endParaRPr lang="id-ID" sz="1400" b="1" dirty="0">
                <a:solidFill>
                  <a:schemeClr val="bg1">
                    <a:lumMod val="65000"/>
                  </a:schemeClr>
                </a:solidFill>
                <a:latin typeface="PT Sans" panose="020B0503020203020204" pitchFamily="34" charset="0"/>
              </a:endParaRPr>
            </a:p>
          </p:txBody>
        </p:sp>
        <p:sp>
          <p:nvSpPr>
            <p:cNvPr id="23" name="Rectangle 15"/>
            <p:cNvSpPr/>
            <p:nvPr/>
          </p:nvSpPr>
          <p:spPr>
            <a:xfrm>
              <a:off x="588663" y="3805923"/>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24" name="Rectangle 16"/>
            <p:cNvSpPr/>
            <p:nvPr/>
          </p:nvSpPr>
          <p:spPr>
            <a:xfrm>
              <a:off x="588661" y="3804424"/>
              <a:ext cx="3567800" cy="159380"/>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25" name="TextBox 43"/>
            <p:cNvSpPr txBox="1"/>
            <p:nvPr/>
          </p:nvSpPr>
          <p:spPr>
            <a:xfrm>
              <a:off x="783388" y="3535852"/>
              <a:ext cx="1043637" cy="249565"/>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914400"/>
              <a:r>
                <a:rPr lang="zh-CN" altLang="en-US" sz="1600" dirty="0">
                  <a:solidFill>
                    <a:srgbClr val="FFFFFF">
                      <a:lumMod val="65000"/>
                    </a:srgbClr>
                  </a:solidFill>
                  <a:latin typeface="微软雅黑" panose="020B0503020204020204" pitchFamily="34" charset="-122"/>
                  <a:ea typeface="微软雅黑" panose="020B0503020204020204" pitchFamily="34" charset="-122"/>
                </a:rPr>
                <a:t>加入标题描述</a:t>
              </a:r>
              <a:endParaRPr lang="id-ID" altLang="zh-CN" sz="1600" dirty="0">
                <a:solidFill>
                  <a:srgbClr val="FFFFFF">
                    <a:lumMod val="65000"/>
                  </a:srgbClr>
                </a:solidFill>
                <a:latin typeface="微软雅黑" panose="020B0503020204020204" pitchFamily="34" charset="-122"/>
                <a:ea typeface="微软雅黑" panose="020B0503020204020204" pitchFamily="34" charset="-122"/>
              </a:endParaRPr>
            </a:p>
          </p:txBody>
        </p:sp>
        <p:sp>
          <p:nvSpPr>
            <p:cNvPr id="26" name="TextBox 44"/>
            <p:cNvSpPr txBox="1"/>
            <p:nvPr/>
          </p:nvSpPr>
          <p:spPr>
            <a:xfrm>
              <a:off x="4496707" y="3535852"/>
              <a:ext cx="400817" cy="226878"/>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87%</a:t>
              </a:r>
              <a:endParaRPr lang="id-ID" sz="1400" b="1" dirty="0">
                <a:solidFill>
                  <a:schemeClr val="bg1">
                    <a:lumMod val="65000"/>
                  </a:schemeClr>
                </a:solidFill>
                <a:latin typeface="PT Sans" panose="020B0503020203020204" pitchFamily="34" charset="0"/>
              </a:endParaRPr>
            </a:p>
          </p:txBody>
        </p:sp>
        <p:sp>
          <p:nvSpPr>
            <p:cNvPr id="27" name="Rectangle 19"/>
            <p:cNvSpPr/>
            <p:nvPr/>
          </p:nvSpPr>
          <p:spPr>
            <a:xfrm>
              <a:off x="588663" y="446615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28" name="Rectangle 20"/>
            <p:cNvSpPr/>
            <p:nvPr/>
          </p:nvSpPr>
          <p:spPr>
            <a:xfrm>
              <a:off x="588663" y="4464655"/>
              <a:ext cx="2186776" cy="159380"/>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sz="2800"/>
            </a:p>
          </p:txBody>
        </p:sp>
        <p:sp>
          <p:nvSpPr>
            <p:cNvPr id="29" name="TextBox 48"/>
            <p:cNvSpPr txBox="1"/>
            <p:nvPr/>
          </p:nvSpPr>
          <p:spPr>
            <a:xfrm>
              <a:off x="783388" y="4196082"/>
              <a:ext cx="1043637" cy="249565"/>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914400"/>
              <a:r>
                <a:rPr lang="zh-CN" altLang="en-US" sz="1600" dirty="0">
                  <a:solidFill>
                    <a:srgbClr val="FFFFFF">
                      <a:lumMod val="65000"/>
                    </a:srgbClr>
                  </a:solidFill>
                  <a:latin typeface="微软雅黑" panose="020B0503020204020204" pitchFamily="34" charset="-122"/>
                  <a:ea typeface="微软雅黑" panose="020B0503020204020204" pitchFamily="34" charset="-122"/>
                </a:rPr>
                <a:t>加入标题描述</a:t>
              </a:r>
              <a:endParaRPr lang="id-ID" altLang="zh-CN" sz="1600" dirty="0">
                <a:solidFill>
                  <a:srgbClr val="FFFFFF">
                    <a:lumMod val="65000"/>
                  </a:srgbClr>
                </a:solidFill>
                <a:latin typeface="微软雅黑" panose="020B0503020204020204" pitchFamily="34" charset="-122"/>
                <a:ea typeface="微软雅黑" panose="020B0503020204020204" pitchFamily="34" charset="-122"/>
              </a:endParaRPr>
            </a:p>
          </p:txBody>
        </p:sp>
        <p:sp>
          <p:nvSpPr>
            <p:cNvPr id="30" name="TextBox 49"/>
            <p:cNvSpPr txBox="1"/>
            <p:nvPr/>
          </p:nvSpPr>
          <p:spPr>
            <a:xfrm>
              <a:off x="4496707" y="4196082"/>
              <a:ext cx="400817" cy="226878"/>
            </a:xfrm>
            <a:prstGeom prst="rect">
              <a:avLst/>
            </a:prstGeom>
            <a:noFill/>
          </p:spPr>
          <p:txBody>
            <a:bodyPr wrap="non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52%</a:t>
              </a:r>
              <a:endParaRPr lang="id-ID" sz="1400" b="1" dirty="0">
                <a:solidFill>
                  <a:schemeClr val="bg1">
                    <a:lumMod val="65000"/>
                  </a:schemeClr>
                </a:solidFill>
                <a:latin typeface="PT Sans" panose="020B0503020203020204" pitchFamily="34" charset="0"/>
              </a:endParaRPr>
            </a:p>
          </p:txBody>
        </p:sp>
        <p:grpSp>
          <p:nvGrpSpPr>
            <p:cNvPr id="31" name="Group 23"/>
            <p:cNvGrpSpPr/>
            <p:nvPr/>
          </p:nvGrpSpPr>
          <p:grpSpPr>
            <a:xfrm>
              <a:off x="616465" y="2879838"/>
              <a:ext cx="130405" cy="199020"/>
              <a:chOff x="6553" y="1835403"/>
              <a:chExt cx="576263" cy="879476"/>
            </a:xfrm>
            <a:solidFill>
              <a:schemeClr val="bg1">
                <a:lumMod val="50000"/>
              </a:schemeClr>
            </a:solidFill>
          </p:grpSpPr>
          <p:sp>
            <p:nvSpPr>
              <p:cNvPr id="37" name="Freeform 30"/>
              <p:cNvSpPr/>
              <p:nvPr/>
            </p:nvSpPr>
            <p:spPr bwMode="auto">
              <a:xfrm>
                <a:off x="63703" y="1835403"/>
                <a:ext cx="442913" cy="150813"/>
              </a:xfrm>
              <a:custGeom>
                <a:avLst/>
                <a:gdLst>
                  <a:gd name="T0" fmla="*/ 231 w 279"/>
                  <a:gd name="T1" fmla="*/ 95 h 95"/>
                  <a:gd name="T2" fmla="*/ 58 w 279"/>
                  <a:gd name="T3" fmla="*/ 95 h 95"/>
                  <a:gd name="T4" fmla="*/ 0 w 279"/>
                  <a:gd name="T5" fmla="*/ 0 h 95"/>
                  <a:gd name="T6" fmla="*/ 279 w 279"/>
                  <a:gd name="T7" fmla="*/ 0 h 95"/>
                  <a:gd name="T8" fmla="*/ 231 w 279"/>
                  <a:gd name="T9" fmla="*/ 95 h 95"/>
                </a:gdLst>
                <a:ahLst/>
                <a:cxnLst>
                  <a:cxn ang="0">
                    <a:pos x="T0" y="T1"/>
                  </a:cxn>
                  <a:cxn ang="0">
                    <a:pos x="T2" y="T3"/>
                  </a:cxn>
                  <a:cxn ang="0">
                    <a:pos x="T4" y="T5"/>
                  </a:cxn>
                  <a:cxn ang="0">
                    <a:pos x="T6" y="T7"/>
                  </a:cxn>
                  <a:cxn ang="0">
                    <a:pos x="T8" y="T9"/>
                  </a:cxn>
                </a:cxnLst>
                <a:rect l="0" t="0" r="r" b="b"/>
                <a:pathLst>
                  <a:path w="279" h="95">
                    <a:moveTo>
                      <a:pt x="231" y="95"/>
                    </a:moveTo>
                    <a:lnTo>
                      <a:pt x="58" y="95"/>
                    </a:lnTo>
                    <a:lnTo>
                      <a:pt x="0" y="0"/>
                    </a:lnTo>
                    <a:lnTo>
                      <a:pt x="279" y="0"/>
                    </a:lnTo>
                    <a:lnTo>
                      <a:pt x="231" y="95"/>
                    </a:lnTo>
                    <a:close/>
                  </a:path>
                </a:pathLst>
              </a:custGeom>
              <a:grpFill/>
              <a:ln w="12700" cap="rnd">
                <a:solidFill>
                  <a:schemeClr val="bg1"/>
                </a:solidFill>
                <a:prstDash val="solid"/>
                <a:round/>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sp>
            <p:nvSpPr>
              <p:cNvPr id="38" name="Freeform 31"/>
              <p:cNvSpPr/>
              <p:nvPr/>
            </p:nvSpPr>
            <p:spPr bwMode="auto">
              <a:xfrm>
                <a:off x="6553" y="1986216"/>
                <a:ext cx="576263" cy="728663"/>
              </a:xfrm>
              <a:custGeom>
                <a:avLst/>
                <a:gdLst>
                  <a:gd name="T0" fmla="*/ 219 w 363"/>
                  <a:gd name="T1" fmla="*/ 459 h 459"/>
                  <a:gd name="T2" fmla="*/ 142 w 363"/>
                  <a:gd name="T3" fmla="*/ 459 h 459"/>
                  <a:gd name="T4" fmla="*/ 0 w 363"/>
                  <a:gd name="T5" fmla="*/ 158 h 459"/>
                  <a:gd name="T6" fmla="*/ 94 w 363"/>
                  <a:gd name="T7" fmla="*/ 0 h 459"/>
                  <a:gd name="T8" fmla="*/ 267 w 363"/>
                  <a:gd name="T9" fmla="*/ 0 h 459"/>
                  <a:gd name="T10" fmla="*/ 363 w 363"/>
                  <a:gd name="T11" fmla="*/ 158 h 459"/>
                  <a:gd name="T12" fmla="*/ 219 w 363"/>
                  <a:gd name="T13" fmla="*/ 459 h 459"/>
                </a:gdLst>
                <a:ahLst/>
                <a:cxnLst>
                  <a:cxn ang="0">
                    <a:pos x="T0" y="T1"/>
                  </a:cxn>
                  <a:cxn ang="0">
                    <a:pos x="T2" y="T3"/>
                  </a:cxn>
                  <a:cxn ang="0">
                    <a:pos x="T4" y="T5"/>
                  </a:cxn>
                  <a:cxn ang="0">
                    <a:pos x="T6" y="T7"/>
                  </a:cxn>
                  <a:cxn ang="0">
                    <a:pos x="T8" y="T9"/>
                  </a:cxn>
                  <a:cxn ang="0">
                    <a:pos x="T10" y="T11"/>
                  </a:cxn>
                  <a:cxn ang="0">
                    <a:pos x="T12" y="T13"/>
                  </a:cxn>
                </a:cxnLst>
                <a:rect l="0" t="0" r="r" b="b"/>
                <a:pathLst>
                  <a:path w="363" h="459">
                    <a:moveTo>
                      <a:pt x="219" y="459"/>
                    </a:moveTo>
                    <a:lnTo>
                      <a:pt x="142" y="459"/>
                    </a:lnTo>
                    <a:lnTo>
                      <a:pt x="0" y="158"/>
                    </a:lnTo>
                    <a:lnTo>
                      <a:pt x="94" y="0"/>
                    </a:lnTo>
                    <a:lnTo>
                      <a:pt x="267" y="0"/>
                    </a:lnTo>
                    <a:lnTo>
                      <a:pt x="363" y="158"/>
                    </a:lnTo>
                    <a:lnTo>
                      <a:pt x="219" y="459"/>
                    </a:lnTo>
                    <a:close/>
                  </a:path>
                </a:pathLst>
              </a:custGeom>
              <a:grpFill/>
              <a:ln w="12700" cap="rnd">
                <a:solidFill>
                  <a:schemeClr val="bg1"/>
                </a:solidFill>
                <a:prstDash val="solid"/>
                <a:round/>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sp>
            <p:nvSpPr>
              <p:cNvPr id="39" name="Line 52"/>
              <p:cNvSpPr>
                <a:spLocks noChangeShapeType="1"/>
              </p:cNvSpPr>
              <p:nvPr/>
            </p:nvSpPr>
            <p:spPr bwMode="auto">
              <a:xfrm>
                <a:off x="292303" y="2291016"/>
                <a:ext cx="0" cy="423863"/>
              </a:xfrm>
              <a:prstGeom prst="line">
                <a:avLst/>
              </a:prstGeom>
              <a:grpFill/>
              <a:ln w="12700" cap="rnd">
                <a:solidFill>
                  <a:schemeClr val="bg1"/>
                </a:solidFill>
                <a:prstDash val="solid"/>
                <a:round/>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sp>
            <p:nvSpPr>
              <p:cNvPr id="40" name="Oval 33"/>
              <p:cNvSpPr>
                <a:spLocks noChangeArrowheads="1"/>
              </p:cNvSpPr>
              <p:nvPr/>
            </p:nvSpPr>
            <p:spPr bwMode="auto">
              <a:xfrm>
                <a:off x="216103" y="2138616"/>
                <a:ext cx="152400" cy="152400"/>
              </a:xfrm>
              <a:prstGeom prst="ellipse">
                <a:avLst/>
              </a:prstGeom>
              <a:grpFill/>
              <a:ln w="12700" cap="rnd">
                <a:solidFill>
                  <a:schemeClr val="bg1"/>
                </a:solidFill>
                <a:prstDash val="solid"/>
                <a:round/>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grpSp>
        <p:grpSp>
          <p:nvGrpSpPr>
            <p:cNvPr id="32" name="Group 24"/>
            <p:cNvGrpSpPr/>
            <p:nvPr/>
          </p:nvGrpSpPr>
          <p:grpSpPr>
            <a:xfrm>
              <a:off x="582776" y="3539436"/>
              <a:ext cx="189785" cy="184900"/>
              <a:chOff x="-58217" y="2261763"/>
              <a:chExt cx="801688" cy="781051"/>
            </a:xfrm>
            <a:solidFill>
              <a:schemeClr val="bg1">
                <a:lumMod val="50000"/>
              </a:schemeClr>
            </a:solidFill>
          </p:grpSpPr>
          <p:sp>
            <p:nvSpPr>
              <p:cNvPr id="35" name="Freeform 28"/>
              <p:cNvSpPr/>
              <p:nvPr/>
            </p:nvSpPr>
            <p:spPr bwMode="auto">
              <a:xfrm>
                <a:off x="-58217" y="2323676"/>
                <a:ext cx="719138" cy="719138"/>
              </a:xfrm>
              <a:custGeom>
                <a:avLst/>
                <a:gdLst>
                  <a:gd name="T0" fmla="*/ 94 w 189"/>
                  <a:gd name="T1" fmla="*/ 95 h 189"/>
                  <a:gd name="T2" fmla="*/ 189 w 189"/>
                  <a:gd name="T3" fmla="*/ 95 h 189"/>
                  <a:gd name="T4" fmla="*/ 94 w 189"/>
                  <a:gd name="T5" fmla="*/ 189 h 189"/>
                  <a:gd name="T6" fmla="*/ 0 w 189"/>
                  <a:gd name="T7" fmla="*/ 95 h 189"/>
                  <a:gd name="T8" fmla="*/ 94 w 189"/>
                  <a:gd name="T9" fmla="*/ 0 h 189"/>
                  <a:gd name="T10" fmla="*/ 94 w 189"/>
                  <a:gd name="T11" fmla="*/ 95 h 189"/>
                </a:gdLst>
                <a:ahLst/>
                <a:cxnLst>
                  <a:cxn ang="0">
                    <a:pos x="T0" y="T1"/>
                  </a:cxn>
                  <a:cxn ang="0">
                    <a:pos x="T2" y="T3"/>
                  </a:cxn>
                  <a:cxn ang="0">
                    <a:pos x="T4" y="T5"/>
                  </a:cxn>
                  <a:cxn ang="0">
                    <a:pos x="T6" y="T7"/>
                  </a:cxn>
                  <a:cxn ang="0">
                    <a:pos x="T8" y="T9"/>
                  </a:cxn>
                  <a:cxn ang="0">
                    <a:pos x="T10" y="T11"/>
                  </a:cxn>
                </a:cxnLst>
                <a:rect l="0" t="0" r="r" b="b"/>
                <a:pathLst>
                  <a:path w="189" h="189">
                    <a:moveTo>
                      <a:pt x="94" y="95"/>
                    </a:moveTo>
                    <a:cubicBezTo>
                      <a:pt x="189" y="95"/>
                      <a:pt x="189" y="95"/>
                      <a:pt x="189" y="95"/>
                    </a:cubicBezTo>
                    <a:cubicBezTo>
                      <a:pt x="189" y="147"/>
                      <a:pt x="147" y="189"/>
                      <a:pt x="94" y="189"/>
                    </a:cubicBezTo>
                    <a:cubicBezTo>
                      <a:pt x="42" y="189"/>
                      <a:pt x="0" y="147"/>
                      <a:pt x="0" y="95"/>
                    </a:cubicBezTo>
                    <a:cubicBezTo>
                      <a:pt x="0" y="42"/>
                      <a:pt x="42" y="0"/>
                      <a:pt x="94" y="0"/>
                    </a:cubicBezTo>
                    <a:lnTo>
                      <a:pt x="94"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sp>
            <p:nvSpPr>
              <p:cNvPr id="36" name="Freeform 29"/>
              <p:cNvSpPr/>
              <p:nvPr/>
            </p:nvSpPr>
            <p:spPr bwMode="auto">
              <a:xfrm>
                <a:off x="383108" y="2261763"/>
                <a:ext cx="360363" cy="361950"/>
              </a:xfrm>
              <a:custGeom>
                <a:avLst/>
                <a:gdLst>
                  <a:gd name="T0" fmla="*/ 0 w 95"/>
                  <a:gd name="T1" fmla="*/ 95 h 95"/>
                  <a:gd name="T2" fmla="*/ 95 w 95"/>
                  <a:gd name="T3" fmla="*/ 95 h 95"/>
                  <a:gd name="T4" fmla="*/ 0 w 95"/>
                  <a:gd name="T5" fmla="*/ 0 h 95"/>
                  <a:gd name="T6" fmla="*/ 0 w 95"/>
                  <a:gd name="T7" fmla="*/ 95 h 95"/>
                </a:gdLst>
                <a:ahLst/>
                <a:cxnLst>
                  <a:cxn ang="0">
                    <a:pos x="T0" y="T1"/>
                  </a:cxn>
                  <a:cxn ang="0">
                    <a:pos x="T2" y="T3"/>
                  </a:cxn>
                  <a:cxn ang="0">
                    <a:pos x="T4" y="T5"/>
                  </a:cxn>
                  <a:cxn ang="0">
                    <a:pos x="T6" y="T7"/>
                  </a:cxn>
                </a:cxnLst>
                <a:rect l="0" t="0" r="r" b="b"/>
                <a:pathLst>
                  <a:path w="95" h="95">
                    <a:moveTo>
                      <a:pt x="0" y="95"/>
                    </a:moveTo>
                    <a:cubicBezTo>
                      <a:pt x="95" y="95"/>
                      <a:pt x="95" y="95"/>
                      <a:pt x="95" y="95"/>
                    </a:cubicBezTo>
                    <a:cubicBezTo>
                      <a:pt x="95" y="42"/>
                      <a:pt x="52" y="0"/>
                      <a:pt x="0" y="0"/>
                    </a:cubicBezTo>
                    <a:lnTo>
                      <a:pt x="0"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grpSp>
        <p:sp>
          <p:nvSpPr>
            <p:cNvPr id="33" name="Freeform 25"/>
            <p:cNvSpPr>
              <a:spLocks noEditPoints="1"/>
            </p:cNvSpPr>
            <p:nvPr/>
          </p:nvSpPr>
          <p:spPr bwMode="auto">
            <a:xfrm>
              <a:off x="602614" y="4249207"/>
              <a:ext cx="169274" cy="147665"/>
            </a:xfrm>
            <a:custGeom>
              <a:avLst/>
              <a:gdLst>
                <a:gd name="T0" fmla="*/ 36 w 216"/>
                <a:gd name="T1" fmla="*/ 19 h 188"/>
                <a:gd name="T2" fmla="*/ 10 w 216"/>
                <a:gd name="T3" fmla="*/ 3 h 188"/>
                <a:gd name="T4" fmla="*/ 0 w 216"/>
                <a:gd name="T5" fmla="*/ 8 h 188"/>
                <a:gd name="T6" fmla="*/ 0 w 216"/>
                <a:gd name="T7" fmla="*/ 42 h 188"/>
                <a:gd name="T8" fmla="*/ 10 w 216"/>
                <a:gd name="T9" fmla="*/ 48 h 188"/>
                <a:gd name="T10" fmla="*/ 36 w 216"/>
                <a:gd name="T11" fmla="*/ 31 h 188"/>
                <a:gd name="T12" fmla="*/ 36 w 216"/>
                <a:gd name="T13" fmla="*/ 19 h 188"/>
                <a:gd name="T14" fmla="*/ 205 w 216"/>
                <a:gd name="T15" fmla="*/ 8 h 188"/>
                <a:gd name="T16" fmla="*/ 68 w 216"/>
                <a:gd name="T17" fmla="*/ 8 h 188"/>
                <a:gd name="T18" fmla="*/ 57 w 216"/>
                <a:gd name="T19" fmla="*/ 20 h 188"/>
                <a:gd name="T20" fmla="*/ 57 w 216"/>
                <a:gd name="T21" fmla="*/ 31 h 188"/>
                <a:gd name="T22" fmla="*/ 68 w 216"/>
                <a:gd name="T23" fmla="*/ 42 h 188"/>
                <a:gd name="T24" fmla="*/ 205 w 216"/>
                <a:gd name="T25" fmla="*/ 42 h 188"/>
                <a:gd name="T26" fmla="*/ 216 w 216"/>
                <a:gd name="T27" fmla="*/ 31 h 188"/>
                <a:gd name="T28" fmla="*/ 216 w 216"/>
                <a:gd name="T29" fmla="*/ 20 h 188"/>
                <a:gd name="T30" fmla="*/ 205 w 216"/>
                <a:gd name="T31" fmla="*/ 8 h 188"/>
                <a:gd name="T32" fmla="*/ 10 w 216"/>
                <a:gd name="T33" fmla="*/ 116 h 188"/>
                <a:gd name="T34" fmla="*/ 36 w 216"/>
                <a:gd name="T35" fmla="*/ 100 h 188"/>
                <a:gd name="T36" fmla="*/ 35 w 216"/>
                <a:gd name="T37" fmla="*/ 89 h 188"/>
                <a:gd name="T38" fmla="*/ 10 w 216"/>
                <a:gd name="T39" fmla="*/ 76 h 188"/>
                <a:gd name="T40" fmla="*/ 0 w 216"/>
                <a:gd name="T41" fmla="*/ 82 h 188"/>
                <a:gd name="T42" fmla="*/ 0 w 216"/>
                <a:gd name="T43" fmla="*/ 111 h 188"/>
                <a:gd name="T44" fmla="*/ 10 w 216"/>
                <a:gd name="T45" fmla="*/ 116 h 188"/>
                <a:gd name="T46" fmla="*/ 205 w 216"/>
                <a:gd name="T47" fmla="*/ 77 h 188"/>
                <a:gd name="T48" fmla="*/ 68 w 216"/>
                <a:gd name="T49" fmla="*/ 77 h 188"/>
                <a:gd name="T50" fmla="*/ 57 w 216"/>
                <a:gd name="T51" fmla="*/ 88 h 188"/>
                <a:gd name="T52" fmla="*/ 57 w 216"/>
                <a:gd name="T53" fmla="*/ 99 h 188"/>
                <a:gd name="T54" fmla="*/ 68 w 216"/>
                <a:gd name="T55" fmla="*/ 111 h 188"/>
                <a:gd name="T56" fmla="*/ 205 w 216"/>
                <a:gd name="T57" fmla="*/ 111 h 188"/>
                <a:gd name="T58" fmla="*/ 216 w 216"/>
                <a:gd name="T59" fmla="*/ 99 h 188"/>
                <a:gd name="T60" fmla="*/ 216 w 216"/>
                <a:gd name="T61" fmla="*/ 88 h 188"/>
                <a:gd name="T62" fmla="*/ 205 w 216"/>
                <a:gd name="T63" fmla="*/ 77 h 188"/>
                <a:gd name="T64" fmla="*/ 36 w 216"/>
                <a:gd name="T65" fmla="*/ 156 h 188"/>
                <a:gd name="T66" fmla="*/ 10 w 216"/>
                <a:gd name="T67" fmla="*/ 139 h 188"/>
                <a:gd name="T68" fmla="*/ 0 w 216"/>
                <a:gd name="T69" fmla="*/ 145 h 188"/>
                <a:gd name="T70" fmla="*/ 0 w 216"/>
                <a:gd name="T71" fmla="*/ 179 h 188"/>
                <a:gd name="T72" fmla="*/ 10 w 216"/>
                <a:gd name="T73" fmla="*/ 184 h 188"/>
                <a:gd name="T74" fmla="*/ 36 w 216"/>
                <a:gd name="T75" fmla="*/ 168 h 188"/>
                <a:gd name="T76" fmla="*/ 36 w 216"/>
                <a:gd name="T77" fmla="*/ 156 h 188"/>
                <a:gd name="T78" fmla="*/ 205 w 216"/>
                <a:gd name="T79" fmla="*/ 145 h 188"/>
                <a:gd name="T80" fmla="*/ 68 w 216"/>
                <a:gd name="T81" fmla="*/ 145 h 188"/>
                <a:gd name="T82" fmla="*/ 57 w 216"/>
                <a:gd name="T83" fmla="*/ 156 h 188"/>
                <a:gd name="T84" fmla="*/ 57 w 216"/>
                <a:gd name="T85" fmla="*/ 167 h 188"/>
                <a:gd name="T86" fmla="*/ 68 w 216"/>
                <a:gd name="T87" fmla="*/ 179 h 188"/>
                <a:gd name="T88" fmla="*/ 205 w 216"/>
                <a:gd name="T89" fmla="*/ 179 h 188"/>
                <a:gd name="T90" fmla="*/ 216 w 216"/>
                <a:gd name="T91" fmla="*/ 167 h 188"/>
                <a:gd name="T92" fmla="*/ 216 w 216"/>
                <a:gd name="T93" fmla="*/ 156 h 188"/>
                <a:gd name="T94" fmla="*/ 205 w 216"/>
                <a:gd name="T95" fmla="*/ 14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6" h="188">
                  <a:moveTo>
                    <a:pt x="36" y="19"/>
                  </a:moveTo>
                  <a:cubicBezTo>
                    <a:pt x="10" y="3"/>
                    <a:pt x="10" y="3"/>
                    <a:pt x="10" y="3"/>
                  </a:cubicBezTo>
                  <a:cubicBezTo>
                    <a:pt x="4" y="0"/>
                    <a:pt x="0" y="2"/>
                    <a:pt x="0" y="8"/>
                  </a:cubicBezTo>
                  <a:cubicBezTo>
                    <a:pt x="0" y="42"/>
                    <a:pt x="0" y="42"/>
                    <a:pt x="0" y="42"/>
                  </a:cubicBezTo>
                  <a:cubicBezTo>
                    <a:pt x="0" y="49"/>
                    <a:pt x="4" y="51"/>
                    <a:pt x="10" y="48"/>
                  </a:cubicBezTo>
                  <a:cubicBezTo>
                    <a:pt x="36" y="31"/>
                    <a:pt x="36" y="31"/>
                    <a:pt x="36" y="31"/>
                  </a:cubicBezTo>
                  <a:cubicBezTo>
                    <a:pt x="41" y="28"/>
                    <a:pt x="41" y="23"/>
                    <a:pt x="36" y="19"/>
                  </a:cubicBezTo>
                  <a:moveTo>
                    <a:pt x="205" y="8"/>
                  </a:moveTo>
                  <a:cubicBezTo>
                    <a:pt x="68" y="8"/>
                    <a:pt x="68" y="8"/>
                    <a:pt x="68" y="8"/>
                  </a:cubicBezTo>
                  <a:cubicBezTo>
                    <a:pt x="62" y="8"/>
                    <a:pt x="57" y="13"/>
                    <a:pt x="57" y="20"/>
                  </a:cubicBezTo>
                  <a:cubicBezTo>
                    <a:pt x="57" y="31"/>
                    <a:pt x="57" y="31"/>
                    <a:pt x="57" y="31"/>
                  </a:cubicBezTo>
                  <a:cubicBezTo>
                    <a:pt x="57" y="37"/>
                    <a:pt x="62" y="42"/>
                    <a:pt x="68" y="42"/>
                  </a:cubicBezTo>
                  <a:cubicBezTo>
                    <a:pt x="205" y="42"/>
                    <a:pt x="205" y="42"/>
                    <a:pt x="205" y="42"/>
                  </a:cubicBezTo>
                  <a:cubicBezTo>
                    <a:pt x="211" y="42"/>
                    <a:pt x="216" y="37"/>
                    <a:pt x="216" y="31"/>
                  </a:cubicBezTo>
                  <a:cubicBezTo>
                    <a:pt x="216" y="20"/>
                    <a:pt x="216" y="20"/>
                    <a:pt x="216" y="20"/>
                  </a:cubicBezTo>
                  <a:cubicBezTo>
                    <a:pt x="216" y="13"/>
                    <a:pt x="211" y="8"/>
                    <a:pt x="205" y="8"/>
                  </a:cubicBezTo>
                  <a:moveTo>
                    <a:pt x="10" y="116"/>
                  </a:moveTo>
                  <a:cubicBezTo>
                    <a:pt x="36" y="100"/>
                    <a:pt x="36" y="100"/>
                    <a:pt x="36" y="100"/>
                  </a:cubicBezTo>
                  <a:cubicBezTo>
                    <a:pt x="41" y="96"/>
                    <a:pt x="41" y="91"/>
                    <a:pt x="35" y="89"/>
                  </a:cubicBezTo>
                  <a:cubicBezTo>
                    <a:pt x="10" y="76"/>
                    <a:pt x="10" y="76"/>
                    <a:pt x="10" y="76"/>
                  </a:cubicBezTo>
                  <a:cubicBezTo>
                    <a:pt x="5" y="73"/>
                    <a:pt x="0" y="76"/>
                    <a:pt x="0" y="82"/>
                  </a:cubicBezTo>
                  <a:cubicBezTo>
                    <a:pt x="0" y="111"/>
                    <a:pt x="0" y="111"/>
                    <a:pt x="0" y="111"/>
                  </a:cubicBezTo>
                  <a:cubicBezTo>
                    <a:pt x="0" y="117"/>
                    <a:pt x="4" y="119"/>
                    <a:pt x="10" y="116"/>
                  </a:cubicBezTo>
                  <a:moveTo>
                    <a:pt x="205" y="77"/>
                  </a:moveTo>
                  <a:cubicBezTo>
                    <a:pt x="68" y="77"/>
                    <a:pt x="68" y="77"/>
                    <a:pt x="68" y="77"/>
                  </a:cubicBezTo>
                  <a:cubicBezTo>
                    <a:pt x="62" y="77"/>
                    <a:pt x="57" y="82"/>
                    <a:pt x="57" y="88"/>
                  </a:cubicBezTo>
                  <a:cubicBezTo>
                    <a:pt x="57" y="99"/>
                    <a:pt x="57" y="99"/>
                    <a:pt x="57" y="99"/>
                  </a:cubicBezTo>
                  <a:cubicBezTo>
                    <a:pt x="57" y="106"/>
                    <a:pt x="62" y="111"/>
                    <a:pt x="68" y="111"/>
                  </a:cubicBezTo>
                  <a:cubicBezTo>
                    <a:pt x="205" y="111"/>
                    <a:pt x="205" y="111"/>
                    <a:pt x="205" y="111"/>
                  </a:cubicBezTo>
                  <a:cubicBezTo>
                    <a:pt x="211" y="111"/>
                    <a:pt x="216" y="106"/>
                    <a:pt x="216" y="99"/>
                  </a:cubicBezTo>
                  <a:cubicBezTo>
                    <a:pt x="216" y="88"/>
                    <a:pt x="216" y="88"/>
                    <a:pt x="216" y="88"/>
                  </a:cubicBezTo>
                  <a:cubicBezTo>
                    <a:pt x="216" y="82"/>
                    <a:pt x="211" y="77"/>
                    <a:pt x="205" y="77"/>
                  </a:cubicBezTo>
                  <a:moveTo>
                    <a:pt x="36" y="156"/>
                  </a:moveTo>
                  <a:cubicBezTo>
                    <a:pt x="10" y="139"/>
                    <a:pt x="10" y="139"/>
                    <a:pt x="10" y="139"/>
                  </a:cubicBezTo>
                  <a:cubicBezTo>
                    <a:pt x="4" y="136"/>
                    <a:pt x="0" y="138"/>
                    <a:pt x="0" y="145"/>
                  </a:cubicBezTo>
                  <a:cubicBezTo>
                    <a:pt x="0" y="179"/>
                    <a:pt x="0" y="179"/>
                    <a:pt x="0" y="179"/>
                  </a:cubicBezTo>
                  <a:cubicBezTo>
                    <a:pt x="0" y="185"/>
                    <a:pt x="4" y="188"/>
                    <a:pt x="10" y="184"/>
                  </a:cubicBezTo>
                  <a:cubicBezTo>
                    <a:pt x="36" y="168"/>
                    <a:pt x="36" y="168"/>
                    <a:pt x="36" y="168"/>
                  </a:cubicBezTo>
                  <a:cubicBezTo>
                    <a:pt x="41" y="165"/>
                    <a:pt x="41" y="159"/>
                    <a:pt x="36" y="156"/>
                  </a:cubicBezTo>
                  <a:moveTo>
                    <a:pt x="205" y="145"/>
                  </a:moveTo>
                  <a:cubicBezTo>
                    <a:pt x="68" y="145"/>
                    <a:pt x="68" y="145"/>
                    <a:pt x="68" y="145"/>
                  </a:cubicBezTo>
                  <a:cubicBezTo>
                    <a:pt x="62" y="145"/>
                    <a:pt x="57" y="150"/>
                    <a:pt x="57" y="156"/>
                  </a:cubicBezTo>
                  <a:cubicBezTo>
                    <a:pt x="57" y="167"/>
                    <a:pt x="57" y="167"/>
                    <a:pt x="57" y="167"/>
                  </a:cubicBezTo>
                  <a:cubicBezTo>
                    <a:pt x="57" y="174"/>
                    <a:pt x="62" y="179"/>
                    <a:pt x="68" y="179"/>
                  </a:cubicBezTo>
                  <a:cubicBezTo>
                    <a:pt x="205" y="179"/>
                    <a:pt x="205" y="179"/>
                    <a:pt x="205" y="179"/>
                  </a:cubicBezTo>
                  <a:cubicBezTo>
                    <a:pt x="211" y="179"/>
                    <a:pt x="216" y="174"/>
                    <a:pt x="216" y="167"/>
                  </a:cubicBezTo>
                  <a:cubicBezTo>
                    <a:pt x="216" y="156"/>
                    <a:pt x="216" y="156"/>
                    <a:pt x="216" y="156"/>
                  </a:cubicBezTo>
                  <a:cubicBezTo>
                    <a:pt x="216" y="150"/>
                    <a:pt x="211" y="145"/>
                    <a:pt x="205" y="145"/>
                  </a:cubicBezTo>
                </a:path>
              </a:pathLst>
            </a:custGeom>
            <a:solidFill>
              <a:schemeClr val="bg1">
                <a:lumMod val="50000"/>
              </a:schemeClr>
            </a:solidFill>
            <a:ln>
              <a:noFill/>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sz="2800"/>
            </a:p>
          </p:txBody>
        </p:sp>
        <p:sp>
          <p:nvSpPr>
            <p:cNvPr id="34" name="Rectangle 26"/>
            <p:cNvSpPr/>
            <p:nvPr/>
          </p:nvSpPr>
          <p:spPr>
            <a:xfrm>
              <a:off x="5209782" y="2794795"/>
              <a:ext cx="2728513" cy="1699550"/>
            </a:xfrm>
            <a:prstGeom prst="rect">
              <a:avLst/>
            </a:prstGeom>
          </p:spPr>
          <p:txBody>
            <a:bodyPr wrap="square">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zh-CN" altLang="en-US" sz="1600" dirty="0">
                  <a:solidFill>
                    <a:schemeClr val="bg1"/>
                  </a:solidFill>
                  <a:latin typeface="微软雅黑" panose="020B0503020204020204" pitchFamily="34" charset="-122"/>
                  <a:ea typeface="微软雅黑" panose="020B0503020204020204" pitchFamily="34" charset="-122"/>
                </a:rPr>
                <a:t>此处添加详细文本描述，建议与标题相关并符合整体语言风格，语言描述尽量简洁生动。此处添加详细文本描述，建议与标题相关并符合整体语言风格，语言描述尽量简洁生动。</a:t>
              </a:r>
              <a:endParaRPr lang="zh-CN" altLang="en-US" sz="1600" dirty="0">
                <a:solidFill>
                  <a:schemeClr val="bg1"/>
                </a:solidFill>
                <a:latin typeface="微软雅黑" panose="020B0503020204020204" pitchFamily="34" charset="-122"/>
                <a:ea typeface="微软雅黑" panose="020B0503020204020204" pitchFamily="34" charset="-122"/>
              </a:endParaRPr>
            </a:p>
            <a:p>
              <a:pPr algn="ctr">
                <a:lnSpc>
                  <a:spcPct val="150000"/>
                </a:lnSpc>
              </a:pP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a:solidFill>
                      <a:schemeClr val="bg1">
                        <a:lumMod val="50000"/>
                      </a:schemeClr>
                    </a:solidFill>
                    <a:latin typeface="微软雅黑" panose="020B0503020204020204" pitchFamily="34" charset="-122"/>
                    <a:ea typeface="微软雅黑" panose="020B0503020204020204" pitchFamily="34" charset="-122"/>
                  </a:rPr>
                  <a:t>明年工作计划</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Oval 1"/>
          <p:cNvSpPr/>
          <p:nvPr/>
        </p:nvSpPr>
        <p:spPr>
          <a:xfrm>
            <a:off x="1268511" y="2002138"/>
            <a:ext cx="769734" cy="769732"/>
          </a:xfrm>
          <a:prstGeom prst="ellipse">
            <a:avLst/>
          </a:prstGeom>
          <a:solidFill>
            <a:srgbClr val="3B4658"/>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latin typeface="微软雅黑" panose="020B0503020204020204" pitchFamily="34" charset="-122"/>
              <a:ea typeface="微软雅黑" panose="020B0503020204020204" pitchFamily="34" charset="-122"/>
            </a:endParaRPr>
          </a:p>
        </p:txBody>
      </p:sp>
      <p:sp>
        <p:nvSpPr>
          <p:cNvPr id="11" name="Oval 2"/>
          <p:cNvSpPr/>
          <p:nvPr/>
        </p:nvSpPr>
        <p:spPr>
          <a:xfrm>
            <a:off x="1268511" y="2963080"/>
            <a:ext cx="769734" cy="769732"/>
          </a:xfrm>
          <a:prstGeom prst="ellipse">
            <a:avLst/>
          </a:prstGeom>
          <a:solidFill>
            <a:srgbClr val="59A3B0"/>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latin typeface="微软雅黑" panose="020B0503020204020204" pitchFamily="34" charset="-122"/>
              <a:ea typeface="微软雅黑" panose="020B0503020204020204" pitchFamily="34" charset="-122"/>
            </a:endParaRPr>
          </a:p>
        </p:txBody>
      </p:sp>
      <p:sp>
        <p:nvSpPr>
          <p:cNvPr id="12" name="Oval 3"/>
          <p:cNvSpPr/>
          <p:nvPr/>
        </p:nvSpPr>
        <p:spPr>
          <a:xfrm>
            <a:off x="1268511" y="3890130"/>
            <a:ext cx="769734" cy="769732"/>
          </a:xfrm>
          <a:prstGeom prst="ellipse">
            <a:avLst/>
          </a:prstGeom>
          <a:solidFill>
            <a:srgbClr val="3B4658"/>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latin typeface="微软雅黑" panose="020B0503020204020204" pitchFamily="34" charset="-122"/>
              <a:ea typeface="微软雅黑" panose="020B0503020204020204" pitchFamily="34" charset="-122"/>
            </a:endParaRPr>
          </a:p>
        </p:txBody>
      </p:sp>
      <p:sp>
        <p:nvSpPr>
          <p:cNvPr id="13" name="Oval 4"/>
          <p:cNvSpPr/>
          <p:nvPr/>
        </p:nvSpPr>
        <p:spPr>
          <a:xfrm>
            <a:off x="1268511" y="4897530"/>
            <a:ext cx="769734" cy="769732"/>
          </a:xfrm>
          <a:prstGeom prst="ellipse">
            <a:avLst/>
          </a:prstGeom>
          <a:solidFill>
            <a:srgbClr val="59A3B0"/>
          </a:solid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latin typeface="微软雅黑" panose="020B0503020204020204" pitchFamily="34" charset="-122"/>
              <a:ea typeface="微软雅黑" panose="020B0503020204020204" pitchFamily="34" charset="-122"/>
            </a:endParaRPr>
          </a:p>
        </p:txBody>
      </p:sp>
      <p:sp>
        <p:nvSpPr>
          <p:cNvPr id="16" name="Subtitle 2"/>
          <p:cNvSpPr txBox="1"/>
          <p:nvPr/>
        </p:nvSpPr>
        <p:spPr>
          <a:xfrm>
            <a:off x="2236036" y="1947072"/>
            <a:ext cx="3953136" cy="741719"/>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17" name="Subtitle 2"/>
          <p:cNvSpPr txBox="1"/>
          <p:nvPr/>
        </p:nvSpPr>
        <p:spPr>
          <a:xfrm>
            <a:off x="2236036" y="2962381"/>
            <a:ext cx="3953136" cy="741719"/>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18" name="Subtitle 2"/>
          <p:cNvSpPr txBox="1"/>
          <p:nvPr/>
        </p:nvSpPr>
        <p:spPr>
          <a:xfrm>
            <a:off x="2236036" y="3892958"/>
            <a:ext cx="3953136" cy="741719"/>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19" name="Subtitle 2"/>
          <p:cNvSpPr txBox="1"/>
          <p:nvPr/>
        </p:nvSpPr>
        <p:spPr>
          <a:xfrm>
            <a:off x="2236036" y="4879353"/>
            <a:ext cx="3953136" cy="741719"/>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None/>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添加标题</a:t>
            </a:r>
            <a:endParaRPr lang="en-US" sz="12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a:p>
            <a:pPr marL="0" indent="0">
              <a:buNone/>
            </a:pPr>
            <a:r>
              <a:rPr lang="zh-CN" alt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rPr>
              <a:t>此处添加详细文本描述，建议与标题相关并符合整体语言风格，语言描述尽量简洁生动。</a:t>
            </a:r>
            <a:endParaRPr lang="en-US" sz="1100" dirty="0">
              <a:solidFill>
                <a:schemeClr val="bg1">
                  <a:lumMod val="50000"/>
                </a:schemeClr>
              </a:solidFill>
              <a:latin typeface="微软雅黑" panose="020B0503020204020204" pitchFamily="34" charset="-122"/>
              <a:ea typeface="微软雅黑" panose="020B0503020204020204" pitchFamily="34" charset="-122"/>
              <a:cs typeface="Calibri" panose="020F0502020204030204"/>
            </a:endParaRPr>
          </a:p>
        </p:txBody>
      </p:sp>
      <p:sp>
        <p:nvSpPr>
          <p:cNvPr id="20" name="Subtitle 2"/>
          <p:cNvSpPr txBox="1"/>
          <p:nvPr/>
        </p:nvSpPr>
        <p:spPr>
          <a:xfrm>
            <a:off x="1289064" y="2159410"/>
            <a:ext cx="755552" cy="369310"/>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1800" dirty="0">
                <a:solidFill>
                  <a:schemeClr val="bg1"/>
                </a:solidFill>
                <a:latin typeface="微软雅黑" panose="020B0503020204020204" pitchFamily="34" charset="-122"/>
                <a:ea typeface="微软雅黑" panose="020B0503020204020204" pitchFamily="34" charset="-122"/>
                <a:cs typeface="Helvetica Neue"/>
              </a:rPr>
              <a:t>25%</a:t>
            </a:r>
            <a:endParaRPr lang="en-US" sz="1100" dirty="0">
              <a:solidFill>
                <a:schemeClr val="bg1"/>
              </a:solidFill>
              <a:latin typeface="微软雅黑" panose="020B0503020204020204" pitchFamily="34" charset="-122"/>
              <a:ea typeface="微软雅黑" panose="020B0503020204020204" pitchFamily="34" charset="-122"/>
              <a:cs typeface="Helvetica Neue"/>
            </a:endParaRPr>
          </a:p>
        </p:txBody>
      </p:sp>
      <p:sp>
        <p:nvSpPr>
          <p:cNvPr id="21" name="Subtitle 2"/>
          <p:cNvSpPr txBox="1"/>
          <p:nvPr/>
        </p:nvSpPr>
        <p:spPr>
          <a:xfrm>
            <a:off x="1279657" y="3124064"/>
            <a:ext cx="755552" cy="369310"/>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1800" dirty="0">
                <a:solidFill>
                  <a:schemeClr val="bg1"/>
                </a:solidFill>
                <a:latin typeface="微软雅黑" panose="020B0503020204020204" pitchFamily="34" charset="-122"/>
                <a:ea typeface="微软雅黑" panose="020B0503020204020204" pitchFamily="34" charset="-122"/>
                <a:cs typeface="Helvetica Neue"/>
              </a:rPr>
              <a:t>55%</a:t>
            </a:r>
            <a:endParaRPr lang="en-US" sz="1100" dirty="0">
              <a:solidFill>
                <a:schemeClr val="bg1"/>
              </a:solidFill>
              <a:latin typeface="微软雅黑" panose="020B0503020204020204" pitchFamily="34" charset="-122"/>
              <a:ea typeface="微软雅黑" panose="020B0503020204020204" pitchFamily="34" charset="-122"/>
              <a:cs typeface="Helvetica Neue"/>
            </a:endParaRPr>
          </a:p>
        </p:txBody>
      </p:sp>
      <p:sp>
        <p:nvSpPr>
          <p:cNvPr id="22" name="Subtitle 2"/>
          <p:cNvSpPr txBox="1"/>
          <p:nvPr/>
        </p:nvSpPr>
        <p:spPr>
          <a:xfrm>
            <a:off x="1289064" y="4060034"/>
            <a:ext cx="755552" cy="369310"/>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1800" dirty="0">
                <a:solidFill>
                  <a:schemeClr val="bg1"/>
                </a:solidFill>
                <a:latin typeface="微软雅黑" panose="020B0503020204020204" pitchFamily="34" charset="-122"/>
                <a:ea typeface="微软雅黑" panose="020B0503020204020204" pitchFamily="34" charset="-122"/>
                <a:cs typeface="Helvetica Neue"/>
              </a:rPr>
              <a:t>20%</a:t>
            </a:r>
            <a:endParaRPr lang="en-US" sz="1100" dirty="0">
              <a:solidFill>
                <a:schemeClr val="bg1"/>
              </a:solidFill>
              <a:latin typeface="微软雅黑" panose="020B0503020204020204" pitchFamily="34" charset="-122"/>
              <a:ea typeface="微软雅黑" panose="020B0503020204020204" pitchFamily="34" charset="-122"/>
              <a:cs typeface="Helvetica Neue"/>
            </a:endParaRPr>
          </a:p>
        </p:txBody>
      </p:sp>
      <p:sp>
        <p:nvSpPr>
          <p:cNvPr id="23" name="Subtitle 2"/>
          <p:cNvSpPr txBox="1"/>
          <p:nvPr/>
        </p:nvSpPr>
        <p:spPr>
          <a:xfrm>
            <a:off x="1289064" y="5057494"/>
            <a:ext cx="755552" cy="369310"/>
          </a:xfrm>
          <a:prstGeom prst="rect">
            <a:avLst/>
          </a:prstGeom>
        </p:spPr>
        <p:txBody>
          <a:bodyPr vert="horz" wrap="square" lIns="91420" tIns="45709" rIns="91420" bIns="45709" rtlCol="0">
            <a:sp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lgn="ctr">
              <a:buNone/>
            </a:pPr>
            <a:r>
              <a:rPr lang="en-US" sz="1800" dirty="0">
                <a:solidFill>
                  <a:schemeClr val="bg1"/>
                </a:solidFill>
                <a:latin typeface="微软雅黑" panose="020B0503020204020204" pitchFamily="34" charset="-122"/>
                <a:ea typeface="微软雅黑" panose="020B0503020204020204" pitchFamily="34" charset="-122"/>
                <a:cs typeface="Helvetica Neue"/>
              </a:rPr>
              <a:t>80%</a:t>
            </a:r>
            <a:endParaRPr lang="en-US" sz="1100" dirty="0">
              <a:solidFill>
                <a:schemeClr val="bg1"/>
              </a:solidFill>
              <a:latin typeface="微软雅黑" panose="020B0503020204020204" pitchFamily="34" charset="-122"/>
              <a:ea typeface="微软雅黑" panose="020B0503020204020204" pitchFamily="34" charset="-122"/>
              <a:cs typeface="Helvetica Neue"/>
            </a:endParaRPr>
          </a:p>
        </p:txBody>
      </p:sp>
      <p:grpSp>
        <p:nvGrpSpPr>
          <p:cNvPr id="24" name="组合 23"/>
          <p:cNvGrpSpPr/>
          <p:nvPr/>
        </p:nvGrpSpPr>
        <p:grpSpPr>
          <a:xfrm>
            <a:off x="6395323" y="2018838"/>
            <a:ext cx="4910036" cy="3625995"/>
            <a:chOff x="4283968" y="1172870"/>
            <a:chExt cx="3744416" cy="2765198"/>
          </a:xfrm>
        </p:grpSpPr>
        <p:cxnSp>
          <p:nvCxnSpPr>
            <p:cNvPr id="25" name="直接连接符 24"/>
            <p:cNvCxnSpPr/>
            <p:nvPr/>
          </p:nvCxnSpPr>
          <p:spPr>
            <a:xfrm>
              <a:off x="4283968" y="3435846"/>
              <a:ext cx="3744416" cy="0"/>
            </a:xfrm>
            <a:prstGeom prst="line">
              <a:avLst/>
            </a:prstGeom>
            <a:ln w="28575">
              <a:solidFill>
                <a:srgbClr val="59A3B0"/>
              </a:solidFill>
            </a:ln>
          </p:spPr>
          <p:style>
            <a:lnRef idx="1">
              <a:schemeClr val="accent1"/>
            </a:lnRef>
            <a:fillRef idx="0">
              <a:schemeClr val="accent1"/>
            </a:fillRef>
            <a:effectRef idx="0">
              <a:schemeClr val="accent1"/>
            </a:effectRef>
            <a:fontRef idx="minor">
              <a:schemeClr val="tx1"/>
            </a:fontRef>
          </p:style>
        </p:cxnSp>
        <p:sp>
          <p:nvSpPr>
            <p:cNvPr id="26" name="TextBox 8"/>
            <p:cNvSpPr txBox="1"/>
            <p:nvPr/>
          </p:nvSpPr>
          <p:spPr>
            <a:xfrm>
              <a:off x="4657466" y="3445173"/>
              <a:ext cx="3051252" cy="492895"/>
            </a:xfrm>
            <a:prstGeom prst="rect">
              <a:avLst/>
            </a:prstGeom>
            <a:noFill/>
          </p:spPr>
          <p:txBody>
            <a:bodyPr wrap="square" rtlCol="0">
              <a:spAutoFit/>
            </a:bodyPr>
            <a:lstStyle/>
            <a:p>
              <a:pPr algn="ctr"/>
              <a:r>
                <a:rPr lang="zh-CN" altLang="en-US"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a:t>
              </a:r>
              <a:endParaRPr lang="en-US" altLang="zh-CN" dirty="0">
                <a:solidFill>
                  <a:schemeClr val="bg1">
                    <a:lumMod val="50000"/>
                  </a:schemeClr>
                </a:solidFill>
                <a:latin typeface="微软雅黑" panose="020B0503020204020204" pitchFamily="34" charset="-122"/>
                <a:ea typeface="微软雅黑" panose="020B0503020204020204" pitchFamily="34" charset="-122"/>
                <a:cs typeface="Lato Regular"/>
              </a:endParaRPr>
            </a:p>
            <a:p>
              <a:pPr algn="ctr"/>
              <a:r>
                <a:rPr lang="zh-CN" altLang="en-US"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a:t>
              </a:r>
              <a:endParaRPr lang="en-US" altLang="zh-CN"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grpSp>
          <p:nvGrpSpPr>
            <p:cNvPr id="27" name="组合 26"/>
            <p:cNvGrpSpPr/>
            <p:nvPr/>
          </p:nvGrpSpPr>
          <p:grpSpPr>
            <a:xfrm>
              <a:off x="4499992" y="1172870"/>
              <a:ext cx="1030446" cy="1030446"/>
              <a:chOff x="4499992" y="1172870"/>
              <a:chExt cx="1030446" cy="1030446"/>
            </a:xfrm>
          </p:grpSpPr>
          <p:sp>
            <p:nvSpPr>
              <p:cNvPr id="48" name="矩形 47"/>
              <p:cNvSpPr/>
              <p:nvPr/>
            </p:nvSpPr>
            <p:spPr>
              <a:xfrm>
                <a:off x="4499992" y="1172870"/>
                <a:ext cx="1030446" cy="1030446"/>
              </a:xfrm>
              <a:prstGeom prst="rect">
                <a:avLst/>
              </a:prstGeom>
              <a:solidFill>
                <a:srgbClr val="59A3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49" name="矩形 48"/>
              <p:cNvSpPr/>
              <p:nvPr/>
            </p:nvSpPr>
            <p:spPr>
              <a:xfrm>
                <a:off x="4732704" y="1334150"/>
                <a:ext cx="565019" cy="539837"/>
              </a:xfrm>
              <a:prstGeom prst="rect">
                <a:avLst/>
              </a:prstGeom>
            </p:spPr>
            <p:txBody>
              <a:bodyPr wrap="none">
                <a:spAutoFit/>
              </a:bodyPr>
              <a:lstStyle/>
              <a:p>
                <a:pPr algn="ctr"/>
                <a:r>
                  <a:rPr lang="en-US" altLang="zh-CN" sz="2000" b="1" dirty="0">
                    <a:solidFill>
                      <a:schemeClr val="bg1"/>
                    </a:solidFill>
                  </a:rPr>
                  <a:t>TEXT</a:t>
                </a:r>
                <a:endParaRPr lang="en-US" altLang="zh-CN" sz="2000" b="1" dirty="0">
                  <a:solidFill>
                    <a:schemeClr val="bg1"/>
                  </a:solidFill>
                </a:endParaRPr>
              </a:p>
              <a:p>
                <a:pPr algn="ctr"/>
                <a:r>
                  <a:rPr lang="en-US" altLang="zh-CN" sz="2000" b="1" dirty="0">
                    <a:solidFill>
                      <a:schemeClr val="bg1"/>
                    </a:solidFill>
                  </a:rPr>
                  <a:t>HERE</a:t>
                </a:r>
                <a:endParaRPr lang="zh-CN" altLang="en-US" sz="2000" b="1" dirty="0">
                  <a:solidFill>
                    <a:schemeClr val="bg1"/>
                  </a:solidFill>
                </a:endParaRPr>
              </a:p>
            </p:txBody>
          </p:sp>
        </p:grpSp>
        <p:grpSp>
          <p:nvGrpSpPr>
            <p:cNvPr id="28" name="组合 27"/>
            <p:cNvGrpSpPr/>
            <p:nvPr/>
          </p:nvGrpSpPr>
          <p:grpSpPr>
            <a:xfrm>
              <a:off x="6819997" y="1172870"/>
              <a:ext cx="1030446" cy="1030446"/>
              <a:chOff x="6819997" y="1172870"/>
              <a:chExt cx="1030446" cy="1030446"/>
            </a:xfrm>
          </p:grpSpPr>
          <p:sp>
            <p:nvSpPr>
              <p:cNvPr id="46" name="矩形 45"/>
              <p:cNvSpPr/>
              <p:nvPr/>
            </p:nvSpPr>
            <p:spPr>
              <a:xfrm>
                <a:off x="6819997" y="1172870"/>
                <a:ext cx="1030446" cy="1030446"/>
              </a:xfrm>
              <a:prstGeom prst="rect">
                <a:avLst/>
              </a:prstGeom>
              <a:solidFill>
                <a:srgbClr val="59A3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7052709" y="1334150"/>
                <a:ext cx="565019" cy="539837"/>
              </a:xfrm>
              <a:prstGeom prst="rect">
                <a:avLst/>
              </a:prstGeom>
            </p:spPr>
            <p:txBody>
              <a:bodyPr wrap="none">
                <a:spAutoFit/>
              </a:bodyPr>
              <a:lstStyle/>
              <a:p>
                <a:pPr algn="ctr"/>
                <a:r>
                  <a:rPr lang="en-US" altLang="zh-CN" sz="2000" b="1" dirty="0">
                    <a:solidFill>
                      <a:schemeClr val="bg1"/>
                    </a:solidFill>
                  </a:rPr>
                  <a:t>TEXT</a:t>
                </a:r>
                <a:endParaRPr lang="en-US" altLang="zh-CN" sz="2000" b="1" dirty="0">
                  <a:solidFill>
                    <a:schemeClr val="bg1"/>
                  </a:solidFill>
                </a:endParaRPr>
              </a:p>
              <a:p>
                <a:pPr algn="ctr"/>
                <a:r>
                  <a:rPr lang="en-US" altLang="zh-CN" sz="2000" b="1" dirty="0">
                    <a:solidFill>
                      <a:schemeClr val="bg1"/>
                    </a:solidFill>
                  </a:rPr>
                  <a:t>HERE</a:t>
                </a:r>
                <a:endParaRPr lang="zh-CN" altLang="en-US" sz="2000" b="1" dirty="0">
                  <a:solidFill>
                    <a:schemeClr val="bg1"/>
                  </a:solidFill>
                </a:endParaRPr>
              </a:p>
            </p:txBody>
          </p:sp>
        </p:grpSp>
        <p:grpSp>
          <p:nvGrpSpPr>
            <p:cNvPr id="29" name="组合 28"/>
            <p:cNvGrpSpPr/>
            <p:nvPr/>
          </p:nvGrpSpPr>
          <p:grpSpPr>
            <a:xfrm>
              <a:off x="5667869" y="2279568"/>
              <a:ext cx="1030446" cy="1030446"/>
              <a:chOff x="5667869" y="2279568"/>
              <a:chExt cx="1030446" cy="1030446"/>
            </a:xfrm>
          </p:grpSpPr>
          <p:sp>
            <p:nvSpPr>
              <p:cNvPr id="44" name="矩形 43"/>
              <p:cNvSpPr/>
              <p:nvPr/>
            </p:nvSpPr>
            <p:spPr>
              <a:xfrm>
                <a:off x="5667869" y="2279568"/>
                <a:ext cx="1030446" cy="1030446"/>
              </a:xfrm>
              <a:prstGeom prst="rect">
                <a:avLst/>
              </a:prstGeom>
              <a:solidFill>
                <a:srgbClr val="59A3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5" name="矩形 44"/>
              <p:cNvSpPr/>
              <p:nvPr/>
            </p:nvSpPr>
            <p:spPr>
              <a:xfrm>
                <a:off x="5900581" y="2440848"/>
                <a:ext cx="565019" cy="539837"/>
              </a:xfrm>
              <a:prstGeom prst="rect">
                <a:avLst/>
              </a:prstGeom>
            </p:spPr>
            <p:txBody>
              <a:bodyPr wrap="none">
                <a:spAutoFit/>
              </a:bodyPr>
              <a:lstStyle/>
              <a:p>
                <a:pPr algn="ctr"/>
                <a:r>
                  <a:rPr lang="en-US" altLang="zh-CN" sz="2000" b="1" dirty="0">
                    <a:solidFill>
                      <a:schemeClr val="bg1"/>
                    </a:solidFill>
                  </a:rPr>
                  <a:t>TEXT</a:t>
                </a:r>
                <a:endParaRPr lang="en-US" altLang="zh-CN" sz="2000" b="1" dirty="0">
                  <a:solidFill>
                    <a:schemeClr val="bg1"/>
                  </a:solidFill>
                </a:endParaRPr>
              </a:p>
              <a:p>
                <a:pPr algn="ctr"/>
                <a:r>
                  <a:rPr lang="en-US" altLang="zh-CN" sz="2000" b="1" dirty="0">
                    <a:solidFill>
                      <a:schemeClr val="bg1"/>
                    </a:solidFill>
                  </a:rPr>
                  <a:t>HERE</a:t>
                </a:r>
                <a:endParaRPr lang="zh-CN" altLang="en-US" sz="2000" b="1" dirty="0">
                  <a:solidFill>
                    <a:schemeClr val="bg1"/>
                  </a:solidFill>
                </a:endParaRPr>
              </a:p>
            </p:txBody>
          </p:sp>
        </p:grpSp>
        <p:grpSp>
          <p:nvGrpSpPr>
            <p:cNvPr id="30" name="组合 29"/>
            <p:cNvGrpSpPr/>
            <p:nvPr/>
          </p:nvGrpSpPr>
          <p:grpSpPr>
            <a:xfrm>
              <a:off x="4499992" y="2279568"/>
              <a:ext cx="1030446" cy="1030446"/>
              <a:chOff x="4499992" y="2279568"/>
              <a:chExt cx="1030446" cy="1030446"/>
            </a:xfrm>
          </p:grpSpPr>
          <p:sp>
            <p:nvSpPr>
              <p:cNvPr id="39" name="矩形 38"/>
              <p:cNvSpPr/>
              <p:nvPr/>
            </p:nvSpPr>
            <p:spPr>
              <a:xfrm>
                <a:off x="4499992" y="2279568"/>
                <a:ext cx="1030446" cy="1030446"/>
              </a:xfrm>
              <a:prstGeom prst="rect">
                <a:avLst/>
              </a:prstGeom>
              <a:solidFill>
                <a:srgbClr val="3B4658"/>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0" name="组合 39"/>
              <p:cNvGrpSpPr/>
              <p:nvPr/>
            </p:nvGrpSpPr>
            <p:grpSpPr>
              <a:xfrm>
                <a:off x="4745340" y="2608983"/>
                <a:ext cx="539750" cy="539751"/>
                <a:chOff x="568325" y="5842000"/>
                <a:chExt cx="539750" cy="539751"/>
              </a:xfrm>
            </p:grpSpPr>
            <p:sp>
              <p:nvSpPr>
                <p:cNvPr id="41" name="Freeform 7"/>
                <p:cNvSpPr/>
                <p:nvPr/>
              </p:nvSpPr>
              <p:spPr bwMode="auto">
                <a:xfrm>
                  <a:off x="568325" y="6180138"/>
                  <a:ext cx="539750" cy="66675"/>
                </a:xfrm>
                <a:custGeom>
                  <a:avLst/>
                  <a:gdLst>
                    <a:gd name="T0" fmla="*/ 0 w 192"/>
                    <a:gd name="T1" fmla="*/ 12 h 24"/>
                    <a:gd name="T2" fmla="*/ 13 w 192"/>
                    <a:gd name="T3" fmla="*/ 24 h 24"/>
                    <a:gd name="T4" fmla="*/ 80 w 192"/>
                    <a:gd name="T5" fmla="*/ 24 h 24"/>
                    <a:gd name="T6" fmla="*/ 88 w 192"/>
                    <a:gd name="T7" fmla="*/ 24 h 24"/>
                    <a:gd name="T8" fmla="*/ 104 w 192"/>
                    <a:gd name="T9" fmla="*/ 24 h 24"/>
                    <a:gd name="T10" fmla="*/ 112 w 192"/>
                    <a:gd name="T11" fmla="*/ 24 h 24"/>
                    <a:gd name="T12" fmla="*/ 181 w 192"/>
                    <a:gd name="T13" fmla="*/ 24 h 24"/>
                    <a:gd name="T14" fmla="*/ 192 w 192"/>
                    <a:gd name="T15" fmla="*/ 12 h 24"/>
                    <a:gd name="T16" fmla="*/ 192 w 192"/>
                    <a:gd name="T17" fmla="*/ 0 h 24"/>
                    <a:gd name="T18" fmla="*/ 0 w 192"/>
                    <a:gd name="T19" fmla="*/ 0 h 24"/>
                    <a:gd name="T20" fmla="*/ 0 w 192"/>
                    <a:gd name="T2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24">
                      <a:moveTo>
                        <a:pt x="0" y="12"/>
                      </a:moveTo>
                      <a:cubicBezTo>
                        <a:pt x="0" y="19"/>
                        <a:pt x="6" y="24"/>
                        <a:pt x="13" y="24"/>
                      </a:cubicBezTo>
                      <a:cubicBezTo>
                        <a:pt x="80" y="24"/>
                        <a:pt x="80" y="24"/>
                        <a:pt x="80" y="24"/>
                      </a:cubicBezTo>
                      <a:cubicBezTo>
                        <a:pt x="88" y="24"/>
                        <a:pt x="88" y="24"/>
                        <a:pt x="88" y="24"/>
                      </a:cubicBezTo>
                      <a:cubicBezTo>
                        <a:pt x="104" y="24"/>
                        <a:pt x="104" y="24"/>
                        <a:pt x="104" y="24"/>
                      </a:cubicBezTo>
                      <a:cubicBezTo>
                        <a:pt x="112" y="24"/>
                        <a:pt x="112" y="24"/>
                        <a:pt x="112" y="24"/>
                      </a:cubicBezTo>
                      <a:cubicBezTo>
                        <a:pt x="181" y="24"/>
                        <a:pt x="181" y="24"/>
                        <a:pt x="181" y="24"/>
                      </a:cubicBezTo>
                      <a:cubicBezTo>
                        <a:pt x="187" y="24"/>
                        <a:pt x="192" y="18"/>
                        <a:pt x="192" y="12"/>
                      </a:cubicBezTo>
                      <a:cubicBezTo>
                        <a:pt x="192" y="0"/>
                        <a:pt x="192" y="0"/>
                        <a:pt x="192" y="0"/>
                      </a:cubicBezTo>
                      <a:cubicBezTo>
                        <a:pt x="0" y="0"/>
                        <a:pt x="0" y="0"/>
                        <a:pt x="0" y="0"/>
                      </a:cubicBezTo>
                      <a:lnTo>
                        <a:pt x="0" y="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8"/>
                <p:cNvSpPr/>
                <p:nvPr/>
              </p:nvSpPr>
              <p:spPr bwMode="auto">
                <a:xfrm>
                  <a:off x="568325" y="5842000"/>
                  <a:ext cx="539750" cy="315913"/>
                </a:xfrm>
                <a:custGeom>
                  <a:avLst/>
                  <a:gdLst>
                    <a:gd name="T0" fmla="*/ 180 w 192"/>
                    <a:gd name="T1" fmla="*/ 0 h 112"/>
                    <a:gd name="T2" fmla="*/ 12 w 192"/>
                    <a:gd name="T3" fmla="*/ 0 h 112"/>
                    <a:gd name="T4" fmla="*/ 0 w 192"/>
                    <a:gd name="T5" fmla="*/ 12 h 112"/>
                    <a:gd name="T6" fmla="*/ 0 w 192"/>
                    <a:gd name="T7" fmla="*/ 112 h 112"/>
                    <a:gd name="T8" fmla="*/ 192 w 192"/>
                    <a:gd name="T9" fmla="*/ 112 h 112"/>
                    <a:gd name="T10" fmla="*/ 192 w 192"/>
                    <a:gd name="T11" fmla="*/ 12 h 112"/>
                    <a:gd name="T12" fmla="*/ 180 w 1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92" h="112">
                      <a:moveTo>
                        <a:pt x="180" y="0"/>
                      </a:moveTo>
                      <a:cubicBezTo>
                        <a:pt x="12" y="0"/>
                        <a:pt x="12" y="0"/>
                        <a:pt x="12" y="0"/>
                      </a:cubicBezTo>
                      <a:cubicBezTo>
                        <a:pt x="6" y="0"/>
                        <a:pt x="0" y="5"/>
                        <a:pt x="0" y="12"/>
                      </a:cubicBezTo>
                      <a:cubicBezTo>
                        <a:pt x="0" y="112"/>
                        <a:pt x="0" y="112"/>
                        <a:pt x="0" y="112"/>
                      </a:cubicBezTo>
                      <a:cubicBezTo>
                        <a:pt x="192" y="112"/>
                        <a:pt x="192" y="112"/>
                        <a:pt x="192" y="112"/>
                      </a:cubicBezTo>
                      <a:cubicBezTo>
                        <a:pt x="192" y="12"/>
                        <a:pt x="192" y="12"/>
                        <a:pt x="192" y="12"/>
                      </a:cubicBezTo>
                      <a:cubicBezTo>
                        <a:pt x="192" y="5"/>
                        <a:pt x="187" y="0"/>
                        <a:pt x="18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9"/>
                <p:cNvSpPr/>
                <p:nvPr/>
              </p:nvSpPr>
              <p:spPr bwMode="auto">
                <a:xfrm>
                  <a:off x="725488" y="6269038"/>
                  <a:ext cx="225425" cy="112713"/>
                </a:xfrm>
                <a:custGeom>
                  <a:avLst/>
                  <a:gdLst>
                    <a:gd name="T0" fmla="*/ 56 w 80"/>
                    <a:gd name="T1" fmla="*/ 2 h 40"/>
                    <a:gd name="T2" fmla="*/ 56 w 80"/>
                    <a:gd name="T3" fmla="*/ 2 h 40"/>
                    <a:gd name="T4" fmla="*/ 56 w 80"/>
                    <a:gd name="T5" fmla="*/ 0 h 40"/>
                    <a:gd name="T6" fmla="*/ 48 w 80"/>
                    <a:gd name="T7" fmla="*/ 0 h 40"/>
                    <a:gd name="T8" fmla="*/ 32 w 80"/>
                    <a:gd name="T9" fmla="*/ 0 h 40"/>
                    <a:gd name="T10" fmla="*/ 24 w 80"/>
                    <a:gd name="T11" fmla="*/ 0 h 40"/>
                    <a:gd name="T12" fmla="*/ 24 w 80"/>
                    <a:gd name="T13" fmla="*/ 1 h 40"/>
                    <a:gd name="T14" fmla="*/ 24 w 80"/>
                    <a:gd name="T15" fmla="*/ 1 h 40"/>
                    <a:gd name="T16" fmla="*/ 0 w 80"/>
                    <a:gd name="T17" fmla="*/ 20 h 40"/>
                    <a:gd name="T18" fmla="*/ 13 w 80"/>
                    <a:gd name="T19" fmla="*/ 35 h 40"/>
                    <a:gd name="T20" fmla="*/ 40 w 80"/>
                    <a:gd name="T21" fmla="*/ 40 h 40"/>
                    <a:gd name="T22" fmla="*/ 80 w 80"/>
                    <a:gd name="T23" fmla="*/ 20 h 40"/>
                    <a:gd name="T24" fmla="*/ 80 w 80"/>
                    <a:gd name="T25" fmla="*/ 20 h 40"/>
                    <a:gd name="T26" fmla="*/ 80 w 80"/>
                    <a:gd name="T27" fmla="*/ 20 h 40"/>
                    <a:gd name="T28" fmla="*/ 80 w 80"/>
                    <a:gd name="T29" fmla="*/ 20 h 40"/>
                    <a:gd name="T30" fmla="*/ 80 w 80"/>
                    <a:gd name="T31" fmla="*/ 20 h 40"/>
                    <a:gd name="T32" fmla="*/ 56 w 80"/>
                    <a:gd name="T33" fmla="*/ 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 h="40">
                      <a:moveTo>
                        <a:pt x="56" y="2"/>
                      </a:moveTo>
                      <a:cubicBezTo>
                        <a:pt x="56" y="2"/>
                        <a:pt x="56" y="2"/>
                        <a:pt x="56" y="2"/>
                      </a:cubicBezTo>
                      <a:cubicBezTo>
                        <a:pt x="56" y="0"/>
                        <a:pt x="56" y="0"/>
                        <a:pt x="56" y="0"/>
                      </a:cubicBezTo>
                      <a:cubicBezTo>
                        <a:pt x="48" y="0"/>
                        <a:pt x="48" y="0"/>
                        <a:pt x="48" y="0"/>
                      </a:cubicBezTo>
                      <a:cubicBezTo>
                        <a:pt x="32" y="0"/>
                        <a:pt x="32" y="0"/>
                        <a:pt x="32" y="0"/>
                      </a:cubicBezTo>
                      <a:cubicBezTo>
                        <a:pt x="24" y="0"/>
                        <a:pt x="24" y="0"/>
                        <a:pt x="24" y="0"/>
                      </a:cubicBezTo>
                      <a:cubicBezTo>
                        <a:pt x="24" y="1"/>
                        <a:pt x="24" y="1"/>
                        <a:pt x="24" y="1"/>
                      </a:cubicBezTo>
                      <a:cubicBezTo>
                        <a:pt x="24" y="1"/>
                        <a:pt x="24" y="1"/>
                        <a:pt x="24" y="1"/>
                      </a:cubicBezTo>
                      <a:cubicBezTo>
                        <a:pt x="9" y="5"/>
                        <a:pt x="0" y="11"/>
                        <a:pt x="0" y="20"/>
                      </a:cubicBezTo>
                      <a:cubicBezTo>
                        <a:pt x="0" y="26"/>
                        <a:pt x="5" y="31"/>
                        <a:pt x="13" y="35"/>
                      </a:cubicBezTo>
                      <a:cubicBezTo>
                        <a:pt x="20" y="38"/>
                        <a:pt x="30" y="40"/>
                        <a:pt x="40" y="40"/>
                      </a:cubicBezTo>
                      <a:cubicBezTo>
                        <a:pt x="63" y="40"/>
                        <a:pt x="80" y="31"/>
                        <a:pt x="80" y="20"/>
                      </a:cubicBezTo>
                      <a:cubicBezTo>
                        <a:pt x="80" y="20"/>
                        <a:pt x="80" y="20"/>
                        <a:pt x="80" y="20"/>
                      </a:cubicBezTo>
                      <a:cubicBezTo>
                        <a:pt x="80" y="20"/>
                        <a:pt x="80" y="20"/>
                        <a:pt x="80" y="20"/>
                      </a:cubicBezTo>
                      <a:cubicBezTo>
                        <a:pt x="80" y="20"/>
                        <a:pt x="80" y="20"/>
                        <a:pt x="80" y="20"/>
                      </a:cubicBezTo>
                      <a:cubicBezTo>
                        <a:pt x="80" y="20"/>
                        <a:pt x="80" y="20"/>
                        <a:pt x="80" y="20"/>
                      </a:cubicBezTo>
                      <a:cubicBezTo>
                        <a:pt x="80" y="11"/>
                        <a:pt x="71" y="5"/>
                        <a:pt x="56"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1" name="组合 30"/>
            <p:cNvGrpSpPr/>
            <p:nvPr/>
          </p:nvGrpSpPr>
          <p:grpSpPr>
            <a:xfrm>
              <a:off x="6819998" y="2279568"/>
              <a:ext cx="1030446" cy="1030446"/>
              <a:chOff x="6819998" y="2279568"/>
              <a:chExt cx="1030446" cy="1030446"/>
            </a:xfrm>
          </p:grpSpPr>
          <p:sp>
            <p:nvSpPr>
              <p:cNvPr id="37" name="矩形 36"/>
              <p:cNvSpPr/>
              <p:nvPr/>
            </p:nvSpPr>
            <p:spPr>
              <a:xfrm>
                <a:off x="6819998" y="2279568"/>
                <a:ext cx="1030446" cy="1030446"/>
              </a:xfrm>
              <a:prstGeom prst="rect">
                <a:avLst/>
              </a:prstGeom>
              <a:solidFill>
                <a:srgbClr val="3B4658"/>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Freeform 11"/>
              <p:cNvSpPr>
                <a:spLocks noEditPoints="1"/>
              </p:cNvSpPr>
              <p:nvPr/>
            </p:nvSpPr>
            <p:spPr bwMode="auto">
              <a:xfrm>
                <a:off x="7065345" y="2664659"/>
                <a:ext cx="539750" cy="404813"/>
              </a:xfrm>
              <a:custGeom>
                <a:avLst/>
                <a:gdLst>
                  <a:gd name="T0" fmla="*/ 180 w 192"/>
                  <a:gd name="T1" fmla="*/ 0 h 144"/>
                  <a:gd name="T2" fmla="*/ 12 w 192"/>
                  <a:gd name="T3" fmla="*/ 0 h 144"/>
                  <a:gd name="T4" fmla="*/ 0 w 192"/>
                  <a:gd name="T5" fmla="*/ 12 h 144"/>
                  <a:gd name="T6" fmla="*/ 0 w 192"/>
                  <a:gd name="T7" fmla="*/ 116 h 144"/>
                  <a:gd name="T8" fmla="*/ 13 w 192"/>
                  <a:gd name="T9" fmla="*/ 128 h 144"/>
                  <a:gd name="T10" fmla="*/ 78 w 192"/>
                  <a:gd name="T11" fmla="*/ 128 h 144"/>
                  <a:gd name="T12" fmla="*/ 73 w 192"/>
                  <a:gd name="T13" fmla="*/ 138 h 144"/>
                  <a:gd name="T14" fmla="*/ 74 w 192"/>
                  <a:gd name="T15" fmla="*/ 143 h 144"/>
                  <a:gd name="T16" fmla="*/ 76 w 192"/>
                  <a:gd name="T17" fmla="*/ 144 h 144"/>
                  <a:gd name="T18" fmla="*/ 80 w 192"/>
                  <a:gd name="T19" fmla="*/ 142 h 144"/>
                  <a:gd name="T20" fmla="*/ 87 w 192"/>
                  <a:gd name="T21" fmla="*/ 128 h 144"/>
                  <a:gd name="T22" fmla="*/ 106 w 192"/>
                  <a:gd name="T23" fmla="*/ 128 h 144"/>
                  <a:gd name="T24" fmla="*/ 113 w 192"/>
                  <a:gd name="T25" fmla="*/ 142 h 144"/>
                  <a:gd name="T26" fmla="*/ 116 w 192"/>
                  <a:gd name="T27" fmla="*/ 144 h 144"/>
                  <a:gd name="T28" fmla="*/ 118 w 192"/>
                  <a:gd name="T29" fmla="*/ 143 h 144"/>
                  <a:gd name="T30" fmla="*/ 120 w 192"/>
                  <a:gd name="T31" fmla="*/ 138 h 144"/>
                  <a:gd name="T32" fmla="*/ 115 w 192"/>
                  <a:gd name="T33" fmla="*/ 128 h 144"/>
                  <a:gd name="T34" fmla="*/ 181 w 192"/>
                  <a:gd name="T35" fmla="*/ 128 h 144"/>
                  <a:gd name="T36" fmla="*/ 192 w 192"/>
                  <a:gd name="T37" fmla="*/ 116 h 144"/>
                  <a:gd name="T38" fmla="*/ 192 w 192"/>
                  <a:gd name="T39" fmla="*/ 12 h 144"/>
                  <a:gd name="T40" fmla="*/ 180 w 192"/>
                  <a:gd name="T41" fmla="*/ 0 h 144"/>
                  <a:gd name="T42" fmla="*/ 176 w 192"/>
                  <a:gd name="T43" fmla="*/ 108 h 144"/>
                  <a:gd name="T44" fmla="*/ 172 w 192"/>
                  <a:gd name="T45" fmla="*/ 112 h 144"/>
                  <a:gd name="T46" fmla="*/ 20 w 192"/>
                  <a:gd name="T47" fmla="*/ 112 h 144"/>
                  <a:gd name="T48" fmla="*/ 16 w 192"/>
                  <a:gd name="T49" fmla="*/ 108 h 144"/>
                  <a:gd name="T50" fmla="*/ 16 w 192"/>
                  <a:gd name="T51" fmla="*/ 20 h 144"/>
                  <a:gd name="T52" fmla="*/ 20 w 192"/>
                  <a:gd name="T53" fmla="*/ 16 h 144"/>
                  <a:gd name="T54" fmla="*/ 172 w 192"/>
                  <a:gd name="T55" fmla="*/ 16 h 144"/>
                  <a:gd name="T56" fmla="*/ 176 w 192"/>
                  <a:gd name="T57" fmla="*/ 20 h 144"/>
                  <a:gd name="T58" fmla="*/ 176 w 192"/>
                  <a:gd name="T59" fmla="*/ 10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2" h="144">
                    <a:moveTo>
                      <a:pt x="180" y="0"/>
                    </a:moveTo>
                    <a:cubicBezTo>
                      <a:pt x="12" y="0"/>
                      <a:pt x="12" y="0"/>
                      <a:pt x="12" y="0"/>
                    </a:cubicBezTo>
                    <a:cubicBezTo>
                      <a:pt x="6" y="0"/>
                      <a:pt x="0" y="5"/>
                      <a:pt x="0" y="12"/>
                    </a:cubicBezTo>
                    <a:cubicBezTo>
                      <a:pt x="0" y="116"/>
                      <a:pt x="0" y="116"/>
                      <a:pt x="0" y="116"/>
                    </a:cubicBezTo>
                    <a:cubicBezTo>
                      <a:pt x="0" y="123"/>
                      <a:pt x="6" y="128"/>
                      <a:pt x="13" y="128"/>
                    </a:cubicBezTo>
                    <a:cubicBezTo>
                      <a:pt x="78" y="128"/>
                      <a:pt x="78" y="128"/>
                      <a:pt x="78" y="128"/>
                    </a:cubicBezTo>
                    <a:cubicBezTo>
                      <a:pt x="73" y="138"/>
                      <a:pt x="73" y="138"/>
                      <a:pt x="73" y="138"/>
                    </a:cubicBezTo>
                    <a:cubicBezTo>
                      <a:pt x="72" y="140"/>
                      <a:pt x="72" y="142"/>
                      <a:pt x="74" y="143"/>
                    </a:cubicBezTo>
                    <a:cubicBezTo>
                      <a:pt x="75" y="144"/>
                      <a:pt x="76" y="144"/>
                      <a:pt x="76" y="144"/>
                    </a:cubicBezTo>
                    <a:cubicBezTo>
                      <a:pt x="78" y="144"/>
                      <a:pt x="79" y="143"/>
                      <a:pt x="80" y="142"/>
                    </a:cubicBezTo>
                    <a:cubicBezTo>
                      <a:pt x="87" y="128"/>
                      <a:pt x="87" y="128"/>
                      <a:pt x="87" y="128"/>
                    </a:cubicBezTo>
                    <a:cubicBezTo>
                      <a:pt x="106" y="128"/>
                      <a:pt x="106" y="128"/>
                      <a:pt x="106" y="128"/>
                    </a:cubicBezTo>
                    <a:cubicBezTo>
                      <a:pt x="113" y="142"/>
                      <a:pt x="113" y="142"/>
                      <a:pt x="113" y="142"/>
                    </a:cubicBezTo>
                    <a:cubicBezTo>
                      <a:pt x="113" y="143"/>
                      <a:pt x="115" y="144"/>
                      <a:pt x="116" y="144"/>
                    </a:cubicBezTo>
                    <a:cubicBezTo>
                      <a:pt x="117" y="144"/>
                      <a:pt x="117" y="144"/>
                      <a:pt x="118" y="143"/>
                    </a:cubicBezTo>
                    <a:cubicBezTo>
                      <a:pt x="120" y="142"/>
                      <a:pt x="121" y="140"/>
                      <a:pt x="120" y="138"/>
                    </a:cubicBezTo>
                    <a:cubicBezTo>
                      <a:pt x="115" y="128"/>
                      <a:pt x="115" y="128"/>
                      <a:pt x="115" y="128"/>
                    </a:cubicBezTo>
                    <a:cubicBezTo>
                      <a:pt x="181" y="128"/>
                      <a:pt x="181" y="128"/>
                      <a:pt x="181" y="128"/>
                    </a:cubicBezTo>
                    <a:cubicBezTo>
                      <a:pt x="187" y="128"/>
                      <a:pt x="192" y="122"/>
                      <a:pt x="192" y="116"/>
                    </a:cubicBezTo>
                    <a:cubicBezTo>
                      <a:pt x="192" y="12"/>
                      <a:pt x="192" y="12"/>
                      <a:pt x="192" y="12"/>
                    </a:cubicBezTo>
                    <a:cubicBezTo>
                      <a:pt x="192" y="5"/>
                      <a:pt x="187" y="0"/>
                      <a:pt x="180" y="0"/>
                    </a:cubicBezTo>
                    <a:close/>
                    <a:moveTo>
                      <a:pt x="176" y="108"/>
                    </a:moveTo>
                    <a:cubicBezTo>
                      <a:pt x="176" y="110"/>
                      <a:pt x="174" y="112"/>
                      <a:pt x="172" y="112"/>
                    </a:cubicBezTo>
                    <a:cubicBezTo>
                      <a:pt x="20" y="112"/>
                      <a:pt x="20" y="112"/>
                      <a:pt x="20" y="112"/>
                    </a:cubicBezTo>
                    <a:cubicBezTo>
                      <a:pt x="18" y="112"/>
                      <a:pt x="16" y="110"/>
                      <a:pt x="16" y="108"/>
                    </a:cubicBezTo>
                    <a:cubicBezTo>
                      <a:pt x="16" y="20"/>
                      <a:pt x="16" y="20"/>
                      <a:pt x="16" y="20"/>
                    </a:cubicBezTo>
                    <a:cubicBezTo>
                      <a:pt x="16" y="18"/>
                      <a:pt x="18" y="16"/>
                      <a:pt x="20" y="16"/>
                    </a:cubicBezTo>
                    <a:cubicBezTo>
                      <a:pt x="172" y="16"/>
                      <a:pt x="172" y="16"/>
                      <a:pt x="172" y="16"/>
                    </a:cubicBezTo>
                    <a:cubicBezTo>
                      <a:pt x="174" y="16"/>
                      <a:pt x="176" y="18"/>
                      <a:pt x="176" y="20"/>
                    </a:cubicBezTo>
                    <a:lnTo>
                      <a:pt x="176" y="10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32" name="组合 31"/>
            <p:cNvGrpSpPr/>
            <p:nvPr/>
          </p:nvGrpSpPr>
          <p:grpSpPr>
            <a:xfrm>
              <a:off x="5667869" y="1172870"/>
              <a:ext cx="1030446" cy="1030446"/>
              <a:chOff x="5667869" y="1172870"/>
              <a:chExt cx="1030446" cy="1030446"/>
            </a:xfrm>
          </p:grpSpPr>
          <p:sp>
            <p:nvSpPr>
              <p:cNvPr id="33" name="矩形 32"/>
              <p:cNvSpPr/>
              <p:nvPr/>
            </p:nvSpPr>
            <p:spPr>
              <a:xfrm>
                <a:off x="5667869" y="1172870"/>
                <a:ext cx="1030446" cy="1030446"/>
              </a:xfrm>
              <a:prstGeom prst="rect">
                <a:avLst/>
              </a:prstGeom>
              <a:solidFill>
                <a:srgbClr val="3B4658"/>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p:nvGrpSpPr>
            <p:grpSpPr>
              <a:xfrm>
                <a:off x="5907732" y="1400960"/>
                <a:ext cx="496888" cy="539751"/>
                <a:chOff x="5843588" y="533400"/>
                <a:chExt cx="496888" cy="539751"/>
              </a:xfrm>
            </p:grpSpPr>
            <p:sp>
              <p:nvSpPr>
                <p:cNvPr id="35" name="Freeform 70"/>
                <p:cNvSpPr>
                  <a:spLocks noEditPoints="1"/>
                </p:cNvSpPr>
                <p:nvPr/>
              </p:nvSpPr>
              <p:spPr bwMode="auto">
                <a:xfrm>
                  <a:off x="5843588" y="533400"/>
                  <a:ext cx="384175" cy="517525"/>
                </a:xfrm>
                <a:custGeom>
                  <a:avLst/>
                  <a:gdLst>
                    <a:gd name="T0" fmla="*/ 80 w 136"/>
                    <a:gd name="T1" fmla="*/ 156 h 184"/>
                    <a:gd name="T2" fmla="*/ 68 w 136"/>
                    <a:gd name="T3" fmla="*/ 168 h 184"/>
                    <a:gd name="T4" fmla="*/ 56 w 136"/>
                    <a:gd name="T5" fmla="*/ 156 h 184"/>
                    <a:gd name="T6" fmla="*/ 68 w 136"/>
                    <a:gd name="T7" fmla="*/ 144 h 184"/>
                    <a:gd name="T8" fmla="*/ 80 w 136"/>
                    <a:gd name="T9" fmla="*/ 156 h 184"/>
                    <a:gd name="T10" fmla="*/ 80 w 136"/>
                    <a:gd name="T11" fmla="*/ 136 h 184"/>
                    <a:gd name="T12" fmla="*/ 20 w 136"/>
                    <a:gd name="T13" fmla="*/ 136 h 184"/>
                    <a:gd name="T14" fmla="*/ 16 w 136"/>
                    <a:gd name="T15" fmla="*/ 132 h 184"/>
                    <a:gd name="T16" fmla="*/ 16 w 136"/>
                    <a:gd name="T17" fmla="*/ 36 h 184"/>
                    <a:gd name="T18" fmla="*/ 20 w 136"/>
                    <a:gd name="T19" fmla="*/ 32 h 184"/>
                    <a:gd name="T20" fmla="*/ 116 w 136"/>
                    <a:gd name="T21" fmla="*/ 32 h 184"/>
                    <a:gd name="T22" fmla="*/ 120 w 136"/>
                    <a:gd name="T23" fmla="*/ 36 h 184"/>
                    <a:gd name="T24" fmla="*/ 120 w 136"/>
                    <a:gd name="T25" fmla="*/ 40 h 184"/>
                    <a:gd name="T26" fmla="*/ 136 w 136"/>
                    <a:gd name="T27" fmla="*/ 40 h 184"/>
                    <a:gd name="T28" fmla="*/ 136 w 136"/>
                    <a:gd name="T29" fmla="*/ 12 h 184"/>
                    <a:gd name="T30" fmla="*/ 124 w 136"/>
                    <a:gd name="T31" fmla="*/ 0 h 184"/>
                    <a:gd name="T32" fmla="*/ 12 w 136"/>
                    <a:gd name="T33" fmla="*/ 0 h 184"/>
                    <a:gd name="T34" fmla="*/ 0 w 136"/>
                    <a:gd name="T35" fmla="*/ 12 h 184"/>
                    <a:gd name="T36" fmla="*/ 0 w 136"/>
                    <a:gd name="T37" fmla="*/ 172 h 184"/>
                    <a:gd name="T38" fmla="*/ 12 w 136"/>
                    <a:gd name="T39" fmla="*/ 184 h 184"/>
                    <a:gd name="T40" fmla="*/ 81 w 136"/>
                    <a:gd name="T41" fmla="*/ 184 h 184"/>
                    <a:gd name="T42" fmla="*/ 80 w 136"/>
                    <a:gd name="T43" fmla="*/ 180 h 184"/>
                    <a:gd name="T44" fmla="*/ 80 w 136"/>
                    <a:gd name="T45" fmla="*/ 156 h 184"/>
                    <a:gd name="T46" fmla="*/ 65 w 136"/>
                    <a:gd name="T47" fmla="*/ 17 h 184"/>
                    <a:gd name="T48" fmla="*/ 71 w 136"/>
                    <a:gd name="T49" fmla="*/ 17 h 184"/>
                    <a:gd name="T50" fmla="*/ 72 w 136"/>
                    <a:gd name="T51" fmla="*/ 20 h 184"/>
                    <a:gd name="T52" fmla="*/ 71 w 136"/>
                    <a:gd name="T53" fmla="*/ 23 h 184"/>
                    <a:gd name="T54" fmla="*/ 68 w 136"/>
                    <a:gd name="T55" fmla="*/ 24 h 184"/>
                    <a:gd name="T56" fmla="*/ 65 w 136"/>
                    <a:gd name="T57" fmla="*/ 23 h 184"/>
                    <a:gd name="T58" fmla="*/ 64 w 136"/>
                    <a:gd name="T59" fmla="*/ 20 h 184"/>
                    <a:gd name="T60" fmla="*/ 65 w 136"/>
                    <a:gd name="T61" fmla="*/ 17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6" h="184">
                      <a:moveTo>
                        <a:pt x="80" y="156"/>
                      </a:moveTo>
                      <a:cubicBezTo>
                        <a:pt x="80" y="162"/>
                        <a:pt x="75" y="168"/>
                        <a:pt x="68" y="168"/>
                      </a:cubicBezTo>
                      <a:cubicBezTo>
                        <a:pt x="62" y="168"/>
                        <a:pt x="56" y="162"/>
                        <a:pt x="56" y="156"/>
                      </a:cubicBezTo>
                      <a:cubicBezTo>
                        <a:pt x="56" y="149"/>
                        <a:pt x="62" y="144"/>
                        <a:pt x="68" y="144"/>
                      </a:cubicBezTo>
                      <a:cubicBezTo>
                        <a:pt x="75" y="144"/>
                        <a:pt x="80" y="149"/>
                        <a:pt x="80" y="156"/>
                      </a:cubicBezTo>
                      <a:cubicBezTo>
                        <a:pt x="80" y="136"/>
                        <a:pt x="80" y="136"/>
                        <a:pt x="80" y="136"/>
                      </a:cubicBezTo>
                      <a:cubicBezTo>
                        <a:pt x="20" y="136"/>
                        <a:pt x="20" y="136"/>
                        <a:pt x="20" y="136"/>
                      </a:cubicBezTo>
                      <a:cubicBezTo>
                        <a:pt x="18" y="136"/>
                        <a:pt x="16" y="134"/>
                        <a:pt x="16" y="132"/>
                      </a:cubicBezTo>
                      <a:cubicBezTo>
                        <a:pt x="16" y="36"/>
                        <a:pt x="16" y="36"/>
                        <a:pt x="16" y="36"/>
                      </a:cubicBezTo>
                      <a:cubicBezTo>
                        <a:pt x="16" y="34"/>
                        <a:pt x="18" y="32"/>
                        <a:pt x="20" y="32"/>
                      </a:cubicBezTo>
                      <a:cubicBezTo>
                        <a:pt x="116" y="32"/>
                        <a:pt x="116" y="32"/>
                        <a:pt x="116" y="32"/>
                      </a:cubicBezTo>
                      <a:cubicBezTo>
                        <a:pt x="118" y="32"/>
                        <a:pt x="120" y="34"/>
                        <a:pt x="120" y="36"/>
                      </a:cubicBezTo>
                      <a:cubicBezTo>
                        <a:pt x="120" y="40"/>
                        <a:pt x="120" y="40"/>
                        <a:pt x="120" y="40"/>
                      </a:cubicBezTo>
                      <a:cubicBezTo>
                        <a:pt x="136" y="40"/>
                        <a:pt x="136" y="40"/>
                        <a:pt x="136" y="40"/>
                      </a:cubicBezTo>
                      <a:cubicBezTo>
                        <a:pt x="136" y="12"/>
                        <a:pt x="136" y="12"/>
                        <a:pt x="136" y="12"/>
                      </a:cubicBezTo>
                      <a:cubicBezTo>
                        <a:pt x="136" y="5"/>
                        <a:pt x="131" y="0"/>
                        <a:pt x="124" y="0"/>
                      </a:cubicBezTo>
                      <a:cubicBezTo>
                        <a:pt x="12" y="0"/>
                        <a:pt x="12" y="0"/>
                        <a:pt x="12" y="0"/>
                      </a:cubicBezTo>
                      <a:cubicBezTo>
                        <a:pt x="6" y="0"/>
                        <a:pt x="0" y="5"/>
                        <a:pt x="0" y="12"/>
                      </a:cubicBezTo>
                      <a:cubicBezTo>
                        <a:pt x="0" y="172"/>
                        <a:pt x="0" y="172"/>
                        <a:pt x="0" y="172"/>
                      </a:cubicBezTo>
                      <a:cubicBezTo>
                        <a:pt x="0" y="178"/>
                        <a:pt x="6" y="184"/>
                        <a:pt x="12" y="184"/>
                      </a:cubicBezTo>
                      <a:cubicBezTo>
                        <a:pt x="81" y="184"/>
                        <a:pt x="81" y="184"/>
                        <a:pt x="81" y="184"/>
                      </a:cubicBezTo>
                      <a:cubicBezTo>
                        <a:pt x="80" y="183"/>
                        <a:pt x="80" y="181"/>
                        <a:pt x="80" y="180"/>
                      </a:cubicBezTo>
                      <a:lnTo>
                        <a:pt x="80" y="156"/>
                      </a:lnTo>
                      <a:close/>
                      <a:moveTo>
                        <a:pt x="65" y="17"/>
                      </a:moveTo>
                      <a:cubicBezTo>
                        <a:pt x="67" y="16"/>
                        <a:pt x="70" y="16"/>
                        <a:pt x="71" y="17"/>
                      </a:cubicBezTo>
                      <a:cubicBezTo>
                        <a:pt x="72" y="18"/>
                        <a:pt x="72" y="19"/>
                        <a:pt x="72" y="20"/>
                      </a:cubicBezTo>
                      <a:cubicBezTo>
                        <a:pt x="72" y="21"/>
                        <a:pt x="72" y="22"/>
                        <a:pt x="71" y="23"/>
                      </a:cubicBezTo>
                      <a:cubicBezTo>
                        <a:pt x="70" y="23"/>
                        <a:pt x="69" y="24"/>
                        <a:pt x="68" y="24"/>
                      </a:cubicBezTo>
                      <a:cubicBezTo>
                        <a:pt x="67" y="24"/>
                        <a:pt x="66" y="23"/>
                        <a:pt x="65" y="23"/>
                      </a:cubicBezTo>
                      <a:cubicBezTo>
                        <a:pt x="65" y="22"/>
                        <a:pt x="64" y="21"/>
                        <a:pt x="64" y="20"/>
                      </a:cubicBezTo>
                      <a:cubicBezTo>
                        <a:pt x="64" y="19"/>
                        <a:pt x="65" y="18"/>
                        <a:pt x="65"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71"/>
                <p:cNvSpPr>
                  <a:spLocks noEditPoints="1"/>
                </p:cNvSpPr>
                <p:nvPr/>
              </p:nvSpPr>
              <p:spPr bwMode="auto">
                <a:xfrm>
                  <a:off x="6091238" y="668338"/>
                  <a:ext cx="249238" cy="404813"/>
                </a:xfrm>
                <a:custGeom>
                  <a:avLst/>
                  <a:gdLst>
                    <a:gd name="T0" fmla="*/ 76 w 88"/>
                    <a:gd name="T1" fmla="*/ 0 h 144"/>
                    <a:gd name="T2" fmla="*/ 12 w 88"/>
                    <a:gd name="T3" fmla="*/ 0 h 144"/>
                    <a:gd name="T4" fmla="*/ 0 w 88"/>
                    <a:gd name="T5" fmla="*/ 12 h 144"/>
                    <a:gd name="T6" fmla="*/ 0 w 88"/>
                    <a:gd name="T7" fmla="*/ 132 h 144"/>
                    <a:gd name="T8" fmla="*/ 12 w 88"/>
                    <a:gd name="T9" fmla="*/ 144 h 144"/>
                    <a:gd name="T10" fmla="*/ 76 w 88"/>
                    <a:gd name="T11" fmla="*/ 144 h 144"/>
                    <a:gd name="T12" fmla="*/ 88 w 88"/>
                    <a:gd name="T13" fmla="*/ 132 h 144"/>
                    <a:gd name="T14" fmla="*/ 88 w 88"/>
                    <a:gd name="T15" fmla="*/ 12 h 144"/>
                    <a:gd name="T16" fmla="*/ 76 w 88"/>
                    <a:gd name="T17" fmla="*/ 0 h 144"/>
                    <a:gd name="T18" fmla="*/ 41 w 88"/>
                    <a:gd name="T19" fmla="*/ 17 h 144"/>
                    <a:gd name="T20" fmla="*/ 47 w 88"/>
                    <a:gd name="T21" fmla="*/ 17 h 144"/>
                    <a:gd name="T22" fmla="*/ 48 w 88"/>
                    <a:gd name="T23" fmla="*/ 20 h 144"/>
                    <a:gd name="T24" fmla="*/ 47 w 88"/>
                    <a:gd name="T25" fmla="*/ 23 h 144"/>
                    <a:gd name="T26" fmla="*/ 44 w 88"/>
                    <a:gd name="T27" fmla="*/ 24 h 144"/>
                    <a:gd name="T28" fmla="*/ 41 w 88"/>
                    <a:gd name="T29" fmla="*/ 23 h 144"/>
                    <a:gd name="T30" fmla="*/ 40 w 88"/>
                    <a:gd name="T31" fmla="*/ 20 h 144"/>
                    <a:gd name="T32" fmla="*/ 41 w 88"/>
                    <a:gd name="T33" fmla="*/ 17 h 144"/>
                    <a:gd name="T34" fmla="*/ 25 w 88"/>
                    <a:gd name="T35" fmla="*/ 17 h 144"/>
                    <a:gd name="T36" fmla="*/ 31 w 88"/>
                    <a:gd name="T37" fmla="*/ 17 h 144"/>
                    <a:gd name="T38" fmla="*/ 32 w 88"/>
                    <a:gd name="T39" fmla="*/ 20 h 144"/>
                    <a:gd name="T40" fmla="*/ 31 w 88"/>
                    <a:gd name="T41" fmla="*/ 23 h 144"/>
                    <a:gd name="T42" fmla="*/ 28 w 88"/>
                    <a:gd name="T43" fmla="*/ 24 h 144"/>
                    <a:gd name="T44" fmla="*/ 25 w 88"/>
                    <a:gd name="T45" fmla="*/ 23 h 144"/>
                    <a:gd name="T46" fmla="*/ 24 w 88"/>
                    <a:gd name="T47" fmla="*/ 20 h 144"/>
                    <a:gd name="T48" fmla="*/ 25 w 88"/>
                    <a:gd name="T49" fmla="*/ 17 h 144"/>
                    <a:gd name="T50" fmla="*/ 47 w 88"/>
                    <a:gd name="T51" fmla="*/ 127 h 144"/>
                    <a:gd name="T52" fmla="*/ 44 w 88"/>
                    <a:gd name="T53" fmla="*/ 128 h 144"/>
                    <a:gd name="T54" fmla="*/ 41 w 88"/>
                    <a:gd name="T55" fmla="*/ 127 h 144"/>
                    <a:gd name="T56" fmla="*/ 40 w 88"/>
                    <a:gd name="T57" fmla="*/ 124 h 144"/>
                    <a:gd name="T58" fmla="*/ 41 w 88"/>
                    <a:gd name="T59" fmla="*/ 121 h 144"/>
                    <a:gd name="T60" fmla="*/ 47 w 88"/>
                    <a:gd name="T61" fmla="*/ 121 h 144"/>
                    <a:gd name="T62" fmla="*/ 48 w 88"/>
                    <a:gd name="T63" fmla="*/ 124 h 144"/>
                    <a:gd name="T64" fmla="*/ 47 w 88"/>
                    <a:gd name="T65" fmla="*/ 127 h 144"/>
                    <a:gd name="T66" fmla="*/ 72 w 88"/>
                    <a:gd name="T67" fmla="*/ 108 h 144"/>
                    <a:gd name="T68" fmla="*/ 68 w 88"/>
                    <a:gd name="T69" fmla="*/ 112 h 144"/>
                    <a:gd name="T70" fmla="*/ 20 w 88"/>
                    <a:gd name="T71" fmla="*/ 112 h 144"/>
                    <a:gd name="T72" fmla="*/ 16 w 88"/>
                    <a:gd name="T73" fmla="*/ 108 h 144"/>
                    <a:gd name="T74" fmla="*/ 16 w 88"/>
                    <a:gd name="T75" fmla="*/ 36 h 144"/>
                    <a:gd name="T76" fmla="*/ 20 w 88"/>
                    <a:gd name="T77" fmla="*/ 32 h 144"/>
                    <a:gd name="T78" fmla="*/ 68 w 88"/>
                    <a:gd name="T79" fmla="*/ 32 h 144"/>
                    <a:gd name="T80" fmla="*/ 72 w 88"/>
                    <a:gd name="T81" fmla="*/ 36 h 144"/>
                    <a:gd name="T82" fmla="*/ 72 w 88"/>
                    <a:gd name="T83" fmla="*/ 10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 h="144">
                      <a:moveTo>
                        <a:pt x="76" y="0"/>
                      </a:moveTo>
                      <a:cubicBezTo>
                        <a:pt x="12" y="0"/>
                        <a:pt x="12" y="0"/>
                        <a:pt x="12" y="0"/>
                      </a:cubicBezTo>
                      <a:cubicBezTo>
                        <a:pt x="6" y="0"/>
                        <a:pt x="0" y="5"/>
                        <a:pt x="0" y="12"/>
                      </a:cubicBezTo>
                      <a:cubicBezTo>
                        <a:pt x="0" y="132"/>
                        <a:pt x="0" y="132"/>
                        <a:pt x="0" y="132"/>
                      </a:cubicBezTo>
                      <a:cubicBezTo>
                        <a:pt x="0" y="138"/>
                        <a:pt x="6" y="144"/>
                        <a:pt x="12" y="144"/>
                      </a:cubicBezTo>
                      <a:cubicBezTo>
                        <a:pt x="76" y="144"/>
                        <a:pt x="76" y="144"/>
                        <a:pt x="76" y="144"/>
                      </a:cubicBezTo>
                      <a:cubicBezTo>
                        <a:pt x="83" y="144"/>
                        <a:pt x="88" y="138"/>
                        <a:pt x="88" y="132"/>
                      </a:cubicBezTo>
                      <a:cubicBezTo>
                        <a:pt x="88" y="12"/>
                        <a:pt x="88" y="12"/>
                        <a:pt x="88" y="12"/>
                      </a:cubicBezTo>
                      <a:cubicBezTo>
                        <a:pt x="88" y="5"/>
                        <a:pt x="83" y="0"/>
                        <a:pt x="76" y="0"/>
                      </a:cubicBezTo>
                      <a:close/>
                      <a:moveTo>
                        <a:pt x="41" y="17"/>
                      </a:moveTo>
                      <a:cubicBezTo>
                        <a:pt x="43" y="16"/>
                        <a:pt x="45" y="16"/>
                        <a:pt x="47" y="17"/>
                      </a:cubicBezTo>
                      <a:cubicBezTo>
                        <a:pt x="48" y="18"/>
                        <a:pt x="48" y="19"/>
                        <a:pt x="48" y="20"/>
                      </a:cubicBezTo>
                      <a:cubicBezTo>
                        <a:pt x="48" y="21"/>
                        <a:pt x="48" y="22"/>
                        <a:pt x="47" y="23"/>
                      </a:cubicBezTo>
                      <a:cubicBezTo>
                        <a:pt x="46" y="23"/>
                        <a:pt x="45" y="24"/>
                        <a:pt x="44" y="24"/>
                      </a:cubicBezTo>
                      <a:cubicBezTo>
                        <a:pt x="43" y="24"/>
                        <a:pt x="42" y="23"/>
                        <a:pt x="41" y="23"/>
                      </a:cubicBezTo>
                      <a:cubicBezTo>
                        <a:pt x="41" y="22"/>
                        <a:pt x="40" y="21"/>
                        <a:pt x="40" y="20"/>
                      </a:cubicBezTo>
                      <a:cubicBezTo>
                        <a:pt x="40" y="19"/>
                        <a:pt x="41" y="18"/>
                        <a:pt x="41" y="17"/>
                      </a:cubicBezTo>
                      <a:close/>
                      <a:moveTo>
                        <a:pt x="25" y="17"/>
                      </a:moveTo>
                      <a:cubicBezTo>
                        <a:pt x="27" y="16"/>
                        <a:pt x="30" y="16"/>
                        <a:pt x="31" y="17"/>
                      </a:cubicBezTo>
                      <a:cubicBezTo>
                        <a:pt x="32" y="18"/>
                        <a:pt x="32" y="19"/>
                        <a:pt x="32" y="20"/>
                      </a:cubicBezTo>
                      <a:cubicBezTo>
                        <a:pt x="32" y="21"/>
                        <a:pt x="32" y="22"/>
                        <a:pt x="31" y="23"/>
                      </a:cubicBezTo>
                      <a:cubicBezTo>
                        <a:pt x="30" y="23"/>
                        <a:pt x="29" y="24"/>
                        <a:pt x="28" y="24"/>
                      </a:cubicBezTo>
                      <a:cubicBezTo>
                        <a:pt x="27" y="24"/>
                        <a:pt x="26" y="23"/>
                        <a:pt x="25" y="23"/>
                      </a:cubicBezTo>
                      <a:cubicBezTo>
                        <a:pt x="25" y="22"/>
                        <a:pt x="24" y="21"/>
                        <a:pt x="24" y="20"/>
                      </a:cubicBezTo>
                      <a:cubicBezTo>
                        <a:pt x="24" y="19"/>
                        <a:pt x="25" y="18"/>
                        <a:pt x="25" y="17"/>
                      </a:cubicBezTo>
                      <a:close/>
                      <a:moveTo>
                        <a:pt x="47" y="127"/>
                      </a:moveTo>
                      <a:cubicBezTo>
                        <a:pt x="46" y="127"/>
                        <a:pt x="45" y="128"/>
                        <a:pt x="44" y="128"/>
                      </a:cubicBezTo>
                      <a:cubicBezTo>
                        <a:pt x="43" y="128"/>
                        <a:pt x="42" y="127"/>
                        <a:pt x="41" y="127"/>
                      </a:cubicBezTo>
                      <a:cubicBezTo>
                        <a:pt x="41" y="126"/>
                        <a:pt x="40" y="125"/>
                        <a:pt x="40" y="124"/>
                      </a:cubicBezTo>
                      <a:cubicBezTo>
                        <a:pt x="40" y="123"/>
                        <a:pt x="41" y="122"/>
                        <a:pt x="41" y="121"/>
                      </a:cubicBezTo>
                      <a:cubicBezTo>
                        <a:pt x="43" y="120"/>
                        <a:pt x="46" y="120"/>
                        <a:pt x="47" y="121"/>
                      </a:cubicBezTo>
                      <a:cubicBezTo>
                        <a:pt x="48" y="122"/>
                        <a:pt x="48" y="123"/>
                        <a:pt x="48" y="124"/>
                      </a:cubicBezTo>
                      <a:cubicBezTo>
                        <a:pt x="48" y="125"/>
                        <a:pt x="48" y="126"/>
                        <a:pt x="47" y="127"/>
                      </a:cubicBezTo>
                      <a:close/>
                      <a:moveTo>
                        <a:pt x="72" y="108"/>
                      </a:moveTo>
                      <a:cubicBezTo>
                        <a:pt x="72" y="110"/>
                        <a:pt x="70" y="112"/>
                        <a:pt x="68" y="112"/>
                      </a:cubicBezTo>
                      <a:cubicBezTo>
                        <a:pt x="20" y="112"/>
                        <a:pt x="20" y="112"/>
                        <a:pt x="20" y="112"/>
                      </a:cubicBezTo>
                      <a:cubicBezTo>
                        <a:pt x="18" y="112"/>
                        <a:pt x="16" y="110"/>
                        <a:pt x="16" y="108"/>
                      </a:cubicBezTo>
                      <a:cubicBezTo>
                        <a:pt x="16" y="36"/>
                        <a:pt x="16" y="36"/>
                        <a:pt x="16" y="36"/>
                      </a:cubicBezTo>
                      <a:cubicBezTo>
                        <a:pt x="16" y="34"/>
                        <a:pt x="18" y="32"/>
                        <a:pt x="20" y="32"/>
                      </a:cubicBezTo>
                      <a:cubicBezTo>
                        <a:pt x="68" y="32"/>
                        <a:pt x="68" y="32"/>
                        <a:pt x="68" y="32"/>
                      </a:cubicBezTo>
                      <a:cubicBezTo>
                        <a:pt x="70" y="32"/>
                        <a:pt x="72" y="34"/>
                        <a:pt x="72" y="36"/>
                      </a:cubicBezTo>
                      <a:lnTo>
                        <a:pt x="72" y="10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par>
                          <p:cTn id="44" fill="hold">
                            <p:stCondLst>
                              <p:cond delay="500"/>
                            </p:stCondLst>
                            <p:childTnLst>
                              <p:par>
                                <p:cTn id="45" presetID="42" presetClass="entr" presetSubtype="0"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3" grpId="0" animBg="1"/>
      <p:bldP spid="16" grpId="0"/>
      <p:bldP spid="17" grpId="0"/>
      <p:bldP spid="18" grpId="0"/>
      <p:bldP spid="19" grpId="0"/>
      <p:bldP spid="20" grpId="0"/>
      <p:bldP spid="21" grpId="0"/>
      <p:bldP spid="22" grpId="0"/>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0" y="1240"/>
            <a:ext cx="12190413" cy="6857107"/>
          </a:xfrm>
          <a:prstGeom prst="rect">
            <a:avLst/>
          </a:prstGeom>
        </p:spPr>
      </p:pic>
      <p:sp>
        <p:nvSpPr>
          <p:cNvPr id="13" name="TextBox 4"/>
          <p:cNvSpPr txBox="1"/>
          <p:nvPr/>
        </p:nvSpPr>
        <p:spPr>
          <a:xfrm>
            <a:off x="1254999" y="2393444"/>
            <a:ext cx="4851008" cy="923330"/>
          </a:xfrm>
          <a:prstGeom prst="rect">
            <a:avLst/>
          </a:prstGeom>
          <a:noFill/>
        </p:spPr>
        <p:txBody>
          <a:bodyPr wrap="none" rtlCol="0">
            <a:spAutoFit/>
          </a:bodyPr>
          <a:lstStyle/>
          <a:p>
            <a:r>
              <a:rPr lang="zh-CN" altLang="en-US" sz="5400" b="1" spc="300" dirty="0">
                <a:solidFill>
                  <a:schemeClr val="bg1">
                    <a:lumMod val="85000"/>
                  </a:schemeClr>
                </a:solidFill>
                <a:latin typeface="微软雅黑" panose="020B0503020204020204" pitchFamily="34" charset="-122"/>
                <a:ea typeface="微软雅黑" panose="020B0503020204020204" pitchFamily="34" charset="-122"/>
              </a:rPr>
              <a:t>谢谢您的观看</a:t>
            </a:r>
            <a:r>
              <a:rPr lang="en-US" altLang="zh-CN" sz="5400" b="1" spc="300" dirty="0">
                <a:solidFill>
                  <a:schemeClr val="bg1">
                    <a:lumMod val="85000"/>
                  </a:schemeClr>
                </a:solidFill>
                <a:latin typeface="微软雅黑" panose="020B0503020204020204" pitchFamily="34" charset="-122"/>
                <a:ea typeface="微软雅黑" panose="020B0503020204020204" pitchFamily="34" charset="-122"/>
              </a:rPr>
              <a:t>!</a:t>
            </a:r>
            <a:endParaRPr lang="en-US" altLang="zh-CN" sz="5400" b="1" spc="3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14" name="TextBox 23"/>
          <p:cNvSpPr txBox="1"/>
          <p:nvPr/>
        </p:nvSpPr>
        <p:spPr>
          <a:xfrm>
            <a:off x="1318962" y="3827350"/>
            <a:ext cx="4402648" cy="553998"/>
          </a:xfrm>
          <a:prstGeom prst="rect">
            <a:avLst/>
          </a:prstGeom>
          <a:noFill/>
        </p:spPr>
        <p:txBody>
          <a:bodyPr wrap="square" rtlCol="0">
            <a:spAutoFit/>
          </a:bodyPr>
          <a:lstStyle/>
          <a:p>
            <a:r>
              <a:rPr lang="en-US" altLang="zh-CN" sz="1000" dirty="0">
                <a:solidFill>
                  <a:schemeClr val="bg1">
                    <a:lumMod val="85000"/>
                  </a:schemeClr>
                </a:solidFill>
                <a:latin typeface="微软雅黑" panose="020B0503020204020204" pitchFamily="34" charset="-122"/>
                <a:ea typeface="微软雅黑" panose="020B0503020204020204" pitchFamily="34" charset="-122"/>
              </a:rPr>
              <a:t>Your content to play here, or through your copy, </a:t>
            </a:r>
            <a:endParaRPr lang="en-US" altLang="zh-CN" sz="1000" dirty="0">
              <a:solidFill>
                <a:schemeClr val="bg1">
                  <a:lumMod val="85000"/>
                </a:schemeClr>
              </a:solidFill>
              <a:latin typeface="微软雅黑" panose="020B0503020204020204" pitchFamily="34" charset="-122"/>
              <a:ea typeface="微软雅黑" panose="020B0503020204020204" pitchFamily="34" charset="-122"/>
            </a:endParaRPr>
          </a:p>
          <a:p>
            <a:r>
              <a:rPr lang="en-US" altLang="zh-CN" sz="1000" dirty="0">
                <a:solidFill>
                  <a:schemeClr val="bg1">
                    <a:lumMod val="85000"/>
                  </a:schemeClr>
                </a:solidFill>
                <a:latin typeface="微软雅黑" panose="020B0503020204020204" pitchFamily="34" charset="-122"/>
                <a:ea typeface="微软雅黑" panose="020B0503020204020204" pitchFamily="34" charset="-122"/>
              </a:rPr>
              <a:t>paste in this box, and select only the text. Your content to play here, or through your copy, paste in this box, and select only the text.</a:t>
            </a:r>
            <a:endParaRPr lang="zh-CN" altLang="en-US" sz="10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15" name="矩形 14"/>
          <p:cNvSpPr/>
          <p:nvPr/>
        </p:nvSpPr>
        <p:spPr>
          <a:xfrm>
            <a:off x="1371104" y="3364692"/>
            <a:ext cx="4571229" cy="33654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lumMod val="85000"/>
                  </a:schemeClr>
                </a:solidFill>
                <a:latin typeface="微软雅黑" panose="020B0503020204020204" pitchFamily="34" charset="-122"/>
                <a:ea typeface="微软雅黑" panose="020B0503020204020204" pitchFamily="34" charset="-122"/>
              </a:rPr>
              <a:t>适用工作汇报</a:t>
            </a:r>
            <a:r>
              <a:rPr lang="en-US" altLang="zh-CN" sz="1600" dirty="0">
                <a:solidFill>
                  <a:schemeClr val="bg1">
                    <a:lumMod val="85000"/>
                  </a:schemeClr>
                </a:solidFill>
                <a:latin typeface="微软雅黑" panose="020B0503020204020204" pitchFamily="34" charset="-122"/>
                <a:ea typeface="微软雅黑" panose="020B0503020204020204" pitchFamily="34" charset="-122"/>
              </a:rPr>
              <a:t>/ </a:t>
            </a:r>
            <a:r>
              <a:rPr lang="zh-CN" altLang="en-US" sz="1600" dirty="0">
                <a:solidFill>
                  <a:schemeClr val="bg1">
                    <a:lumMod val="85000"/>
                  </a:schemeClr>
                </a:solidFill>
                <a:latin typeface="微软雅黑" panose="020B0503020204020204" pitchFamily="34" charset="-122"/>
                <a:ea typeface="微软雅黑" panose="020B0503020204020204" pitchFamily="34" charset="-122"/>
              </a:rPr>
              <a:t>文化介绍</a:t>
            </a:r>
            <a:r>
              <a:rPr lang="en-US" altLang="zh-CN" sz="1600" dirty="0">
                <a:solidFill>
                  <a:schemeClr val="bg1">
                    <a:lumMod val="85000"/>
                  </a:schemeClr>
                </a:solidFill>
                <a:latin typeface="微软雅黑" panose="020B0503020204020204" pitchFamily="34" charset="-122"/>
                <a:ea typeface="微软雅黑" panose="020B0503020204020204" pitchFamily="34" charset="-122"/>
              </a:rPr>
              <a:t> / </a:t>
            </a:r>
            <a:r>
              <a:rPr lang="zh-CN" altLang="en-US" sz="1600" dirty="0">
                <a:solidFill>
                  <a:schemeClr val="bg1">
                    <a:lumMod val="85000"/>
                  </a:schemeClr>
                </a:solidFill>
                <a:latin typeface="微软雅黑" panose="020B0503020204020204" pitchFamily="34" charset="-122"/>
                <a:ea typeface="微软雅黑" panose="020B0503020204020204" pitchFamily="34" charset="-122"/>
              </a:rPr>
              <a:t>工作总结</a:t>
            </a:r>
            <a:endParaRPr lang="zh-CN" altLang="en-US" sz="16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16" name="TextBox 4"/>
          <p:cNvSpPr txBox="1"/>
          <p:nvPr/>
        </p:nvSpPr>
        <p:spPr>
          <a:xfrm>
            <a:off x="1267699" y="1134064"/>
            <a:ext cx="2082621" cy="1446550"/>
          </a:xfrm>
          <a:prstGeom prst="rect">
            <a:avLst/>
          </a:prstGeom>
          <a:noFill/>
        </p:spPr>
        <p:txBody>
          <a:bodyPr wrap="none" rtlCol="0">
            <a:spAutoFit/>
          </a:bodyPr>
          <a:lstStyle/>
          <a:p>
            <a:r>
              <a:rPr lang="en-US" altLang="zh-CN" sz="8800" dirty="0" smtClean="0">
                <a:solidFill>
                  <a:srgbClr val="59A3B0"/>
                </a:solidFill>
                <a:latin typeface="Agency FB" panose="020B0503020202020204" pitchFamily="34" charset="0"/>
                <a:ea typeface="宋体-PUA" panose="02010600030101010101" pitchFamily="2" charset="-122"/>
              </a:rPr>
              <a:t>2030</a:t>
            </a:r>
            <a:endParaRPr lang="en-US" altLang="zh-CN" sz="8800" dirty="0">
              <a:solidFill>
                <a:srgbClr val="59A3B0"/>
              </a:solidFill>
              <a:latin typeface="Agency FB" panose="020B0503020202020204" pitchFamily="34" charset="0"/>
              <a:ea typeface="宋体-PUA" panose="02010600030101010101" pitchFamily="2" charset="-122"/>
            </a:endParaRPr>
          </a:p>
        </p:txBody>
      </p:sp>
      <p:sp>
        <p:nvSpPr>
          <p:cNvPr id="17" name="TextBox 2"/>
          <p:cNvSpPr>
            <a:spLocks noChangeArrowheads="1"/>
          </p:cNvSpPr>
          <p:nvPr/>
        </p:nvSpPr>
        <p:spPr bwMode="auto">
          <a:xfrm>
            <a:off x="327047" y="176214"/>
            <a:ext cx="1355682" cy="584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6" tIns="45703" rIns="91406" bIns="45703">
            <a:spAutoFit/>
          </a:bodyPr>
          <a:lstStyle/>
          <a:p>
            <a:pPr algn="ctr" eaLnBrk="1" hangingPunct="1">
              <a:buFont typeface="Arial" panose="020B0604020202020204" pitchFamily="34" charset="0"/>
              <a:buNone/>
            </a:pPr>
            <a:r>
              <a:rPr lang="en-US" altLang="zh-CN" sz="3200" dirty="0">
                <a:solidFill>
                  <a:srgbClr val="E2E4E6"/>
                </a:solidFill>
                <a:latin typeface="Agency FB" panose="020B0503020202020204" pitchFamily="34" charset="0"/>
                <a:ea typeface="微软雅黑" panose="020B0503020204020204" pitchFamily="34" charset="-122"/>
                <a:sym typeface="微软雅黑" panose="020B0503020204020204" pitchFamily="34" charset="-122"/>
              </a:rPr>
              <a:t>LOGO</a:t>
            </a:r>
            <a:endParaRPr lang="zh-CN" altLang="en-US" sz="3200" dirty="0">
              <a:solidFill>
                <a:srgbClr val="E2E4E6"/>
              </a:solidFill>
              <a:latin typeface="Agency FB" panose="020B0503020202020204" pitchFamily="34" charset="0"/>
              <a:ea typeface="微软雅黑" panose="020B0503020204020204" pitchFamily="34" charset="-122"/>
              <a:sym typeface="微软雅黑" panose="020B0503020204020204" pitchFamily="34" charset="-122"/>
            </a:endParaRPr>
          </a:p>
        </p:txBody>
      </p:sp>
      <p:sp>
        <p:nvSpPr>
          <p:cNvPr id="18" name="等腰三角形 4"/>
          <p:cNvSpPr>
            <a:spLocks noChangeArrowheads="1"/>
          </p:cNvSpPr>
          <p:nvPr/>
        </p:nvSpPr>
        <p:spPr bwMode="auto">
          <a:xfrm rot="5400000">
            <a:off x="-18664" y="318708"/>
            <a:ext cx="329453" cy="285769"/>
          </a:xfrm>
          <a:prstGeom prst="triangle">
            <a:avLst>
              <a:gd name="adj" fmla="val 50000"/>
            </a:avLst>
          </a:prstGeom>
          <a:solidFill>
            <a:srgbClr val="E2E4E6"/>
          </a:solidFill>
          <a:ln>
            <a:noFill/>
          </a:ln>
        </p:spPr>
        <p:txBody>
          <a:bodyPr lIns="91406" tIns="45703" rIns="91406" bIns="45703" anchor="ctr"/>
          <a:lstStyle/>
          <a:p>
            <a:pPr algn="ctr" eaLnBrk="1" hangingPunct="1">
              <a:buFont typeface="Arial" panose="020B0604020202020204" pitchFamily="34" charset="0"/>
              <a:buNone/>
            </a:pPr>
            <a:endParaRPr lang="zh-CN" altLang="zh-CN">
              <a:solidFill>
                <a:srgbClr val="0170C1"/>
              </a:solidFill>
              <a:latin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ppt_x</p:attrName>
                                        </p:attrNameLst>
                                      </p:cBhvr>
                                      <p:tavLst>
                                        <p:tav tm="0">
                                          <p:val>
                                            <p:strVal val="0-#ppt_w/2"/>
                                          </p:val>
                                        </p:tav>
                                        <p:tav tm="100000">
                                          <p:val>
                                            <p:strVal val="#ppt_x"/>
                                          </p:val>
                                        </p:tav>
                                      </p:tavLst>
                                    </p:anim>
                                    <p:anim calcmode="lin" valueType="num">
                                      <p:cBhvr>
                                        <p:cTn id="12" dur="500" fill="hold"/>
                                        <p:tgtEl>
                                          <p:spTgt spid="18"/>
                                        </p:tgtEl>
                                        <p:attrNameLst>
                                          <p:attrName>ppt_y</p:attrName>
                                        </p:attrNameLst>
                                      </p:cBhvr>
                                      <p:tavLst>
                                        <p:tav tm="0">
                                          <p:val>
                                            <p:strVal val="#ppt_y"/>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500" fill="hold"/>
                                        <p:tgtEl>
                                          <p:spTgt spid="17"/>
                                        </p:tgtEl>
                                        <p:attrNameLst>
                                          <p:attrName>ppt_w</p:attrName>
                                        </p:attrNameLst>
                                      </p:cBhvr>
                                      <p:tavLst>
                                        <p:tav tm="0">
                                          <p:val>
                                            <p:fltVal val="0"/>
                                          </p:val>
                                        </p:tav>
                                        <p:tav tm="100000">
                                          <p:val>
                                            <p:strVal val="#ppt_w"/>
                                          </p:val>
                                        </p:tav>
                                      </p:tavLst>
                                    </p:anim>
                                    <p:anim calcmode="lin" valueType="num">
                                      <p:cBhvr>
                                        <p:cTn id="16" dur="500" fill="hold"/>
                                        <p:tgtEl>
                                          <p:spTgt spid="17"/>
                                        </p:tgtEl>
                                        <p:attrNameLst>
                                          <p:attrName>ppt_h</p:attrName>
                                        </p:attrNameLst>
                                      </p:cBhvr>
                                      <p:tavLst>
                                        <p:tav tm="0">
                                          <p:val>
                                            <p:fltVal val="0"/>
                                          </p:val>
                                        </p:tav>
                                        <p:tav tm="100000">
                                          <p:val>
                                            <p:strVal val="#ppt_h"/>
                                          </p:val>
                                        </p:tav>
                                      </p:tavLst>
                                    </p:anim>
                                    <p:animEffect>
                                      <p:cBhvr>
                                        <p:cTn id="17" dur="500"/>
                                        <p:tgtEl>
                                          <p:spTgt spid="17"/>
                                        </p:tgtEl>
                                      </p:cBhvr>
                                    </p:animEffect>
                                  </p:childTnLst>
                                </p:cTn>
                              </p:par>
                            </p:childTnLst>
                          </p:cTn>
                        </p:par>
                        <p:par>
                          <p:cTn id="18" fill="hold">
                            <p:stCondLst>
                              <p:cond delay="1500"/>
                            </p:stCondLst>
                            <p:childTnLst>
                              <p:par>
                                <p:cTn id="19" presetID="14" presetClass="entr" presetSubtype="10" fill="hold" grpId="0" nodeType="afterEffect">
                                  <p:stCondLst>
                                    <p:cond delay="0"/>
                                  </p:stCondLst>
                                  <p:iterate type="lt">
                                    <p:tmPct val="30000"/>
                                  </p:iterate>
                                  <p:childTnLst>
                                    <p:set>
                                      <p:cBhvr>
                                        <p:cTn id="20" dur="1" fill="hold">
                                          <p:stCondLst>
                                            <p:cond delay="0"/>
                                          </p:stCondLst>
                                        </p:cTn>
                                        <p:tgtEl>
                                          <p:spTgt spid="13"/>
                                        </p:tgtEl>
                                        <p:attrNameLst>
                                          <p:attrName>style.visibility</p:attrName>
                                        </p:attrNameLst>
                                      </p:cBhvr>
                                      <p:to>
                                        <p:strVal val="visible"/>
                                      </p:to>
                                    </p:set>
                                    <p:animEffect transition="in" filter="randombar(horizontal)">
                                      <p:cBhvr>
                                        <p:cTn id="21" dur="500"/>
                                        <p:tgtEl>
                                          <p:spTgt spid="13"/>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p:tgtEl>
                                          <p:spTgt spid="15"/>
                                        </p:tgtEl>
                                        <p:attrNameLst>
                                          <p:attrName>ppt_x</p:attrName>
                                        </p:attrNameLst>
                                      </p:cBhvr>
                                      <p:tavLst>
                                        <p:tav tm="0">
                                          <p:val>
                                            <p:strVal val="#ppt_x-#ppt_w*1.125000"/>
                                          </p:val>
                                        </p:tav>
                                        <p:tav tm="100000">
                                          <p:val>
                                            <p:strVal val="#ppt_x"/>
                                          </p:val>
                                        </p:tav>
                                      </p:tavLst>
                                    </p:anim>
                                    <p:animEffect transition="in" filter="wipe(right)">
                                      <p:cBhvr>
                                        <p:cTn id="25" dur="500"/>
                                        <p:tgtEl>
                                          <p:spTgt spid="15"/>
                                        </p:tgtEl>
                                      </p:cBhvr>
                                    </p:animEffect>
                                  </p:childTnLst>
                                </p:cTn>
                              </p:par>
                            </p:childTnLst>
                          </p:cTn>
                        </p:par>
                        <p:par>
                          <p:cTn id="26" fill="hold">
                            <p:stCondLst>
                              <p:cond delay="1899"/>
                            </p:stCondLst>
                            <p:childTnLst>
                              <p:par>
                                <p:cTn id="27" presetID="14" presetClass="entr" presetSubtype="10" fill="hold" grpId="0" nodeType="afterEffect">
                                  <p:stCondLst>
                                    <p:cond delay="0"/>
                                  </p:stCondLst>
                                  <p:iterate type="lt">
                                    <p:tmPct val="30000"/>
                                  </p:iterate>
                                  <p:childTnLst>
                                    <p:set>
                                      <p:cBhvr>
                                        <p:cTn id="28" dur="1" fill="hold">
                                          <p:stCondLst>
                                            <p:cond delay="0"/>
                                          </p:stCondLst>
                                        </p:cTn>
                                        <p:tgtEl>
                                          <p:spTgt spid="16"/>
                                        </p:tgtEl>
                                        <p:attrNameLst>
                                          <p:attrName>style.visibility</p:attrName>
                                        </p:attrNameLst>
                                      </p:cBhvr>
                                      <p:to>
                                        <p:strVal val="visible"/>
                                      </p:to>
                                    </p:set>
                                    <p:animEffect transition="in" filter="randombar(horizontal)">
                                      <p:cBhvr>
                                        <p:cTn id="29" dur="500"/>
                                        <p:tgtEl>
                                          <p:spTgt spid="16"/>
                                        </p:tgtEl>
                                      </p:cBhvr>
                                    </p:animEffect>
                                  </p:childTnLst>
                                </p:cTn>
                              </p:par>
                            </p:childTnLst>
                          </p:cTn>
                        </p:par>
                        <p:par>
                          <p:cTn id="30" fill="hold">
                            <p:stCondLst>
                              <p:cond delay="2849"/>
                            </p:stCondLst>
                            <p:childTnLst>
                              <p:par>
                                <p:cTn id="31" presetID="22" presetClass="entr" presetSubtype="8" fill="hold" grpId="0" nodeType="afterEffect">
                                  <p:stCondLst>
                                    <p:cond delay="0"/>
                                  </p:stCondLst>
                                  <p:iterate type="lt">
                                    <p:tmPct val="30000"/>
                                  </p:iterate>
                                  <p:childTnLst>
                                    <p:set>
                                      <p:cBhvr>
                                        <p:cTn id="32" dur="1" fill="hold">
                                          <p:stCondLst>
                                            <p:cond delay="0"/>
                                          </p:stCondLst>
                                        </p:cTn>
                                        <p:tgtEl>
                                          <p:spTgt spid="14"/>
                                        </p:tgtEl>
                                        <p:attrNameLst>
                                          <p:attrName>style.visibility</p:attrName>
                                        </p:attrNameLst>
                                      </p:cBhvr>
                                      <p:to>
                                        <p:strVal val="visible"/>
                                      </p:to>
                                    </p:set>
                                    <p:animEffect transition="in" filter="wipe(left)">
                                      <p:cBhvr>
                                        <p:cTn id="33" dur="2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bldLvl="0" autoUpdateAnimBg="0"/>
      <p:bldP spid="18" grpId="0" bldLvl="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0" y="1240"/>
            <a:ext cx="12190413" cy="6857107"/>
          </a:xfrm>
          <a:prstGeom prst="rect">
            <a:avLst/>
          </a:prstGeom>
        </p:spPr>
      </p:pic>
      <p:sp>
        <p:nvSpPr>
          <p:cNvPr id="12" name="TextBox 15"/>
          <p:cNvSpPr txBox="1"/>
          <p:nvPr/>
        </p:nvSpPr>
        <p:spPr>
          <a:xfrm>
            <a:off x="146135" y="5605737"/>
            <a:ext cx="3068638" cy="830997"/>
          </a:xfrm>
          <a:prstGeom prst="rect">
            <a:avLst/>
          </a:prstGeom>
          <a:noFill/>
          <a:ln>
            <a:noFill/>
          </a:ln>
        </p:spPr>
        <p:txBody>
          <a:bodyPr wrap="square" rtlCol="0">
            <a:spAutoFit/>
          </a:bodyPr>
          <a:lstStyle/>
          <a:p>
            <a:pPr algn="ctr"/>
            <a:r>
              <a:rPr lang="zh-CN" alt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rPr>
              <a:t>第一章</a:t>
            </a:r>
            <a:endParaRPr 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endParaRPr>
          </a:p>
        </p:txBody>
      </p:sp>
      <p:sp>
        <p:nvSpPr>
          <p:cNvPr id="13" name="矩形 12"/>
          <p:cNvSpPr/>
          <p:nvPr/>
        </p:nvSpPr>
        <p:spPr>
          <a:xfrm>
            <a:off x="1312851" y="1981146"/>
            <a:ext cx="4884750" cy="784830"/>
          </a:xfrm>
          <a:prstGeom prst="rect">
            <a:avLst/>
          </a:prstGeom>
        </p:spPr>
        <p:txBody>
          <a:bodyPr wrap="square" lIns="0" tIns="0" rIns="0" bIns="0">
            <a:spAutoFit/>
          </a:bodyPr>
          <a:lstStyle/>
          <a:p>
            <a:pPr algn="ctr" eaLnBrk="1" hangingPunct="1">
              <a:defRPr/>
            </a:pPr>
            <a:r>
              <a:rPr lang="zh-CN" altLang="en-US" sz="5000" b="1" spc="300" noProof="1">
                <a:solidFill>
                  <a:srgbClr val="59A3B0"/>
                </a:solidFill>
                <a:latin typeface="微软雅黑" panose="020B0503020204020204" pitchFamily="34" charset="-122"/>
                <a:ea typeface="微软雅黑" panose="020B0503020204020204" pitchFamily="34" charset="-122"/>
                <a:cs typeface="+mn-ea"/>
                <a:sym typeface="Arial" panose="020B0604020202020204" pitchFamily="34" charset="0"/>
              </a:rPr>
              <a:t>年度</a:t>
            </a:r>
            <a:r>
              <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工作概述</a:t>
            </a:r>
            <a:endPar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TextBox 11"/>
          <p:cNvSpPr txBox="1"/>
          <p:nvPr/>
        </p:nvSpPr>
        <p:spPr>
          <a:xfrm>
            <a:off x="1668779" y="27928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TextBox 11"/>
          <p:cNvSpPr txBox="1"/>
          <p:nvPr/>
        </p:nvSpPr>
        <p:spPr>
          <a:xfrm>
            <a:off x="1668779" y="30849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750"/>
                                        <p:tgtEl>
                                          <p:spTgt spid="12"/>
                                        </p:tgtEl>
                                      </p:cBhvr>
                                    </p:animEffect>
                                    <p:anim calcmode="lin" valueType="num">
                                      <p:cBhvr>
                                        <p:cTn id="12" dur="750" fill="hold"/>
                                        <p:tgtEl>
                                          <p:spTgt spid="12"/>
                                        </p:tgtEl>
                                        <p:attrNameLst>
                                          <p:attrName>ppt_x</p:attrName>
                                        </p:attrNameLst>
                                      </p:cBhvr>
                                      <p:tavLst>
                                        <p:tav tm="0">
                                          <p:val>
                                            <p:strVal val="#ppt_x"/>
                                          </p:val>
                                        </p:tav>
                                        <p:tav tm="100000">
                                          <p:val>
                                            <p:strVal val="#ppt_x"/>
                                          </p:val>
                                        </p:tav>
                                      </p:tavLst>
                                    </p:anim>
                                    <p:anim calcmode="lin" valueType="num">
                                      <p:cBhvr>
                                        <p:cTn id="13" dur="75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3" presetClass="entr" presetSubtype="3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strVal val="4*#ppt_w"/>
                                          </p:val>
                                        </p:tav>
                                        <p:tav tm="100000">
                                          <p:val>
                                            <p:strVal val="#ppt_w"/>
                                          </p:val>
                                        </p:tav>
                                      </p:tavLst>
                                    </p:anim>
                                    <p:anim calcmode="lin" valueType="num">
                                      <p:cBhvr>
                                        <p:cTn id="18" dur="500" fill="hold"/>
                                        <p:tgtEl>
                                          <p:spTgt spid="13"/>
                                        </p:tgtEl>
                                        <p:attrNameLst>
                                          <p:attrName>ppt_h</p:attrName>
                                        </p:attrNameLst>
                                      </p:cBhvr>
                                      <p:tavLst>
                                        <p:tav tm="0">
                                          <p:val>
                                            <p:strVal val="4*#ppt_h"/>
                                          </p:val>
                                        </p:tav>
                                        <p:tav tm="100000">
                                          <p:val>
                                            <p:strVal val="#ppt_h"/>
                                          </p:val>
                                        </p:tav>
                                      </p:tavLst>
                                    </p:anim>
                                  </p:childTnLst>
                                </p:cTn>
                              </p:par>
                            </p:childTnLst>
                          </p:cTn>
                        </p:par>
                        <p:par>
                          <p:cTn id="19" fill="hold">
                            <p:stCondLst>
                              <p:cond delay="2500"/>
                            </p:stCondLst>
                            <p:childTnLst>
                              <p:par>
                                <p:cTn id="20" presetID="12" presetClass="entr" presetSubtype="8"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p:tgtEl>
                                          <p:spTgt spid="14"/>
                                        </p:tgtEl>
                                        <p:attrNameLst>
                                          <p:attrName>ppt_x</p:attrName>
                                        </p:attrNameLst>
                                      </p:cBhvr>
                                      <p:tavLst>
                                        <p:tav tm="0">
                                          <p:val>
                                            <p:strVal val="#ppt_x-#ppt_w*1.125000"/>
                                          </p:val>
                                        </p:tav>
                                        <p:tav tm="100000">
                                          <p:val>
                                            <p:strVal val="#ppt_x"/>
                                          </p:val>
                                        </p:tav>
                                      </p:tavLst>
                                    </p:anim>
                                    <p:animEffect transition="in" filter="wipe(right)">
                                      <p:cBhvr>
                                        <p:cTn id="23" dur="500"/>
                                        <p:tgtEl>
                                          <p:spTgt spid="14"/>
                                        </p:tgtEl>
                                      </p:cBhvr>
                                    </p:animEffect>
                                  </p:childTnLst>
                                </p:cTn>
                              </p:par>
                            </p:childTnLst>
                          </p:cTn>
                        </p:par>
                        <p:par>
                          <p:cTn id="24" fill="hold">
                            <p:stCondLst>
                              <p:cond delay="3000"/>
                            </p:stCondLst>
                            <p:childTnLst>
                              <p:par>
                                <p:cTn id="25" presetID="1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p:tgtEl>
                                          <p:spTgt spid="15"/>
                                        </p:tgtEl>
                                        <p:attrNameLst>
                                          <p:attrName>ppt_x</p:attrName>
                                        </p:attrNameLst>
                                      </p:cBhvr>
                                      <p:tavLst>
                                        <p:tav tm="0">
                                          <p:val>
                                            <p:strVal val="#ppt_x-#ppt_w*1.125000"/>
                                          </p:val>
                                        </p:tav>
                                        <p:tav tm="100000">
                                          <p:val>
                                            <p:strVal val="#ppt_x"/>
                                          </p:val>
                                        </p:tav>
                                      </p:tavLst>
                                    </p:anim>
                                    <p:animEffect transition="in" filter="wipe(right)">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年度工作概述</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圆角矩形 7"/>
          <p:cNvSpPr/>
          <p:nvPr/>
        </p:nvSpPr>
        <p:spPr>
          <a:xfrm>
            <a:off x="6465476" y="5073450"/>
            <a:ext cx="4377097" cy="798880"/>
          </a:xfrm>
          <a:prstGeom prst="roundRect">
            <a:avLst>
              <a:gd name="adj" fmla="val 0"/>
            </a:avLst>
          </a:prstGeom>
          <a:solidFill>
            <a:srgbClr val="59A3B0"/>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Calibri" panose="020F0502020204030204"/>
              <a:ea typeface="宋体" panose="02010600030101010101" pitchFamily="2" charset="-122"/>
            </a:endParaRPr>
          </a:p>
        </p:txBody>
      </p:sp>
      <p:sp>
        <p:nvSpPr>
          <p:cNvPr id="11" name="TextBox 13"/>
          <p:cNvSpPr txBox="1"/>
          <p:nvPr/>
        </p:nvSpPr>
        <p:spPr>
          <a:xfrm>
            <a:off x="7499310" y="5288224"/>
            <a:ext cx="2309427" cy="369332"/>
          </a:xfrm>
          <a:prstGeom prst="rect">
            <a:avLst/>
          </a:prstGeom>
          <a:noFill/>
        </p:spPr>
        <p:txBody>
          <a:bodyPr wrap="square" rtlCol="0">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单击此处添加标题</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2" name="圆角矩形 7"/>
          <p:cNvSpPr/>
          <p:nvPr/>
        </p:nvSpPr>
        <p:spPr>
          <a:xfrm>
            <a:off x="6465476" y="1963592"/>
            <a:ext cx="4377097" cy="3075435"/>
          </a:xfrm>
          <a:prstGeom prst="roundRect">
            <a:avLst>
              <a:gd name="adj" fmla="val 0"/>
            </a:avLst>
          </a:prstGeom>
          <a:blipFill dpi="0" rotWithShape="1">
            <a:blip r:embed="rId1" cstate="screen"/>
            <a:srcRect/>
            <a:stretch>
              <a:fillRect/>
            </a:stretch>
          </a:blipFill>
          <a:ln w="3175">
            <a:noFill/>
          </a:ln>
        </p:spPr>
        <p:style>
          <a:lnRef idx="2">
            <a:schemeClr val="accent1">
              <a:shade val="50000"/>
            </a:schemeClr>
          </a:lnRef>
          <a:fillRef idx="1">
            <a:schemeClr val="accent1"/>
          </a:fillRef>
          <a:effectRef idx="0">
            <a:schemeClr val="accent1"/>
          </a:effectRef>
          <a:fontRef idx="minor">
            <a:schemeClr val="lt1"/>
          </a:fontRef>
        </p:style>
        <p:txBody>
          <a:bodyPr lIns="133384" tIns="66693" rIns="133384" bIns="66693" rtlCol="0" anchor="ctr"/>
          <a:lstStyle/>
          <a:p>
            <a:pPr algn="ctr"/>
            <a:endParaRPr lang="zh-CN" altLang="en-US"/>
          </a:p>
        </p:txBody>
      </p:sp>
      <p:grpSp>
        <p:nvGrpSpPr>
          <p:cNvPr id="13" name="Group 2"/>
          <p:cNvGrpSpPr/>
          <p:nvPr/>
        </p:nvGrpSpPr>
        <p:grpSpPr>
          <a:xfrm>
            <a:off x="1257139" y="2127382"/>
            <a:ext cx="5111207" cy="919094"/>
            <a:chOff x="1930687" y="4371057"/>
            <a:chExt cx="8665914" cy="1558300"/>
          </a:xfrm>
        </p:grpSpPr>
        <p:sp>
          <p:nvSpPr>
            <p:cNvPr id="16" name="TextBox 6"/>
            <p:cNvSpPr txBox="1"/>
            <p:nvPr/>
          </p:nvSpPr>
          <p:spPr>
            <a:xfrm>
              <a:off x="2430338" y="4927510"/>
              <a:ext cx="8166263" cy="1001847"/>
            </a:xfrm>
            <a:prstGeom prst="rect">
              <a:avLst/>
            </a:prstGeom>
            <a:noFill/>
          </p:spPr>
          <p:txBody>
            <a:bodyPr wrap="square" lIns="219419" tIns="109710" rIns="219419" bIns="10971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17" name="Freeform 222"/>
            <p:cNvSpPr>
              <a:spLocks noEditPoints="1"/>
            </p:cNvSpPr>
            <p:nvPr/>
          </p:nvSpPr>
          <p:spPr bwMode="auto">
            <a:xfrm>
              <a:off x="1930687" y="4490967"/>
              <a:ext cx="518612" cy="520896"/>
            </a:xfrm>
            <a:custGeom>
              <a:avLst/>
              <a:gdLst>
                <a:gd name="T0" fmla="*/ 206 w 412"/>
                <a:gd name="T1" fmla="*/ 0 h 412"/>
                <a:gd name="T2" fmla="*/ 0 w 412"/>
                <a:gd name="T3" fmla="*/ 206 h 412"/>
                <a:gd name="T4" fmla="*/ 206 w 412"/>
                <a:gd name="T5" fmla="*/ 412 h 412"/>
                <a:gd name="T6" fmla="*/ 412 w 412"/>
                <a:gd name="T7" fmla="*/ 206 h 412"/>
                <a:gd name="T8" fmla="*/ 206 w 412"/>
                <a:gd name="T9" fmla="*/ 0 h 412"/>
                <a:gd name="T10" fmla="*/ 171 w 412"/>
                <a:gd name="T11" fmla="*/ 317 h 412"/>
                <a:gd name="T12" fmla="*/ 74 w 412"/>
                <a:gd name="T13" fmla="*/ 220 h 412"/>
                <a:gd name="T14" fmla="*/ 115 w 412"/>
                <a:gd name="T15" fmla="*/ 178 h 412"/>
                <a:gd name="T16" fmla="*/ 171 w 412"/>
                <a:gd name="T17" fmla="*/ 234 h 412"/>
                <a:gd name="T18" fmla="*/ 300 w 412"/>
                <a:gd name="T19" fmla="*/ 105 h 412"/>
                <a:gd name="T20" fmla="*/ 341 w 412"/>
                <a:gd name="T21" fmla="*/ 146 h 412"/>
                <a:gd name="T22" fmla="*/ 171 w 412"/>
                <a:gd name="T23" fmla="*/ 317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59A3B0"/>
            </a:solidFill>
            <a:ln>
              <a:noFill/>
            </a:ln>
          </p:spPr>
          <p:txBody>
            <a:bodyPr vert="horz" wrap="square" lIns="91440" tIns="45720" rIns="91440" bIns="45720" numCol="1" anchor="t" anchorCtr="0" compatLnSpc="1"/>
            <a:lstStyle/>
            <a:p>
              <a:endParaRPr lang="en-US" sz="1050" dirty="0">
                <a:solidFill>
                  <a:schemeClr val="bg1">
                    <a:lumMod val="50000"/>
                  </a:schemeClr>
                </a:solidFill>
              </a:endParaRPr>
            </a:p>
          </p:txBody>
        </p:sp>
        <p:sp>
          <p:nvSpPr>
            <p:cNvPr id="18" name="TextBox 8"/>
            <p:cNvSpPr txBox="1"/>
            <p:nvPr/>
          </p:nvSpPr>
          <p:spPr>
            <a:xfrm>
              <a:off x="2452235" y="4371057"/>
              <a:ext cx="1843661" cy="678313"/>
            </a:xfrm>
            <a:prstGeom prst="rect">
              <a:avLst/>
            </a:prstGeom>
            <a:noFill/>
          </p:spPr>
          <p:txBody>
            <a:bodyPr wrap="none" lIns="182843" tIns="91422" rIns="182843" bIns="91422" rtlCol="0">
              <a:spAutoFit/>
            </a:bodyPr>
            <a:lstStyle/>
            <a:p>
              <a:r>
                <a:rPr lang="zh-CN" altLang="en-US" sz="1400" b="1" dirty="0">
                  <a:solidFill>
                    <a:schemeClr val="bg1">
                      <a:lumMod val="50000"/>
                    </a:schemeClr>
                  </a:solidFill>
                  <a:latin typeface="Lato Regular"/>
                  <a:cs typeface="Lato Regular"/>
                </a:rPr>
                <a:t>加入标题</a:t>
              </a:r>
              <a:endParaRPr lang="id-ID" sz="1400" b="1" dirty="0">
                <a:solidFill>
                  <a:schemeClr val="bg1">
                    <a:lumMod val="50000"/>
                  </a:schemeClr>
                </a:solidFill>
                <a:latin typeface="Lato Regular"/>
                <a:cs typeface="Lato Regular"/>
              </a:endParaRPr>
            </a:p>
          </p:txBody>
        </p:sp>
      </p:grpSp>
      <p:grpSp>
        <p:nvGrpSpPr>
          <p:cNvPr id="19" name="Group 3"/>
          <p:cNvGrpSpPr/>
          <p:nvPr/>
        </p:nvGrpSpPr>
        <p:grpSpPr>
          <a:xfrm>
            <a:off x="1275948" y="3092310"/>
            <a:ext cx="5393482" cy="919094"/>
            <a:chOff x="1962577" y="6007067"/>
            <a:chExt cx="9144504" cy="1558300"/>
          </a:xfrm>
        </p:grpSpPr>
        <p:sp>
          <p:nvSpPr>
            <p:cNvPr id="20" name="TextBox 10"/>
            <p:cNvSpPr txBox="1"/>
            <p:nvPr/>
          </p:nvSpPr>
          <p:spPr>
            <a:xfrm>
              <a:off x="2462230" y="6563520"/>
              <a:ext cx="8644851" cy="1001847"/>
            </a:xfrm>
            <a:prstGeom prst="rect">
              <a:avLst/>
            </a:prstGeom>
            <a:noFill/>
          </p:spPr>
          <p:txBody>
            <a:bodyPr wrap="square" lIns="219419" tIns="109710" rIns="219419" bIns="10971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21" name="Freeform 222"/>
            <p:cNvSpPr>
              <a:spLocks noEditPoints="1"/>
            </p:cNvSpPr>
            <p:nvPr/>
          </p:nvSpPr>
          <p:spPr bwMode="auto">
            <a:xfrm>
              <a:off x="1962577" y="6126977"/>
              <a:ext cx="518612" cy="520896"/>
            </a:xfrm>
            <a:custGeom>
              <a:avLst/>
              <a:gdLst>
                <a:gd name="T0" fmla="*/ 206 w 412"/>
                <a:gd name="T1" fmla="*/ 0 h 412"/>
                <a:gd name="T2" fmla="*/ 0 w 412"/>
                <a:gd name="T3" fmla="*/ 206 h 412"/>
                <a:gd name="T4" fmla="*/ 206 w 412"/>
                <a:gd name="T5" fmla="*/ 412 h 412"/>
                <a:gd name="T6" fmla="*/ 412 w 412"/>
                <a:gd name="T7" fmla="*/ 206 h 412"/>
                <a:gd name="T8" fmla="*/ 206 w 412"/>
                <a:gd name="T9" fmla="*/ 0 h 412"/>
                <a:gd name="T10" fmla="*/ 171 w 412"/>
                <a:gd name="T11" fmla="*/ 317 h 412"/>
                <a:gd name="T12" fmla="*/ 74 w 412"/>
                <a:gd name="T13" fmla="*/ 220 h 412"/>
                <a:gd name="T14" fmla="*/ 115 w 412"/>
                <a:gd name="T15" fmla="*/ 178 h 412"/>
                <a:gd name="T16" fmla="*/ 171 w 412"/>
                <a:gd name="T17" fmla="*/ 234 h 412"/>
                <a:gd name="T18" fmla="*/ 300 w 412"/>
                <a:gd name="T19" fmla="*/ 105 h 412"/>
                <a:gd name="T20" fmla="*/ 341 w 412"/>
                <a:gd name="T21" fmla="*/ 146 h 412"/>
                <a:gd name="T22" fmla="*/ 171 w 412"/>
                <a:gd name="T23" fmla="*/ 317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3B4658"/>
            </a:solidFill>
            <a:ln>
              <a:noFill/>
            </a:ln>
          </p:spPr>
          <p:txBody>
            <a:bodyPr vert="horz" wrap="square" lIns="91440" tIns="45720" rIns="91440" bIns="45720" numCol="1" anchor="t" anchorCtr="0" compatLnSpc="1"/>
            <a:lstStyle/>
            <a:p>
              <a:endParaRPr lang="en-US" sz="1050" dirty="0">
                <a:solidFill>
                  <a:schemeClr val="bg1">
                    <a:lumMod val="50000"/>
                  </a:schemeClr>
                </a:solidFill>
              </a:endParaRPr>
            </a:p>
          </p:txBody>
        </p:sp>
        <p:sp>
          <p:nvSpPr>
            <p:cNvPr id="22" name="TextBox 15"/>
            <p:cNvSpPr txBox="1"/>
            <p:nvPr/>
          </p:nvSpPr>
          <p:spPr>
            <a:xfrm>
              <a:off x="2484125" y="6007067"/>
              <a:ext cx="1843661" cy="678313"/>
            </a:xfrm>
            <a:prstGeom prst="rect">
              <a:avLst/>
            </a:prstGeom>
            <a:noFill/>
          </p:spPr>
          <p:txBody>
            <a:bodyPr wrap="none" lIns="182843" tIns="91422" rIns="182843" bIns="91422" rtlCol="0">
              <a:spAutoFit/>
            </a:bodyPr>
            <a:lstStyle/>
            <a:p>
              <a:r>
                <a:rPr lang="zh-CN" altLang="en-US" sz="1400" b="1" dirty="0">
                  <a:solidFill>
                    <a:schemeClr val="bg1">
                      <a:lumMod val="50000"/>
                    </a:schemeClr>
                  </a:solidFill>
                  <a:latin typeface="Lato Regular"/>
                  <a:cs typeface="Lato Regular"/>
                </a:rPr>
                <a:t>加入标题</a:t>
              </a:r>
              <a:endParaRPr lang="id-ID" altLang="zh-CN" sz="1400" b="1" dirty="0">
                <a:solidFill>
                  <a:schemeClr val="bg1">
                    <a:lumMod val="50000"/>
                  </a:schemeClr>
                </a:solidFill>
                <a:latin typeface="Lato Regular"/>
                <a:cs typeface="Lato Regular"/>
              </a:endParaRPr>
            </a:p>
          </p:txBody>
        </p:sp>
      </p:grpSp>
      <p:grpSp>
        <p:nvGrpSpPr>
          <p:cNvPr id="23" name="Group 4"/>
          <p:cNvGrpSpPr/>
          <p:nvPr/>
        </p:nvGrpSpPr>
        <p:grpSpPr>
          <a:xfrm>
            <a:off x="1263032" y="4028489"/>
            <a:ext cx="5317188" cy="919095"/>
            <a:chOff x="1940679" y="7594332"/>
            <a:chExt cx="9015149" cy="1558302"/>
          </a:xfrm>
        </p:grpSpPr>
        <p:sp>
          <p:nvSpPr>
            <p:cNvPr id="24" name="TextBox 17"/>
            <p:cNvSpPr txBox="1"/>
            <p:nvPr/>
          </p:nvSpPr>
          <p:spPr>
            <a:xfrm>
              <a:off x="2440332" y="8150787"/>
              <a:ext cx="8515496" cy="1001847"/>
            </a:xfrm>
            <a:prstGeom prst="rect">
              <a:avLst/>
            </a:prstGeom>
            <a:noFill/>
          </p:spPr>
          <p:txBody>
            <a:bodyPr wrap="square" lIns="219419" tIns="109710" rIns="219419" bIns="10971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25" name="Freeform 222"/>
            <p:cNvSpPr>
              <a:spLocks noEditPoints="1"/>
            </p:cNvSpPr>
            <p:nvPr/>
          </p:nvSpPr>
          <p:spPr bwMode="auto">
            <a:xfrm>
              <a:off x="1940679" y="7714242"/>
              <a:ext cx="518612" cy="520896"/>
            </a:xfrm>
            <a:custGeom>
              <a:avLst/>
              <a:gdLst>
                <a:gd name="T0" fmla="*/ 206 w 412"/>
                <a:gd name="T1" fmla="*/ 0 h 412"/>
                <a:gd name="T2" fmla="*/ 0 w 412"/>
                <a:gd name="T3" fmla="*/ 206 h 412"/>
                <a:gd name="T4" fmla="*/ 206 w 412"/>
                <a:gd name="T5" fmla="*/ 412 h 412"/>
                <a:gd name="T6" fmla="*/ 412 w 412"/>
                <a:gd name="T7" fmla="*/ 206 h 412"/>
                <a:gd name="T8" fmla="*/ 206 w 412"/>
                <a:gd name="T9" fmla="*/ 0 h 412"/>
                <a:gd name="T10" fmla="*/ 171 w 412"/>
                <a:gd name="T11" fmla="*/ 317 h 412"/>
                <a:gd name="T12" fmla="*/ 74 w 412"/>
                <a:gd name="T13" fmla="*/ 220 h 412"/>
                <a:gd name="T14" fmla="*/ 115 w 412"/>
                <a:gd name="T15" fmla="*/ 178 h 412"/>
                <a:gd name="T16" fmla="*/ 171 w 412"/>
                <a:gd name="T17" fmla="*/ 234 h 412"/>
                <a:gd name="T18" fmla="*/ 300 w 412"/>
                <a:gd name="T19" fmla="*/ 105 h 412"/>
                <a:gd name="T20" fmla="*/ 341 w 412"/>
                <a:gd name="T21" fmla="*/ 146 h 412"/>
                <a:gd name="T22" fmla="*/ 171 w 412"/>
                <a:gd name="T23" fmla="*/ 317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59A3B0"/>
            </a:solidFill>
            <a:ln>
              <a:noFill/>
            </a:ln>
          </p:spPr>
          <p:txBody>
            <a:bodyPr vert="horz" wrap="square" lIns="91440" tIns="45720" rIns="91440" bIns="45720" numCol="1" anchor="t" anchorCtr="0" compatLnSpc="1"/>
            <a:lstStyle/>
            <a:p>
              <a:endParaRPr lang="en-US" sz="1050" dirty="0">
                <a:solidFill>
                  <a:schemeClr val="bg1">
                    <a:lumMod val="50000"/>
                  </a:schemeClr>
                </a:solidFill>
              </a:endParaRPr>
            </a:p>
          </p:txBody>
        </p:sp>
        <p:sp>
          <p:nvSpPr>
            <p:cNvPr id="26" name="TextBox 19"/>
            <p:cNvSpPr txBox="1"/>
            <p:nvPr/>
          </p:nvSpPr>
          <p:spPr>
            <a:xfrm>
              <a:off x="2462227" y="7594332"/>
              <a:ext cx="1843661" cy="678314"/>
            </a:xfrm>
            <a:prstGeom prst="rect">
              <a:avLst/>
            </a:prstGeom>
            <a:noFill/>
          </p:spPr>
          <p:txBody>
            <a:bodyPr wrap="none" lIns="182843" tIns="91422" rIns="182843" bIns="91422" rtlCol="0">
              <a:spAutoFit/>
            </a:bodyPr>
            <a:lstStyle/>
            <a:p>
              <a:r>
                <a:rPr lang="zh-CN" altLang="en-US" sz="1400" b="1" dirty="0">
                  <a:solidFill>
                    <a:schemeClr val="bg1">
                      <a:lumMod val="50000"/>
                    </a:schemeClr>
                  </a:solidFill>
                  <a:latin typeface="Lato Regular"/>
                  <a:cs typeface="Lato Regular"/>
                </a:rPr>
                <a:t>加入标题</a:t>
              </a:r>
              <a:endParaRPr lang="id-ID" altLang="zh-CN" sz="1400" b="1" dirty="0">
                <a:solidFill>
                  <a:schemeClr val="bg1">
                    <a:lumMod val="50000"/>
                  </a:schemeClr>
                </a:solidFill>
                <a:latin typeface="Lato Regular"/>
                <a:cs typeface="Lato Regular"/>
              </a:endParaRPr>
            </a:p>
          </p:txBody>
        </p:sp>
      </p:grpSp>
      <p:grpSp>
        <p:nvGrpSpPr>
          <p:cNvPr id="27" name="Group 5"/>
          <p:cNvGrpSpPr/>
          <p:nvPr/>
        </p:nvGrpSpPr>
        <p:grpSpPr>
          <a:xfrm>
            <a:off x="1281841" y="4993414"/>
            <a:ext cx="5387589" cy="919094"/>
            <a:chOff x="1972569" y="9230342"/>
            <a:chExt cx="9134512" cy="1558300"/>
          </a:xfrm>
        </p:grpSpPr>
        <p:sp>
          <p:nvSpPr>
            <p:cNvPr id="28" name="TextBox 21"/>
            <p:cNvSpPr txBox="1"/>
            <p:nvPr/>
          </p:nvSpPr>
          <p:spPr>
            <a:xfrm>
              <a:off x="2472220" y="9786795"/>
              <a:ext cx="8634861" cy="1001847"/>
            </a:xfrm>
            <a:prstGeom prst="rect">
              <a:avLst/>
            </a:prstGeom>
            <a:noFill/>
          </p:spPr>
          <p:txBody>
            <a:bodyPr wrap="square" lIns="219419" tIns="109710" rIns="219419" bIns="109710" rtlCol="0">
              <a:spAutoFit/>
            </a:bodyPr>
            <a:lstStyle/>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a:p>
              <a:r>
                <a:rPr lang="zh-CN" altLang="en-US" sz="12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2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29" name="Freeform 222"/>
            <p:cNvSpPr>
              <a:spLocks noEditPoints="1"/>
            </p:cNvSpPr>
            <p:nvPr/>
          </p:nvSpPr>
          <p:spPr bwMode="auto">
            <a:xfrm>
              <a:off x="1972569" y="9350252"/>
              <a:ext cx="518612" cy="520896"/>
            </a:xfrm>
            <a:custGeom>
              <a:avLst/>
              <a:gdLst>
                <a:gd name="T0" fmla="*/ 206 w 412"/>
                <a:gd name="T1" fmla="*/ 0 h 412"/>
                <a:gd name="T2" fmla="*/ 0 w 412"/>
                <a:gd name="T3" fmla="*/ 206 h 412"/>
                <a:gd name="T4" fmla="*/ 206 w 412"/>
                <a:gd name="T5" fmla="*/ 412 h 412"/>
                <a:gd name="T6" fmla="*/ 412 w 412"/>
                <a:gd name="T7" fmla="*/ 206 h 412"/>
                <a:gd name="T8" fmla="*/ 206 w 412"/>
                <a:gd name="T9" fmla="*/ 0 h 412"/>
                <a:gd name="T10" fmla="*/ 171 w 412"/>
                <a:gd name="T11" fmla="*/ 317 h 412"/>
                <a:gd name="T12" fmla="*/ 74 w 412"/>
                <a:gd name="T13" fmla="*/ 220 h 412"/>
                <a:gd name="T14" fmla="*/ 115 w 412"/>
                <a:gd name="T15" fmla="*/ 178 h 412"/>
                <a:gd name="T16" fmla="*/ 171 w 412"/>
                <a:gd name="T17" fmla="*/ 234 h 412"/>
                <a:gd name="T18" fmla="*/ 300 w 412"/>
                <a:gd name="T19" fmla="*/ 105 h 412"/>
                <a:gd name="T20" fmla="*/ 341 w 412"/>
                <a:gd name="T21" fmla="*/ 146 h 412"/>
                <a:gd name="T22" fmla="*/ 171 w 412"/>
                <a:gd name="T23" fmla="*/ 317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412">
                  <a:moveTo>
                    <a:pt x="206" y="0"/>
                  </a:moveTo>
                  <a:cubicBezTo>
                    <a:pt x="92" y="0"/>
                    <a:pt x="0" y="92"/>
                    <a:pt x="0" y="206"/>
                  </a:cubicBezTo>
                  <a:cubicBezTo>
                    <a:pt x="0" y="320"/>
                    <a:pt x="92" y="412"/>
                    <a:pt x="206" y="412"/>
                  </a:cubicBezTo>
                  <a:cubicBezTo>
                    <a:pt x="320" y="412"/>
                    <a:pt x="412" y="320"/>
                    <a:pt x="412" y="206"/>
                  </a:cubicBezTo>
                  <a:cubicBezTo>
                    <a:pt x="412" y="92"/>
                    <a:pt x="320" y="0"/>
                    <a:pt x="206" y="0"/>
                  </a:cubicBezTo>
                  <a:close/>
                  <a:moveTo>
                    <a:pt x="171" y="317"/>
                  </a:moveTo>
                  <a:cubicBezTo>
                    <a:pt x="74" y="220"/>
                    <a:pt x="74" y="220"/>
                    <a:pt x="74" y="220"/>
                  </a:cubicBezTo>
                  <a:cubicBezTo>
                    <a:pt x="115" y="178"/>
                    <a:pt x="115" y="178"/>
                    <a:pt x="115" y="178"/>
                  </a:cubicBezTo>
                  <a:cubicBezTo>
                    <a:pt x="171" y="234"/>
                    <a:pt x="171" y="234"/>
                    <a:pt x="171" y="234"/>
                  </a:cubicBezTo>
                  <a:cubicBezTo>
                    <a:pt x="300" y="105"/>
                    <a:pt x="300" y="105"/>
                    <a:pt x="300" y="105"/>
                  </a:cubicBezTo>
                  <a:cubicBezTo>
                    <a:pt x="341" y="146"/>
                    <a:pt x="341" y="146"/>
                    <a:pt x="341" y="146"/>
                  </a:cubicBezTo>
                  <a:cubicBezTo>
                    <a:pt x="171" y="317"/>
                    <a:pt x="171" y="317"/>
                    <a:pt x="171" y="317"/>
                  </a:cubicBezTo>
                  <a:close/>
                </a:path>
              </a:pathLst>
            </a:custGeom>
            <a:solidFill>
              <a:srgbClr val="3B4658"/>
            </a:solidFill>
            <a:ln>
              <a:noFill/>
            </a:ln>
          </p:spPr>
          <p:txBody>
            <a:bodyPr vert="horz" wrap="square" lIns="91440" tIns="45720" rIns="91440" bIns="45720" numCol="1" anchor="t" anchorCtr="0" compatLnSpc="1"/>
            <a:lstStyle/>
            <a:p>
              <a:endParaRPr lang="en-US" sz="1050" dirty="0">
                <a:solidFill>
                  <a:schemeClr val="bg1">
                    <a:lumMod val="50000"/>
                  </a:schemeClr>
                </a:solidFill>
              </a:endParaRPr>
            </a:p>
          </p:txBody>
        </p:sp>
        <p:sp>
          <p:nvSpPr>
            <p:cNvPr id="30" name="TextBox 23"/>
            <p:cNvSpPr txBox="1"/>
            <p:nvPr/>
          </p:nvSpPr>
          <p:spPr>
            <a:xfrm>
              <a:off x="2494117" y="9230342"/>
              <a:ext cx="1843661" cy="678313"/>
            </a:xfrm>
            <a:prstGeom prst="rect">
              <a:avLst/>
            </a:prstGeom>
            <a:noFill/>
          </p:spPr>
          <p:txBody>
            <a:bodyPr wrap="none" lIns="182843" tIns="91422" rIns="182843" bIns="91422" rtlCol="0">
              <a:spAutoFit/>
            </a:bodyPr>
            <a:lstStyle/>
            <a:p>
              <a:r>
                <a:rPr lang="zh-CN" altLang="en-US" sz="1400" b="1" dirty="0">
                  <a:solidFill>
                    <a:schemeClr val="bg1">
                      <a:lumMod val="50000"/>
                    </a:schemeClr>
                  </a:solidFill>
                  <a:latin typeface="Lato Regular"/>
                  <a:cs typeface="Lato Regular"/>
                </a:rPr>
                <a:t>加入标题</a:t>
              </a:r>
              <a:endParaRPr lang="id-ID" altLang="zh-CN" sz="1400" b="1" dirty="0">
                <a:solidFill>
                  <a:schemeClr val="bg1">
                    <a:lumMod val="50000"/>
                  </a:schemeClr>
                </a:solidFill>
                <a:latin typeface="Lato Regular"/>
                <a:cs typeface="Lato Regular"/>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anim calcmode="lin" valueType="num">
                                      <p:cBhvr>
                                        <p:cTn id="12" dur="500" fill="hold"/>
                                        <p:tgtEl>
                                          <p:spTgt spid="12"/>
                                        </p:tgtEl>
                                        <p:attrNameLst>
                                          <p:attrName>ppt_x</p:attrName>
                                        </p:attrNameLst>
                                      </p:cBhvr>
                                      <p:tavLst>
                                        <p:tav tm="0">
                                          <p:val>
                                            <p:strVal val="#ppt_x"/>
                                          </p:val>
                                        </p:tav>
                                        <p:tav tm="100000">
                                          <p:val>
                                            <p:strVal val="#ppt_x"/>
                                          </p:val>
                                        </p:tav>
                                      </p:tavLst>
                                    </p:anim>
                                    <p:anim calcmode="lin" valueType="num">
                                      <p:cBhvr>
                                        <p:cTn id="13" dur="5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nodePh="1">
                                  <p:stCondLst>
                                    <p:cond delay="0"/>
                                  </p:stCondLst>
                                  <p:endCondLst>
                                    <p:cond evt="begin" delay="0">
                                      <p:tn val="15"/>
                                    </p:cond>
                                  </p:end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anim calcmode="lin" valueType="num">
                                      <p:cBhvr>
                                        <p:cTn id="18" dur="500" fill="hold"/>
                                        <p:tgtEl>
                                          <p:spTgt spid="8"/>
                                        </p:tgtEl>
                                        <p:attrNameLst>
                                          <p:attrName>ppt_x</p:attrName>
                                        </p:attrNameLst>
                                      </p:cBhvr>
                                      <p:tavLst>
                                        <p:tav tm="0">
                                          <p:val>
                                            <p:strVal val="#ppt_x"/>
                                          </p:val>
                                        </p:tav>
                                        <p:tav tm="100000">
                                          <p:val>
                                            <p:strVal val="#ppt_x"/>
                                          </p:val>
                                        </p:tav>
                                      </p:tavLst>
                                    </p:anim>
                                    <p:anim calcmode="lin" valueType="num">
                                      <p:cBhvr>
                                        <p:cTn id="19" dur="500" fill="hold"/>
                                        <p:tgtEl>
                                          <p:spTgt spid="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anim calcmode="lin" valueType="num">
                                      <p:cBhvr>
                                        <p:cTn id="24" dur="500" fill="hold"/>
                                        <p:tgtEl>
                                          <p:spTgt spid="11"/>
                                        </p:tgtEl>
                                        <p:attrNameLst>
                                          <p:attrName>ppt_x</p:attrName>
                                        </p:attrNameLst>
                                      </p:cBhvr>
                                      <p:tavLst>
                                        <p:tav tm="0">
                                          <p:val>
                                            <p:strVal val="#ppt_x"/>
                                          </p:val>
                                        </p:tav>
                                        <p:tav tm="100000">
                                          <p:val>
                                            <p:strVal val="#ppt_x"/>
                                          </p:val>
                                        </p:tav>
                                      </p:tavLst>
                                    </p:anim>
                                    <p:anim calcmode="lin" valueType="num">
                                      <p:cBhvr>
                                        <p:cTn id="25" dur="500" fill="hold"/>
                                        <p:tgtEl>
                                          <p:spTgt spid="11"/>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250"/>
                                        <p:tgtEl>
                                          <p:spTgt spid="13"/>
                                        </p:tgtEl>
                                      </p:cBhvr>
                                    </p:animEffect>
                                    <p:anim calcmode="lin" valueType="num">
                                      <p:cBhvr>
                                        <p:cTn id="30" dur="250" fill="hold"/>
                                        <p:tgtEl>
                                          <p:spTgt spid="13"/>
                                        </p:tgtEl>
                                        <p:attrNameLst>
                                          <p:attrName>ppt_x</p:attrName>
                                        </p:attrNameLst>
                                      </p:cBhvr>
                                      <p:tavLst>
                                        <p:tav tm="0">
                                          <p:val>
                                            <p:strVal val="#ppt_x"/>
                                          </p:val>
                                        </p:tav>
                                        <p:tav tm="100000">
                                          <p:val>
                                            <p:strVal val="#ppt_x"/>
                                          </p:val>
                                        </p:tav>
                                      </p:tavLst>
                                    </p:anim>
                                    <p:anim calcmode="lin" valueType="num">
                                      <p:cBhvr>
                                        <p:cTn id="31" dur="250" fill="hold"/>
                                        <p:tgtEl>
                                          <p:spTgt spid="13"/>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250"/>
                                        <p:tgtEl>
                                          <p:spTgt spid="19"/>
                                        </p:tgtEl>
                                      </p:cBhvr>
                                    </p:animEffect>
                                    <p:anim calcmode="lin" valueType="num">
                                      <p:cBhvr>
                                        <p:cTn id="36" dur="250" fill="hold"/>
                                        <p:tgtEl>
                                          <p:spTgt spid="19"/>
                                        </p:tgtEl>
                                        <p:attrNameLst>
                                          <p:attrName>ppt_x</p:attrName>
                                        </p:attrNameLst>
                                      </p:cBhvr>
                                      <p:tavLst>
                                        <p:tav tm="0">
                                          <p:val>
                                            <p:strVal val="#ppt_x"/>
                                          </p:val>
                                        </p:tav>
                                        <p:tav tm="100000">
                                          <p:val>
                                            <p:strVal val="#ppt_x"/>
                                          </p:val>
                                        </p:tav>
                                      </p:tavLst>
                                    </p:anim>
                                    <p:anim calcmode="lin" valueType="num">
                                      <p:cBhvr>
                                        <p:cTn id="37" dur="250" fill="hold"/>
                                        <p:tgtEl>
                                          <p:spTgt spid="19"/>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250"/>
                                        <p:tgtEl>
                                          <p:spTgt spid="23"/>
                                        </p:tgtEl>
                                      </p:cBhvr>
                                    </p:animEffect>
                                    <p:anim calcmode="lin" valueType="num">
                                      <p:cBhvr>
                                        <p:cTn id="42" dur="250" fill="hold"/>
                                        <p:tgtEl>
                                          <p:spTgt spid="23"/>
                                        </p:tgtEl>
                                        <p:attrNameLst>
                                          <p:attrName>ppt_x</p:attrName>
                                        </p:attrNameLst>
                                      </p:cBhvr>
                                      <p:tavLst>
                                        <p:tav tm="0">
                                          <p:val>
                                            <p:strVal val="#ppt_x"/>
                                          </p:val>
                                        </p:tav>
                                        <p:tav tm="100000">
                                          <p:val>
                                            <p:strVal val="#ppt_x"/>
                                          </p:val>
                                        </p:tav>
                                      </p:tavLst>
                                    </p:anim>
                                    <p:anim calcmode="lin" valueType="num">
                                      <p:cBhvr>
                                        <p:cTn id="43" dur="250" fill="hold"/>
                                        <p:tgtEl>
                                          <p:spTgt spid="23"/>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250"/>
                                        <p:tgtEl>
                                          <p:spTgt spid="27"/>
                                        </p:tgtEl>
                                      </p:cBhvr>
                                    </p:animEffect>
                                    <p:anim calcmode="lin" valueType="num">
                                      <p:cBhvr>
                                        <p:cTn id="48" dur="250" fill="hold"/>
                                        <p:tgtEl>
                                          <p:spTgt spid="27"/>
                                        </p:tgtEl>
                                        <p:attrNameLst>
                                          <p:attrName>ppt_x</p:attrName>
                                        </p:attrNameLst>
                                      </p:cBhvr>
                                      <p:tavLst>
                                        <p:tav tm="0">
                                          <p:val>
                                            <p:strVal val="#ppt_x"/>
                                          </p:val>
                                        </p:tav>
                                        <p:tav tm="100000">
                                          <p:val>
                                            <p:strVal val="#ppt_x"/>
                                          </p:val>
                                        </p:tav>
                                      </p:tavLst>
                                    </p:anim>
                                    <p:anim calcmode="lin" valueType="num">
                                      <p:cBhvr>
                                        <p:cTn id="49" dur="25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年度工作概述</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Group 22"/>
          <p:cNvGrpSpPr/>
          <p:nvPr/>
        </p:nvGrpSpPr>
        <p:grpSpPr bwMode="auto">
          <a:xfrm>
            <a:off x="5984609" y="2236212"/>
            <a:ext cx="1213448" cy="538745"/>
            <a:chOff x="0" y="0"/>
            <a:chExt cx="1131895" cy="504056"/>
          </a:xfrm>
          <a:solidFill>
            <a:srgbClr val="59A3B0"/>
          </a:solidFill>
        </p:grpSpPr>
        <p:sp>
          <p:nvSpPr>
            <p:cNvPr id="11" name="矩形 46"/>
            <p:cNvSpPr>
              <a:spLocks noChangeArrowheads="1"/>
            </p:cNvSpPr>
            <p:nvPr/>
          </p:nvSpPr>
          <p:spPr bwMode="auto">
            <a:xfrm>
              <a:off x="0" y="0"/>
              <a:ext cx="1080120" cy="5040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2800">
                <a:solidFill>
                  <a:schemeClr val="bg1"/>
                </a:solidFill>
                <a:latin typeface="+mj-ea"/>
                <a:ea typeface="+mj-ea"/>
                <a:sym typeface="宋体" panose="02010600030101010101" pitchFamily="2" charset="-122"/>
              </a:endParaRPr>
            </a:p>
          </p:txBody>
        </p:sp>
        <p:sp>
          <p:nvSpPr>
            <p:cNvPr id="12" name="文本框 47"/>
            <p:cNvSpPr>
              <a:spLocks noChangeArrowheads="1"/>
            </p:cNvSpPr>
            <p:nvPr/>
          </p:nvSpPr>
          <p:spPr bwMode="auto">
            <a:xfrm>
              <a:off x="51774" y="41772"/>
              <a:ext cx="1080121" cy="37434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b="1" dirty="0">
                  <a:solidFill>
                    <a:schemeClr val="bg1"/>
                  </a:solidFill>
                  <a:latin typeface="+mj-ea"/>
                  <a:ea typeface="+mj-ea"/>
                  <a:sym typeface="方正兰亭细黑_GBK" charset="-122"/>
                </a:rPr>
                <a:t>标题一</a:t>
              </a:r>
              <a:endParaRPr lang="zh-CN" altLang="en-US" sz="2000" b="1" dirty="0">
                <a:solidFill>
                  <a:schemeClr val="bg1"/>
                </a:solidFill>
                <a:latin typeface="+mj-ea"/>
                <a:ea typeface="+mj-ea"/>
                <a:sym typeface="方正兰亭细黑_GBK" charset="-122"/>
              </a:endParaRPr>
            </a:p>
          </p:txBody>
        </p:sp>
      </p:grpSp>
      <p:sp>
        <p:nvSpPr>
          <p:cNvPr id="13" name="矩形 60"/>
          <p:cNvSpPr>
            <a:spLocks noChangeArrowheads="1"/>
          </p:cNvSpPr>
          <p:nvPr/>
        </p:nvSpPr>
        <p:spPr bwMode="auto">
          <a:xfrm>
            <a:off x="7400793" y="2176518"/>
            <a:ext cx="3571833" cy="709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p:txBody>
      </p:sp>
      <p:grpSp>
        <p:nvGrpSpPr>
          <p:cNvPr id="16" name="Group 22"/>
          <p:cNvGrpSpPr/>
          <p:nvPr/>
        </p:nvGrpSpPr>
        <p:grpSpPr bwMode="auto">
          <a:xfrm>
            <a:off x="5984609" y="3181050"/>
            <a:ext cx="1213448" cy="538745"/>
            <a:chOff x="0" y="0"/>
            <a:chExt cx="1131895" cy="504056"/>
          </a:xfrm>
          <a:solidFill>
            <a:srgbClr val="3B4658"/>
          </a:solidFill>
        </p:grpSpPr>
        <p:sp>
          <p:nvSpPr>
            <p:cNvPr id="17" name="矩形 46"/>
            <p:cNvSpPr>
              <a:spLocks noChangeArrowheads="1"/>
            </p:cNvSpPr>
            <p:nvPr/>
          </p:nvSpPr>
          <p:spPr bwMode="auto">
            <a:xfrm>
              <a:off x="0" y="0"/>
              <a:ext cx="1080120" cy="5040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2800" dirty="0">
                <a:solidFill>
                  <a:schemeClr val="bg1">
                    <a:lumMod val="50000"/>
                  </a:schemeClr>
                </a:solidFill>
                <a:latin typeface="+mj-ea"/>
                <a:ea typeface="+mj-ea"/>
                <a:sym typeface="宋体" panose="02010600030101010101" pitchFamily="2" charset="-122"/>
              </a:endParaRPr>
            </a:p>
          </p:txBody>
        </p:sp>
        <p:sp>
          <p:nvSpPr>
            <p:cNvPr id="18" name="文本框 47"/>
            <p:cNvSpPr>
              <a:spLocks noChangeArrowheads="1"/>
            </p:cNvSpPr>
            <p:nvPr/>
          </p:nvSpPr>
          <p:spPr bwMode="auto">
            <a:xfrm>
              <a:off x="51774" y="41772"/>
              <a:ext cx="1080121" cy="37434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b="1" dirty="0">
                  <a:solidFill>
                    <a:schemeClr val="bg1"/>
                  </a:solidFill>
                  <a:latin typeface="+mj-ea"/>
                  <a:sym typeface="方正兰亭细黑_GBK" charset="-122"/>
                </a:rPr>
                <a:t>标题二</a:t>
              </a:r>
              <a:endParaRPr lang="zh-CN" altLang="en-US" sz="2000" b="1" dirty="0">
                <a:solidFill>
                  <a:schemeClr val="bg1"/>
                </a:solidFill>
                <a:latin typeface="+mj-ea"/>
                <a:sym typeface="方正兰亭细黑_GBK" charset="-122"/>
              </a:endParaRPr>
            </a:p>
          </p:txBody>
        </p:sp>
      </p:grpSp>
      <p:sp>
        <p:nvSpPr>
          <p:cNvPr id="19" name="矩形 60"/>
          <p:cNvSpPr>
            <a:spLocks noChangeArrowheads="1"/>
          </p:cNvSpPr>
          <p:nvPr/>
        </p:nvSpPr>
        <p:spPr bwMode="auto">
          <a:xfrm>
            <a:off x="7400793" y="3121356"/>
            <a:ext cx="3571833" cy="709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p:txBody>
      </p:sp>
      <p:grpSp>
        <p:nvGrpSpPr>
          <p:cNvPr id="20" name="Group 22"/>
          <p:cNvGrpSpPr/>
          <p:nvPr/>
        </p:nvGrpSpPr>
        <p:grpSpPr bwMode="auto">
          <a:xfrm>
            <a:off x="5984609" y="4139596"/>
            <a:ext cx="1213448" cy="538745"/>
            <a:chOff x="0" y="0"/>
            <a:chExt cx="1131895" cy="504056"/>
          </a:xfrm>
          <a:solidFill>
            <a:srgbClr val="59A3B0"/>
          </a:solidFill>
        </p:grpSpPr>
        <p:sp>
          <p:nvSpPr>
            <p:cNvPr id="21" name="矩形 46"/>
            <p:cNvSpPr>
              <a:spLocks noChangeArrowheads="1"/>
            </p:cNvSpPr>
            <p:nvPr/>
          </p:nvSpPr>
          <p:spPr bwMode="auto">
            <a:xfrm>
              <a:off x="0" y="0"/>
              <a:ext cx="1080120" cy="5040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2800" dirty="0">
                <a:solidFill>
                  <a:schemeClr val="bg1">
                    <a:lumMod val="50000"/>
                  </a:schemeClr>
                </a:solidFill>
                <a:latin typeface="+mj-ea"/>
                <a:ea typeface="+mj-ea"/>
                <a:sym typeface="宋体" panose="02010600030101010101" pitchFamily="2" charset="-122"/>
              </a:endParaRPr>
            </a:p>
          </p:txBody>
        </p:sp>
        <p:sp>
          <p:nvSpPr>
            <p:cNvPr id="22" name="文本框 47"/>
            <p:cNvSpPr>
              <a:spLocks noChangeArrowheads="1"/>
            </p:cNvSpPr>
            <p:nvPr/>
          </p:nvSpPr>
          <p:spPr bwMode="auto">
            <a:xfrm>
              <a:off x="51774" y="41772"/>
              <a:ext cx="1080121" cy="37434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b="1" dirty="0">
                  <a:solidFill>
                    <a:schemeClr val="bg1"/>
                  </a:solidFill>
                  <a:latin typeface="+mj-ea"/>
                  <a:sym typeface="方正兰亭细黑_GBK" charset="-122"/>
                </a:rPr>
                <a:t>标题三</a:t>
              </a:r>
              <a:endParaRPr lang="zh-CN" altLang="en-US" sz="2000" b="1" dirty="0">
                <a:solidFill>
                  <a:schemeClr val="bg1"/>
                </a:solidFill>
                <a:latin typeface="+mj-ea"/>
                <a:sym typeface="方正兰亭细黑_GBK" charset="-122"/>
              </a:endParaRPr>
            </a:p>
          </p:txBody>
        </p:sp>
      </p:grpSp>
      <p:sp>
        <p:nvSpPr>
          <p:cNvPr id="23" name="矩形 60"/>
          <p:cNvSpPr>
            <a:spLocks noChangeArrowheads="1"/>
          </p:cNvSpPr>
          <p:nvPr/>
        </p:nvSpPr>
        <p:spPr bwMode="auto">
          <a:xfrm>
            <a:off x="7400793" y="4079901"/>
            <a:ext cx="3571833" cy="709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p:txBody>
      </p:sp>
      <p:grpSp>
        <p:nvGrpSpPr>
          <p:cNvPr id="24" name="Group 22"/>
          <p:cNvGrpSpPr/>
          <p:nvPr/>
        </p:nvGrpSpPr>
        <p:grpSpPr bwMode="auto">
          <a:xfrm>
            <a:off x="5984609" y="5064658"/>
            <a:ext cx="1213448" cy="538745"/>
            <a:chOff x="0" y="0"/>
            <a:chExt cx="1131895" cy="504056"/>
          </a:xfrm>
          <a:solidFill>
            <a:srgbClr val="3B4658"/>
          </a:solidFill>
        </p:grpSpPr>
        <p:sp>
          <p:nvSpPr>
            <p:cNvPr id="25" name="矩形 46"/>
            <p:cNvSpPr>
              <a:spLocks noChangeArrowheads="1"/>
            </p:cNvSpPr>
            <p:nvPr/>
          </p:nvSpPr>
          <p:spPr bwMode="auto">
            <a:xfrm>
              <a:off x="0" y="0"/>
              <a:ext cx="1080120" cy="5040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2800" dirty="0">
                <a:solidFill>
                  <a:schemeClr val="bg1">
                    <a:lumMod val="50000"/>
                  </a:schemeClr>
                </a:solidFill>
                <a:latin typeface="+mj-ea"/>
                <a:ea typeface="+mj-ea"/>
                <a:sym typeface="宋体" panose="02010600030101010101" pitchFamily="2" charset="-122"/>
              </a:endParaRPr>
            </a:p>
          </p:txBody>
        </p:sp>
        <p:sp>
          <p:nvSpPr>
            <p:cNvPr id="26" name="文本框 47"/>
            <p:cNvSpPr>
              <a:spLocks noChangeArrowheads="1"/>
            </p:cNvSpPr>
            <p:nvPr/>
          </p:nvSpPr>
          <p:spPr bwMode="auto">
            <a:xfrm>
              <a:off x="51774" y="41772"/>
              <a:ext cx="1080121" cy="37434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b="1" dirty="0">
                  <a:solidFill>
                    <a:schemeClr val="bg1"/>
                  </a:solidFill>
                  <a:latin typeface="+mj-ea"/>
                  <a:sym typeface="方正兰亭细黑_GBK" charset="-122"/>
                </a:rPr>
                <a:t>标题四</a:t>
              </a:r>
              <a:endParaRPr lang="zh-CN" altLang="en-US" sz="2000" b="1" dirty="0">
                <a:solidFill>
                  <a:schemeClr val="bg1"/>
                </a:solidFill>
                <a:latin typeface="+mj-ea"/>
                <a:sym typeface="方正兰亭细黑_GBK" charset="-122"/>
              </a:endParaRPr>
            </a:p>
          </p:txBody>
        </p:sp>
      </p:grpSp>
      <p:sp>
        <p:nvSpPr>
          <p:cNvPr id="27" name="矩形 60"/>
          <p:cNvSpPr>
            <a:spLocks noChangeArrowheads="1"/>
          </p:cNvSpPr>
          <p:nvPr/>
        </p:nvSpPr>
        <p:spPr bwMode="auto">
          <a:xfrm>
            <a:off x="7400793" y="5004964"/>
            <a:ext cx="3571833" cy="709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a:p>
            <a:pPr>
              <a:lnSpc>
                <a:spcPct val="130000"/>
              </a:lnSpc>
            </a:pPr>
            <a:r>
              <a:rPr lang="zh-CN" altLang="en-US" sz="1600" dirty="0">
                <a:solidFill>
                  <a:schemeClr val="bg1">
                    <a:lumMod val="50000"/>
                  </a:schemeClr>
                </a:solidFill>
                <a:latin typeface="微软雅黑" panose="020B0503020204020204" pitchFamily="34" charset="-122"/>
              </a:rPr>
              <a:t>单击此处添加文本单击此处添加文本</a:t>
            </a:r>
            <a:endParaRPr lang="en-US" altLang="zh-CN" sz="1600" dirty="0">
              <a:solidFill>
                <a:schemeClr val="bg1">
                  <a:lumMod val="50000"/>
                </a:schemeClr>
              </a:solidFill>
              <a:latin typeface="微软雅黑" panose="020B0503020204020204" pitchFamily="34" charset="-122"/>
            </a:endParaRPr>
          </a:p>
        </p:txBody>
      </p:sp>
      <p:sp>
        <p:nvSpPr>
          <p:cNvPr id="28" name="任意多边形 5"/>
          <p:cNvSpPr/>
          <p:nvPr/>
        </p:nvSpPr>
        <p:spPr>
          <a:xfrm rot="5400000">
            <a:off x="3355010" y="3593637"/>
            <a:ext cx="1503363" cy="723900"/>
          </a:xfrm>
          <a:custGeom>
            <a:avLst/>
            <a:gdLst>
              <a:gd name="txL" fmla="*/ 0 w 1503912"/>
              <a:gd name="txT" fmla="*/ 0 h 723424"/>
              <a:gd name="txR" fmla="*/ 1503912 w 1503912"/>
              <a:gd name="txB" fmla="*/ 723424 h 723424"/>
            </a:gdLst>
            <a:ahLst/>
            <a:cxnLst>
              <a:cxn ang="0">
                <a:pos x="0" y="488434"/>
              </a:cxn>
              <a:cxn ang="0">
                <a:pos x="545844" y="194507"/>
              </a:cxn>
              <a:cxn ang="0">
                <a:pos x="621520" y="182921"/>
              </a:cxn>
              <a:cxn ang="0">
                <a:pos x="758642" y="0"/>
              </a:cxn>
              <a:cxn ang="0">
                <a:pos x="896001" y="183236"/>
              </a:cxn>
              <a:cxn ang="0">
                <a:pos x="950785" y="190524"/>
              </a:cxn>
              <a:cxn ang="0">
                <a:pos x="1502265" y="473660"/>
              </a:cxn>
              <a:cxn ang="0">
                <a:pos x="1271237" y="714670"/>
              </a:cxn>
              <a:cxn ang="0">
                <a:pos x="235695" y="724853"/>
              </a:cxn>
            </a:cxnLst>
            <a:rect l="txL" t="txT" r="txR" b="txB"/>
            <a:pathLst>
              <a:path w="1503912" h="723424">
                <a:moveTo>
                  <a:pt x="0" y="487471"/>
                </a:moveTo>
                <a:cubicBezTo>
                  <a:pt x="155116" y="332355"/>
                  <a:pt x="346085" y="234486"/>
                  <a:pt x="546441" y="194123"/>
                </a:cubicBezTo>
                <a:lnTo>
                  <a:pt x="622201" y="182561"/>
                </a:lnTo>
                <a:lnTo>
                  <a:pt x="759473" y="0"/>
                </a:lnTo>
                <a:lnTo>
                  <a:pt x="896982" y="182876"/>
                </a:lnTo>
                <a:lnTo>
                  <a:pt x="951826" y="190149"/>
                </a:lnTo>
                <a:cubicBezTo>
                  <a:pt x="1152934" y="226576"/>
                  <a:pt x="1345785" y="320682"/>
                  <a:pt x="1503912" y="472727"/>
                </a:cubicBezTo>
                <a:lnTo>
                  <a:pt x="1272630" y="713261"/>
                </a:lnTo>
                <a:cubicBezTo>
                  <a:pt x="981963" y="433774"/>
                  <a:pt x="521086" y="438291"/>
                  <a:pt x="235953" y="723424"/>
                </a:cubicBezTo>
                <a:lnTo>
                  <a:pt x="0" y="487471"/>
                </a:lnTo>
                <a:close/>
              </a:path>
            </a:pathLst>
          </a:custGeom>
          <a:solidFill>
            <a:srgbClr val="59A3B0"/>
          </a:solidFill>
          <a:ln w="9525">
            <a:noFill/>
          </a:ln>
        </p:spPr>
        <p:txBody>
          <a:bodyPr/>
          <a:lstStyle/>
          <a:p>
            <a:endParaRPr lang="zh-CN" altLang="en-US"/>
          </a:p>
        </p:txBody>
      </p:sp>
      <p:sp>
        <p:nvSpPr>
          <p:cNvPr id="29" name="任意多边形 11"/>
          <p:cNvSpPr/>
          <p:nvPr/>
        </p:nvSpPr>
        <p:spPr>
          <a:xfrm rot="-2700000">
            <a:off x="1816723" y="3414249"/>
            <a:ext cx="1060450" cy="1074738"/>
          </a:xfrm>
          <a:custGeom>
            <a:avLst/>
            <a:gdLst>
              <a:gd name="txL" fmla="*/ 0 w 1059543"/>
              <a:gd name="txT" fmla="*/ 0 h 1073851"/>
              <a:gd name="txR" fmla="*/ 1059543 w 1059543"/>
              <a:gd name="txB" fmla="*/ 1073851 h 1073851"/>
            </a:gdLst>
            <a:ahLst/>
            <a:cxnLst>
              <a:cxn ang="0">
                <a:pos x="1055707" y="0"/>
              </a:cxn>
              <a:cxn ang="0">
                <a:pos x="1062267" y="334452"/>
              </a:cxn>
              <a:cxn ang="0">
                <a:pos x="334546" y="1076514"/>
              </a:cxn>
              <a:cxn ang="0">
                <a:pos x="0" y="1076514"/>
              </a:cxn>
              <a:cxn ang="0">
                <a:pos x="179422" y="481222"/>
              </a:cxn>
              <a:cxn ang="0">
                <a:pos x="224934" y="419325"/>
              </a:cxn>
              <a:cxn ang="0">
                <a:pos x="192828" y="192606"/>
              </a:cxn>
              <a:cxn ang="0">
                <a:pos x="419957" y="224765"/>
              </a:cxn>
              <a:cxn ang="0">
                <a:pos x="463994" y="191043"/>
              </a:cxn>
              <a:cxn ang="0">
                <a:pos x="1055707" y="0"/>
              </a:cxn>
            </a:cxnLst>
            <a:rect l="txL" t="txT" r="txR" b="txB"/>
            <a:pathLst>
              <a:path w="1059543" h="1073851">
                <a:moveTo>
                  <a:pt x="1053001" y="0"/>
                </a:moveTo>
                <a:lnTo>
                  <a:pt x="1059543" y="333624"/>
                </a:lnTo>
                <a:cubicBezTo>
                  <a:pt x="656383" y="341529"/>
                  <a:pt x="333688" y="670613"/>
                  <a:pt x="333688" y="1073851"/>
                </a:cubicBezTo>
                <a:lnTo>
                  <a:pt x="0" y="1073851"/>
                </a:lnTo>
                <a:cubicBezTo>
                  <a:pt x="0" y="854484"/>
                  <a:pt x="65832" y="650244"/>
                  <a:pt x="178963" y="480031"/>
                </a:cubicBezTo>
                <a:lnTo>
                  <a:pt x="224358" y="418287"/>
                </a:lnTo>
                <a:lnTo>
                  <a:pt x="192333" y="192129"/>
                </a:lnTo>
                <a:lnTo>
                  <a:pt x="418880" y="224209"/>
                </a:lnTo>
                <a:lnTo>
                  <a:pt x="462804" y="190570"/>
                </a:lnTo>
                <a:cubicBezTo>
                  <a:pt x="630767" y="74123"/>
                  <a:pt x="833676" y="4301"/>
                  <a:pt x="1053001" y="0"/>
                </a:cubicBezTo>
                <a:close/>
              </a:path>
            </a:pathLst>
          </a:custGeom>
          <a:solidFill>
            <a:srgbClr val="59A3B0"/>
          </a:solidFill>
          <a:ln w="9525">
            <a:noFill/>
          </a:ln>
        </p:spPr>
        <p:txBody>
          <a:bodyPr/>
          <a:lstStyle/>
          <a:p>
            <a:endParaRPr lang="zh-CN" altLang="en-US"/>
          </a:p>
        </p:txBody>
      </p:sp>
      <p:sp>
        <p:nvSpPr>
          <p:cNvPr id="30" name="任意多边形 12"/>
          <p:cNvSpPr/>
          <p:nvPr/>
        </p:nvSpPr>
        <p:spPr>
          <a:xfrm rot="-2700000" flipV="1">
            <a:off x="2643810" y="4239749"/>
            <a:ext cx="1058863" cy="1074738"/>
          </a:xfrm>
          <a:custGeom>
            <a:avLst/>
            <a:gdLst>
              <a:gd name="txL" fmla="*/ 0 w 1059543"/>
              <a:gd name="txT" fmla="*/ 0 h 1073851"/>
              <a:gd name="txR" fmla="*/ 1059543 w 1059543"/>
              <a:gd name="txB" fmla="*/ 1073851 h 1073851"/>
            </a:gdLst>
            <a:ahLst/>
            <a:cxnLst>
              <a:cxn ang="0">
                <a:pos x="333046" y="1076511"/>
              </a:cxn>
              <a:cxn ang="0">
                <a:pos x="1057501" y="334450"/>
              </a:cxn>
              <a:cxn ang="0">
                <a:pos x="1050972" y="0"/>
              </a:cxn>
              <a:cxn ang="0">
                <a:pos x="461913" y="191041"/>
              </a:cxn>
              <a:cxn ang="0">
                <a:pos x="418074" y="224763"/>
              </a:cxn>
              <a:cxn ang="0">
                <a:pos x="191963" y="192605"/>
              </a:cxn>
              <a:cxn ang="0">
                <a:pos x="223927" y="419321"/>
              </a:cxn>
              <a:cxn ang="0">
                <a:pos x="178619" y="481220"/>
              </a:cxn>
              <a:cxn ang="0">
                <a:pos x="0" y="1076511"/>
              </a:cxn>
            </a:cxnLst>
            <a:rect l="txL" t="txT" r="txR" b="txB"/>
            <a:pathLst>
              <a:path w="1059543" h="1073851">
                <a:moveTo>
                  <a:pt x="333688" y="1073851"/>
                </a:moveTo>
                <a:cubicBezTo>
                  <a:pt x="333688" y="670613"/>
                  <a:pt x="656383" y="341529"/>
                  <a:pt x="1059543" y="333624"/>
                </a:cubicBezTo>
                <a:lnTo>
                  <a:pt x="1053001" y="0"/>
                </a:lnTo>
                <a:cubicBezTo>
                  <a:pt x="833676" y="4300"/>
                  <a:pt x="630767" y="74123"/>
                  <a:pt x="462804" y="190570"/>
                </a:cubicBezTo>
                <a:lnTo>
                  <a:pt x="418881" y="224208"/>
                </a:lnTo>
                <a:lnTo>
                  <a:pt x="192334" y="192128"/>
                </a:lnTo>
                <a:lnTo>
                  <a:pt x="224359" y="418285"/>
                </a:lnTo>
                <a:lnTo>
                  <a:pt x="178964" y="480031"/>
                </a:lnTo>
                <a:cubicBezTo>
                  <a:pt x="65832" y="650245"/>
                  <a:pt x="0" y="854484"/>
                  <a:pt x="0" y="1073851"/>
                </a:cubicBezTo>
                <a:lnTo>
                  <a:pt x="333688" y="1073851"/>
                </a:lnTo>
                <a:close/>
              </a:path>
            </a:pathLst>
          </a:custGeom>
          <a:solidFill>
            <a:srgbClr val="3B4658"/>
          </a:solidFill>
          <a:ln w="9525">
            <a:noFill/>
          </a:ln>
        </p:spPr>
        <p:txBody>
          <a:bodyPr/>
          <a:lstStyle/>
          <a:p>
            <a:endParaRPr lang="zh-CN" altLang="en-US"/>
          </a:p>
        </p:txBody>
      </p:sp>
      <p:sp>
        <p:nvSpPr>
          <p:cNvPr id="31" name="任意多边形 22"/>
          <p:cNvSpPr/>
          <p:nvPr/>
        </p:nvSpPr>
        <p:spPr>
          <a:xfrm rot="2700000">
            <a:off x="2623173" y="2583987"/>
            <a:ext cx="1060450" cy="1074737"/>
          </a:xfrm>
          <a:custGeom>
            <a:avLst/>
            <a:gdLst>
              <a:gd name="txL" fmla="*/ 0 w 1059543"/>
              <a:gd name="txT" fmla="*/ 0 h 1073851"/>
              <a:gd name="txR" fmla="*/ 1059543 w 1059543"/>
              <a:gd name="txB" fmla="*/ 1073851 h 1073851"/>
            </a:gdLst>
            <a:ahLst/>
            <a:cxnLst>
              <a:cxn ang="0">
                <a:pos x="219839" y="192605"/>
              </a:cxn>
              <a:cxn ang="0">
                <a:pos x="424172" y="221536"/>
              </a:cxn>
              <a:cxn ang="0">
                <a:pos x="463994" y="191041"/>
              </a:cxn>
              <a:cxn ang="0">
                <a:pos x="1055707" y="0"/>
              </a:cxn>
              <a:cxn ang="0">
                <a:pos x="1062267" y="334450"/>
              </a:cxn>
              <a:cxn ang="0">
                <a:pos x="334546" y="1076511"/>
              </a:cxn>
              <a:cxn ang="0">
                <a:pos x="0" y="1076511"/>
              </a:cxn>
              <a:cxn ang="0">
                <a:pos x="240001" y="398833"/>
              </a:cxn>
              <a:cxn ang="0">
                <a:pos x="247806" y="390085"/>
              </a:cxn>
            </a:cxnLst>
            <a:rect l="txL" t="txT" r="txR" b="txB"/>
            <a:pathLst>
              <a:path w="1059543" h="1073851">
                <a:moveTo>
                  <a:pt x="219275" y="192128"/>
                </a:moveTo>
                <a:lnTo>
                  <a:pt x="423085" y="220989"/>
                </a:lnTo>
                <a:lnTo>
                  <a:pt x="462804" y="190570"/>
                </a:lnTo>
                <a:cubicBezTo>
                  <a:pt x="630767" y="74123"/>
                  <a:pt x="833676" y="4301"/>
                  <a:pt x="1053001" y="0"/>
                </a:cubicBezTo>
                <a:lnTo>
                  <a:pt x="1059543" y="333624"/>
                </a:lnTo>
                <a:cubicBezTo>
                  <a:pt x="656383" y="341529"/>
                  <a:pt x="333688" y="670613"/>
                  <a:pt x="333688" y="1073851"/>
                </a:cubicBezTo>
                <a:lnTo>
                  <a:pt x="0" y="1073851"/>
                </a:lnTo>
                <a:cubicBezTo>
                  <a:pt x="0" y="817923"/>
                  <a:pt x="89604" y="582585"/>
                  <a:pt x="239386" y="397847"/>
                </a:cubicBezTo>
                <a:lnTo>
                  <a:pt x="247170" y="389121"/>
                </a:lnTo>
                <a:lnTo>
                  <a:pt x="219275" y="192128"/>
                </a:lnTo>
                <a:close/>
              </a:path>
            </a:pathLst>
          </a:custGeom>
          <a:solidFill>
            <a:srgbClr val="3B4658"/>
          </a:solidFill>
          <a:ln w="9525">
            <a:noFill/>
          </a:ln>
        </p:spPr>
        <p:txBody>
          <a:bodyPr/>
          <a:lstStyle/>
          <a:p>
            <a:endParaRPr lang="zh-CN" altLang="en-US"/>
          </a:p>
        </p:txBody>
      </p:sp>
      <p:sp>
        <p:nvSpPr>
          <p:cNvPr id="32" name="心形 9"/>
          <p:cNvSpPr/>
          <p:nvPr/>
        </p:nvSpPr>
        <p:spPr>
          <a:xfrm>
            <a:off x="3002585" y="2242674"/>
            <a:ext cx="352425" cy="292100"/>
          </a:xfrm>
          <a:custGeom>
            <a:avLst/>
            <a:gdLst>
              <a:gd name="txL" fmla="*/ 5037 w 21600"/>
              <a:gd name="txT" fmla="*/ 2277 h 21600"/>
              <a:gd name="txR" fmla="*/ 16557 w 21600"/>
              <a:gd name="txB" fmla="*/ 13677 h 21600"/>
            </a:gdLst>
            <a:ahLst/>
            <a:cxnLst>
              <a:cxn ang="17694720">
                <a:pos x="47170177" y="5408543"/>
              </a:cxn>
              <a:cxn ang="11796480">
                <a:pos x="12717697" y="26708975"/>
              </a:cxn>
              <a:cxn ang="5898240">
                <a:pos x="47170177" y="53417950"/>
              </a:cxn>
              <a:cxn ang="0">
                <a:pos x="81101705" y="26708975"/>
              </a:cxn>
            </a:cxnLst>
            <a:rect l="txL" t="txT" r="txR" b="txB"/>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3B4658"/>
          </a:solidFill>
          <a:ln w="9525">
            <a:noFill/>
          </a:ln>
        </p:spPr>
        <p:txBody>
          <a:bodyPr/>
          <a:lstStyle/>
          <a:p>
            <a:endParaRPr lang="zh-CN" altLang="en-US"/>
          </a:p>
        </p:txBody>
      </p:sp>
      <p:grpSp>
        <p:nvGrpSpPr>
          <p:cNvPr id="33" name="组合 32"/>
          <p:cNvGrpSpPr/>
          <p:nvPr/>
        </p:nvGrpSpPr>
        <p:grpSpPr>
          <a:xfrm>
            <a:off x="4632948" y="3652374"/>
            <a:ext cx="225425" cy="563563"/>
            <a:chOff x="0" y="0"/>
            <a:chExt cx="224872" cy="564609"/>
          </a:xfrm>
          <a:solidFill>
            <a:srgbClr val="59A3B0"/>
          </a:solidFill>
        </p:grpSpPr>
        <p:sp>
          <p:nvSpPr>
            <p:cNvPr id="34" name="椭圆 33"/>
            <p:cNvSpPr/>
            <p:nvPr/>
          </p:nvSpPr>
          <p:spPr>
            <a:xfrm>
              <a:off x="69912" y="0"/>
              <a:ext cx="90487" cy="90487"/>
            </a:xfrm>
            <a:prstGeom prst="ellipse">
              <a:avLst/>
            </a:prstGeom>
            <a:grpFill/>
            <a:ln w="9525">
              <a:noFill/>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sp>
          <p:nvSpPr>
            <p:cNvPr id="35" name="矩形 13"/>
            <p:cNvSpPr/>
            <p:nvPr/>
          </p:nvSpPr>
          <p:spPr>
            <a:xfrm>
              <a:off x="56189" y="162997"/>
              <a:ext cx="112763" cy="154601"/>
            </a:xfrm>
            <a:prstGeom prst="rect">
              <a:avLst/>
            </a:prstGeom>
            <a:grpFill/>
            <a:ln w="9525">
              <a:noFill/>
              <a:miter/>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nvGrpSpPr>
          <p:cNvPr id="36" name="组合 18"/>
          <p:cNvGrpSpPr/>
          <p:nvPr/>
        </p:nvGrpSpPr>
        <p:grpSpPr>
          <a:xfrm>
            <a:off x="1324598" y="3796837"/>
            <a:ext cx="439737" cy="311150"/>
            <a:chOff x="0" y="0"/>
            <a:chExt cx="439857" cy="311768"/>
          </a:xfrm>
          <a:solidFill>
            <a:srgbClr val="59A3B0"/>
          </a:solidFill>
        </p:grpSpPr>
        <p:grpSp>
          <p:nvGrpSpPr>
            <p:cNvPr id="37" name="组合 19"/>
            <p:cNvGrpSpPr/>
            <p:nvPr/>
          </p:nvGrpSpPr>
          <p:grpSpPr>
            <a:xfrm>
              <a:off x="0" y="43261"/>
              <a:ext cx="439857" cy="268507"/>
              <a:chOff x="0" y="0"/>
              <a:chExt cx="439857" cy="268507"/>
            </a:xfrm>
            <a:grpFill/>
          </p:grpSpPr>
          <p:grpSp>
            <p:nvGrpSpPr>
              <p:cNvPr id="38" name="组合 21"/>
              <p:cNvGrpSpPr/>
              <p:nvPr/>
            </p:nvGrpSpPr>
            <p:grpSpPr>
              <a:xfrm>
                <a:off x="0" y="20559"/>
                <a:ext cx="439857" cy="24689"/>
                <a:chOff x="0" y="0"/>
                <a:chExt cx="439857" cy="24689"/>
              </a:xfrm>
              <a:grpFill/>
            </p:grpSpPr>
            <p:sp>
              <p:nvSpPr>
                <p:cNvPr id="42" name="矩形 25"/>
                <p:cNvSpPr/>
                <p:nvPr/>
              </p:nvSpPr>
              <p:spPr>
                <a:xfrm rot="-2220000">
                  <a:off x="0" y="0"/>
                  <a:ext cx="252000" cy="24688"/>
                </a:xfrm>
                <a:prstGeom prst="rect">
                  <a:avLst/>
                </a:prstGeom>
                <a:grpFill/>
                <a:ln w="9525">
                  <a:noFill/>
                  <a:miter/>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sp>
              <p:nvSpPr>
                <p:cNvPr id="43" name="矩形 26"/>
                <p:cNvSpPr/>
                <p:nvPr/>
              </p:nvSpPr>
              <p:spPr>
                <a:xfrm rot="2220000" flipH="1">
                  <a:off x="187857" y="1"/>
                  <a:ext cx="252000" cy="24688"/>
                </a:xfrm>
                <a:prstGeom prst="rect">
                  <a:avLst/>
                </a:prstGeom>
                <a:grpFill/>
                <a:ln w="9525">
                  <a:noFill/>
                  <a:miter/>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39" name="等腰三角形 22"/>
              <p:cNvSpPr/>
              <p:nvPr/>
            </p:nvSpPr>
            <p:spPr>
              <a:xfrm>
                <a:off x="68555" y="0"/>
                <a:ext cx="302746" cy="127806"/>
              </a:xfrm>
              <a:prstGeom prst="triangle">
                <a:avLst>
                  <a:gd name="adj" fmla="val 50000"/>
                </a:avLst>
              </a:prstGeom>
              <a:grpFill/>
              <a:ln w="9525">
                <a:noFill/>
                <a:miter/>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sp>
            <p:nvSpPr>
              <p:cNvPr id="40" name="矩形 23"/>
              <p:cNvSpPr/>
              <p:nvPr/>
            </p:nvSpPr>
            <p:spPr>
              <a:xfrm>
                <a:off x="68082" y="127806"/>
                <a:ext cx="106784" cy="140701"/>
              </a:xfrm>
              <a:prstGeom prst="rect">
                <a:avLst/>
              </a:prstGeom>
              <a:grpFill/>
              <a:ln w="9525">
                <a:noFill/>
                <a:miter/>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sp>
            <p:nvSpPr>
              <p:cNvPr id="41" name="矩形 24"/>
              <p:cNvSpPr/>
              <p:nvPr/>
            </p:nvSpPr>
            <p:spPr>
              <a:xfrm>
                <a:off x="262846" y="127806"/>
                <a:ext cx="106784" cy="140701"/>
              </a:xfrm>
              <a:prstGeom prst="rect">
                <a:avLst/>
              </a:prstGeom>
              <a:grpFill/>
              <a:ln w="9525">
                <a:noFill/>
                <a:miter/>
              </a:ln>
            </p:spPr>
            <p:txBody>
              <a:bodyPr anchor="ctr"/>
              <a:lstStyle/>
              <a:p>
                <a:pPr lvl="0" algn="ctr" eaLnBrk="1" hangingPunct="1">
                  <a:buNone/>
                </a:pPr>
                <a:endParaRPr lang="zh-CN" altLang="zh-CN" dirty="0">
                  <a:solidFill>
                    <a:srgbClr val="3F3F3F"/>
                  </a:solidFill>
                  <a:latin typeface="宋体" panose="02010600030101010101" pitchFamily="2" charset="-122"/>
                  <a:ea typeface="宋体" panose="02010600030101010101" pitchFamily="2" charset="-122"/>
                  <a:sym typeface="宋体" panose="02010600030101010101" pitchFamily="2" charset="-122"/>
                </a:endParaRPr>
              </a:p>
            </p:txBody>
          </p:sp>
        </p:grpSp>
      </p:grpSp>
      <p:grpSp>
        <p:nvGrpSpPr>
          <p:cNvPr id="44" name="组合 27"/>
          <p:cNvGrpSpPr/>
          <p:nvPr/>
        </p:nvGrpSpPr>
        <p:grpSpPr>
          <a:xfrm>
            <a:off x="2945435" y="5382749"/>
            <a:ext cx="465138" cy="417513"/>
            <a:chOff x="0" y="0"/>
            <a:chExt cx="465358" cy="418456"/>
          </a:xfrm>
          <a:solidFill>
            <a:srgbClr val="3B4658"/>
          </a:solidFill>
        </p:grpSpPr>
        <p:grpSp>
          <p:nvGrpSpPr>
            <p:cNvPr id="45" name="组合 28"/>
            <p:cNvGrpSpPr/>
            <p:nvPr/>
          </p:nvGrpSpPr>
          <p:grpSpPr>
            <a:xfrm>
              <a:off x="0" y="0"/>
              <a:ext cx="460390" cy="418456"/>
              <a:chOff x="0" y="0"/>
              <a:chExt cx="460390" cy="418456"/>
            </a:xfrm>
            <a:grpFill/>
          </p:grpSpPr>
          <p:sp>
            <p:nvSpPr>
              <p:cNvPr id="48" name="任意多边形 31"/>
              <p:cNvSpPr/>
              <p:nvPr/>
            </p:nvSpPr>
            <p:spPr>
              <a:xfrm>
                <a:off x="53155" y="0"/>
                <a:ext cx="407235" cy="357637"/>
              </a:xfrm>
              <a:custGeom>
                <a:avLst/>
                <a:gdLst>
                  <a:gd name="txL" fmla="*/ 0 w 407235"/>
                  <a:gd name="txT" fmla="*/ 0 h 357637"/>
                  <a:gd name="txR" fmla="*/ 407235 w 407235"/>
                  <a:gd name="txB" fmla="*/ 357637 h 357637"/>
                </a:gdLst>
                <a:ahLst/>
                <a:cxnLst>
                  <a:cxn ang="0">
                    <a:pos x="7668" y="305095"/>
                  </a:cxn>
                  <a:cxn ang="0">
                    <a:pos x="7668" y="226514"/>
                  </a:cxn>
                  <a:cxn ang="0">
                    <a:pos x="74343" y="128882"/>
                  </a:cxn>
                  <a:cxn ang="0">
                    <a:pos x="245793" y="43157"/>
                  </a:cxn>
                  <a:cxn ang="0">
                    <a:pos x="402955" y="295"/>
                  </a:cxn>
                  <a:cxn ang="0">
                    <a:pos x="360093" y="26489"/>
                  </a:cxn>
                  <a:cxn ang="0">
                    <a:pos x="331518" y="69351"/>
                  </a:cxn>
                  <a:cxn ang="0">
                    <a:pos x="279130" y="209845"/>
                  </a:cxn>
                  <a:cxn ang="0">
                    <a:pos x="212455" y="305095"/>
                  </a:cxn>
                  <a:cxn ang="0">
                    <a:pos x="121967" y="355101"/>
                  </a:cxn>
                  <a:cxn ang="0">
                    <a:pos x="45768" y="345576"/>
                  </a:cxn>
                  <a:cxn ang="0">
                    <a:pos x="7668" y="305095"/>
                  </a:cxn>
                </a:cxnLst>
                <a:rect l="txL" t="txT" r="txR" b="txB"/>
                <a:pathLst>
                  <a:path w="407235" h="357637">
                    <a:moveTo>
                      <a:pt x="7668" y="305095"/>
                    </a:moveTo>
                    <a:cubicBezTo>
                      <a:pt x="1318" y="285251"/>
                      <a:pt x="-5826" y="270170"/>
                      <a:pt x="7668" y="226514"/>
                    </a:cubicBezTo>
                    <a:cubicBezTo>
                      <a:pt x="21162" y="182858"/>
                      <a:pt x="48943" y="149916"/>
                      <a:pt x="74343" y="128882"/>
                    </a:cubicBezTo>
                    <a:cubicBezTo>
                      <a:pt x="99743" y="107848"/>
                      <a:pt x="191024" y="64588"/>
                      <a:pt x="245793" y="43157"/>
                    </a:cubicBezTo>
                    <a:cubicBezTo>
                      <a:pt x="300562" y="21726"/>
                      <a:pt x="383905" y="3073"/>
                      <a:pt x="402955" y="295"/>
                    </a:cubicBezTo>
                    <a:cubicBezTo>
                      <a:pt x="422005" y="-2483"/>
                      <a:pt x="371999" y="14980"/>
                      <a:pt x="360093" y="26489"/>
                    </a:cubicBezTo>
                    <a:cubicBezTo>
                      <a:pt x="348187" y="37998"/>
                      <a:pt x="345012" y="38792"/>
                      <a:pt x="331518" y="69351"/>
                    </a:cubicBezTo>
                    <a:cubicBezTo>
                      <a:pt x="318024" y="99910"/>
                      <a:pt x="298974" y="170554"/>
                      <a:pt x="279130" y="209845"/>
                    </a:cubicBezTo>
                    <a:cubicBezTo>
                      <a:pt x="259286" y="249136"/>
                      <a:pt x="238649" y="280886"/>
                      <a:pt x="212455" y="305095"/>
                    </a:cubicBezTo>
                    <a:cubicBezTo>
                      <a:pt x="186261" y="329304"/>
                      <a:pt x="149748" y="348354"/>
                      <a:pt x="121967" y="355101"/>
                    </a:cubicBezTo>
                    <a:cubicBezTo>
                      <a:pt x="94186" y="361848"/>
                      <a:pt x="64818" y="353910"/>
                      <a:pt x="45768" y="345576"/>
                    </a:cubicBezTo>
                    <a:cubicBezTo>
                      <a:pt x="26718" y="337242"/>
                      <a:pt x="14018" y="324939"/>
                      <a:pt x="7668" y="305095"/>
                    </a:cubicBezTo>
                    <a:close/>
                  </a:path>
                </a:pathLst>
              </a:custGeom>
              <a:grpFill/>
              <a:ln w="9525">
                <a:noFill/>
              </a:ln>
            </p:spPr>
            <p:txBody>
              <a:bodyPr/>
              <a:lstStyle/>
              <a:p>
                <a:endParaRPr lang="zh-CN" altLang="en-US"/>
              </a:p>
            </p:txBody>
          </p:sp>
          <p:sp>
            <p:nvSpPr>
              <p:cNvPr id="49" name="任意多边形 32"/>
              <p:cNvSpPr/>
              <p:nvPr/>
            </p:nvSpPr>
            <p:spPr>
              <a:xfrm>
                <a:off x="0" y="296819"/>
                <a:ext cx="95196" cy="121637"/>
              </a:xfrm>
              <a:custGeom>
                <a:avLst/>
                <a:gdLst>
                  <a:gd name="txL" fmla="*/ 0 w 151739"/>
                  <a:gd name="txT" fmla="*/ 0 h 131899"/>
                  <a:gd name="txR" fmla="*/ 151739 w 151739"/>
                  <a:gd name="txB" fmla="*/ 131899 h 131899"/>
                </a:gdLst>
                <a:ahLst/>
                <a:cxnLst>
                  <a:cxn ang="0">
                    <a:pos x="36660" y="8926"/>
                  </a:cxn>
                  <a:cxn ang="0">
                    <a:pos x="16465" y="69792"/>
                  </a:cxn>
                  <a:cxn ang="0">
                    <a:pos x="7185" y="102936"/>
                  </a:cxn>
                  <a:cxn ang="0">
                    <a:pos x="2" y="86601"/>
                  </a:cxn>
                  <a:cxn ang="0">
                    <a:pos x="10585" y="49249"/>
                  </a:cxn>
                  <a:cxn ang="0">
                    <a:pos x="32067" y="3009"/>
                  </a:cxn>
                  <a:cxn ang="0">
                    <a:pos x="36660" y="8926"/>
                  </a:cxn>
                </a:cxnLst>
                <a:rect l="txL" t="txT" r="txR" b="txB"/>
                <a:pathLst>
                  <a:path w="151739" h="131899">
                    <a:moveTo>
                      <a:pt x="148467" y="11381"/>
                    </a:moveTo>
                    <a:cubicBezTo>
                      <a:pt x="137936" y="25573"/>
                      <a:pt x="86576" y="69011"/>
                      <a:pt x="66681" y="88989"/>
                    </a:cubicBezTo>
                    <a:cubicBezTo>
                      <a:pt x="46786" y="108967"/>
                      <a:pt x="40211" y="127676"/>
                      <a:pt x="29099" y="131248"/>
                    </a:cubicBezTo>
                    <a:cubicBezTo>
                      <a:pt x="17987" y="134820"/>
                      <a:pt x="-391" y="123120"/>
                      <a:pt x="6" y="110420"/>
                    </a:cubicBezTo>
                    <a:cubicBezTo>
                      <a:pt x="403" y="97720"/>
                      <a:pt x="21225" y="80559"/>
                      <a:pt x="42868" y="62795"/>
                    </a:cubicBezTo>
                    <a:cubicBezTo>
                      <a:pt x="64511" y="45031"/>
                      <a:pt x="117959" y="9393"/>
                      <a:pt x="129865" y="3837"/>
                    </a:cubicBezTo>
                    <a:cubicBezTo>
                      <a:pt x="141771" y="-1719"/>
                      <a:pt x="158998" y="-2811"/>
                      <a:pt x="148467" y="11381"/>
                    </a:cubicBezTo>
                    <a:close/>
                  </a:path>
                </a:pathLst>
              </a:custGeom>
              <a:grpFill/>
              <a:ln w="9525">
                <a:noFill/>
              </a:ln>
            </p:spPr>
            <p:txBody>
              <a:bodyPr/>
              <a:lstStyle/>
              <a:p>
                <a:endParaRPr lang="zh-CN" altLang="en-US"/>
              </a:p>
            </p:txBody>
          </p:sp>
        </p:grpSp>
        <p:sp>
          <p:nvSpPr>
            <p:cNvPr id="46" name="任意多边形 29"/>
            <p:cNvSpPr/>
            <p:nvPr/>
          </p:nvSpPr>
          <p:spPr>
            <a:xfrm>
              <a:off x="141938" y="0"/>
              <a:ext cx="323420" cy="355925"/>
            </a:xfrm>
            <a:custGeom>
              <a:avLst/>
              <a:gdLst>
                <a:gd name="txL" fmla="*/ 0 w 323420"/>
                <a:gd name="txT" fmla="*/ 0 h 355925"/>
                <a:gd name="txR" fmla="*/ 323420 w 323420"/>
                <a:gd name="txB" fmla="*/ 355925 h 355925"/>
              </a:gdLst>
              <a:ahLst/>
              <a:cxnLst>
                <a:cxn ang="0">
                  <a:pos x="319140" y="295"/>
                </a:cxn>
                <a:cxn ang="0">
                  <a:pos x="276278" y="26489"/>
                </a:cxn>
                <a:cxn ang="0">
                  <a:pos x="247703" y="69351"/>
                </a:cxn>
                <a:cxn ang="0">
                  <a:pos x="195315" y="209845"/>
                </a:cxn>
                <a:cxn ang="0">
                  <a:pos x="128640" y="305095"/>
                </a:cxn>
                <a:cxn ang="0">
                  <a:pos x="84656" y="336177"/>
                </a:cxn>
                <a:cxn ang="0">
                  <a:pos x="36710" y="355132"/>
                </a:cxn>
                <a:cxn ang="0">
                  <a:pos x="0" y="355925"/>
                </a:cxn>
                <a:cxn ang="0">
                  <a:pos x="82794" y="77974"/>
                </a:cxn>
                <a:cxn ang="0">
                  <a:pos x="115655" y="62635"/>
                </a:cxn>
                <a:cxn ang="0">
                  <a:pos x="161978" y="43157"/>
                </a:cxn>
                <a:cxn ang="0">
                  <a:pos x="319140" y="295"/>
                </a:cxn>
              </a:cxnLst>
              <a:rect l="txL" t="txT" r="txR" b="txB"/>
              <a:pathLst>
                <a:path w="323420" h="355925">
                  <a:moveTo>
                    <a:pt x="319140" y="295"/>
                  </a:moveTo>
                  <a:cubicBezTo>
                    <a:pt x="338190" y="-2483"/>
                    <a:pt x="288184" y="14980"/>
                    <a:pt x="276278" y="26489"/>
                  </a:cubicBezTo>
                  <a:cubicBezTo>
                    <a:pt x="264372" y="37998"/>
                    <a:pt x="261197" y="38792"/>
                    <a:pt x="247703" y="69351"/>
                  </a:cubicBezTo>
                  <a:cubicBezTo>
                    <a:pt x="234209" y="99910"/>
                    <a:pt x="215159" y="170554"/>
                    <a:pt x="195315" y="209845"/>
                  </a:cubicBezTo>
                  <a:cubicBezTo>
                    <a:pt x="175471" y="249136"/>
                    <a:pt x="154834" y="280886"/>
                    <a:pt x="128640" y="305095"/>
                  </a:cubicBezTo>
                  <a:lnTo>
                    <a:pt x="84656" y="336177"/>
                  </a:lnTo>
                  <a:lnTo>
                    <a:pt x="36710" y="355132"/>
                  </a:lnTo>
                  <a:lnTo>
                    <a:pt x="0" y="355925"/>
                  </a:lnTo>
                  <a:lnTo>
                    <a:pt x="82794" y="77974"/>
                  </a:lnTo>
                  <a:lnTo>
                    <a:pt x="115655" y="62635"/>
                  </a:lnTo>
                  <a:cubicBezTo>
                    <a:pt x="132312" y="55237"/>
                    <a:pt x="148286" y="48515"/>
                    <a:pt x="161978" y="43157"/>
                  </a:cubicBezTo>
                  <a:cubicBezTo>
                    <a:pt x="216747" y="21726"/>
                    <a:pt x="300090" y="3073"/>
                    <a:pt x="319140" y="295"/>
                  </a:cubicBezTo>
                  <a:close/>
                </a:path>
              </a:pathLst>
            </a:custGeom>
            <a:grpFill/>
            <a:ln w="9525">
              <a:noFill/>
            </a:ln>
          </p:spPr>
          <p:txBody>
            <a:bodyPr/>
            <a:lstStyle/>
            <a:p>
              <a:endParaRPr lang="zh-CN" altLang="en-US"/>
            </a:p>
          </p:txBody>
        </p:sp>
        <p:sp>
          <p:nvSpPr>
            <p:cNvPr id="47" name="任意多边形 30"/>
            <p:cNvSpPr/>
            <p:nvPr/>
          </p:nvSpPr>
          <p:spPr>
            <a:xfrm>
              <a:off x="67920" y="135454"/>
              <a:ext cx="181927" cy="183765"/>
            </a:xfrm>
            <a:custGeom>
              <a:avLst/>
              <a:gdLst>
                <a:gd name="txL" fmla="*/ 0 w 181927"/>
                <a:gd name="txT" fmla="*/ 0 h 183765"/>
                <a:gd name="txR" fmla="*/ 181927 w 181927"/>
                <a:gd name="txB" fmla="*/ 183765 h 183765"/>
              </a:gdLst>
              <a:ahLst/>
              <a:cxnLst>
                <a:cxn ang="0">
                  <a:pos x="5402" y="166742"/>
                </a:cxn>
                <a:cxn ang="0">
                  <a:pos x="95890" y="64349"/>
                </a:cxn>
                <a:cxn ang="0">
                  <a:pos x="181615" y="55"/>
                </a:cxn>
                <a:cxn ang="0">
                  <a:pos x="122084" y="54824"/>
                </a:cxn>
                <a:cxn ang="0">
                  <a:pos x="53027" y="133405"/>
                </a:cxn>
                <a:cxn ang="0">
                  <a:pos x="14927" y="181030"/>
                </a:cxn>
                <a:cxn ang="0">
                  <a:pos x="5402" y="166742"/>
                </a:cxn>
              </a:cxnLst>
              <a:rect l="txL" t="txT" r="txR" b="txB"/>
              <a:pathLst>
                <a:path w="181927" h="183765">
                  <a:moveTo>
                    <a:pt x="5402" y="166742"/>
                  </a:moveTo>
                  <a:cubicBezTo>
                    <a:pt x="18896" y="147295"/>
                    <a:pt x="66521" y="92130"/>
                    <a:pt x="95890" y="64349"/>
                  </a:cubicBezTo>
                  <a:cubicBezTo>
                    <a:pt x="125259" y="36568"/>
                    <a:pt x="177249" y="1642"/>
                    <a:pt x="181615" y="55"/>
                  </a:cubicBezTo>
                  <a:cubicBezTo>
                    <a:pt x="185981" y="-1532"/>
                    <a:pt x="143515" y="31805"/>
                    <a:pt x="122084" y="54824"/>
                  </a:cubicBezTo>
                  <a:cubicBezTo>
                    <a:pt x="100653" y="77843"/>
                    <a:pt x="70886" y="112371"/>
                    <a:pt x="53027" y="133405"/>
                  </a:cubicBezTo>
                  <a:cubicBezTo>
                    <a:pt x="35168" y="154439"/>
                    <a:pt x="22865" y="176268"/>
                    <a:pt x="14927" y="181030"/>
                  </a:cubicBezTo>
                  <a:cubicBezTo>
                    <a:pt x="6990" y="185793"/>
                    <a:pt x="-8092" y="186189"/>
                    <a:pt x="5402" y="166742"/>
                  </a:cubicBezTo>
                  <a:close/>
                </a:path>
              </a:pathLst>
            </a:custGeom>
            <a:grpFill/>
            <a:ln w="9525">
              <a:noFill/>
            </a:ln>
          </p:spPr>
          <p:txBody>
            <a:bodyPr/>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1000" fill="hold"/>
                                        <p:tgtEl>
                                          <p:spTgt spid="20"/>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1000"/>
                                        <p:tgtEl>
                                          <p:spTgt spid="23"/>
                                        </p:tgtEl>
                                      </p:cBhvr>
                                    </p:animEffect>
                                    <p:anim calcmode="lin" valueType="num">
                                      <p:cBhvr>
                                        <p:cTn id="37" dur="1000" fill="hold"/>
                                        <p:tgtEl>
                                          <p:spTgt spid="23"/>
                                        </p:tgtEl>
                                        <p:attrNameLst>
                                          <p:attrName>ppt_x</p:attrName>
                                        </p:attrNameLst>
                                      </p:cBhvr>
                                      <p:tavLst>
                                        <p:tav tm="0">
                                          <p:val>
                                            <p:strVal val="#ppt_x"/>
                                          </p:val>
                                        </p:tav>
                                        <p:tav tm="100000">
                                          <p:val>
                                            <p:strVal val="#ppt_x"/>
                                          </p:val>
                                        </p:tav>
                                      </p:tavLst>
                                    </p:anim>
                                    <p:anim calcmode="lin" valueType="num">
                                      <p:cBhvr>
                                        <p:cTn id="38" dur="1000" fill="hold"/>
                                        <p:tgtEl>
                                          <p:spTgt spid="23"/>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fade">
                                      <p:cBhvr>
                                        <p:cTn id="41" dur="1000"/>
                                        <p:tgtEl>
                                          <p:spTgt spid="24"/>
                                        </p:tgtEl>
                                      </p:cBhvr>
                                    </p:animEffect>
                                    <p:anim calcmode="lin" valueType="num">
                                      <p:cBhvr>
                                        <p:cTn id="42" dur="1000" fill="hold"/>
                                        <p:tgtEl>
                                          <p:spTgt spid="24"/>
                                        </p:tgtEl>
                                        <p:attrNameLst>
                                          <p:attrName>ppt_x</p:attrName>
                                        </p:attrNameLst>
                                      </p:cBhvr>
                                      <p:tavLst>
                                        <p:tav tm="0">
                                          <p:val>
                                            <p:strVal val="#ppt_x"/>
                                          </p:val>
                                        </p:tav>
                                        <p:tav tm="100000">
                                          <p:val>
                                            <p:strVal val="#ppt_x"/>
                                          </p:val>
                                        </p:tav>
                                      </p:tavLst>
                                    </p:anim>
                                    <p:anim calcmode="lin" valueType="num">
                                      <p:cBhvr>
                                        <p:cTn id="43" dur="1000" fill="hold"/>
                                        <p:tgtEl>
                                          <p:spTgt spid="24"/>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1000"/>
                                        <p:tgtEl>
                                          <p:spTgt spid="27"/>
                                        </p:tgtEl>
                                      </p:cBhvr>
                                    </p:animEffect>
                                    <p:anim calcmode="lin" valueType="num">
                                      <p:cBhvr>
                                        <p:cTn id="47" dur="1000" fill="hold"/>
                                        <p:tgtEl>
                                          <p:spTgt spid="27"/>
                                        </p:tgtEl>
                                        <p:attrNameLst>
                                          <p:attrName>ppt_x</p:attrName>
                                        </p:attrNameLst>
                                      </p:cBhvr>
                                      <p:tavLst>
                                        <p:tav tm="0">
                                          <p:val>
                                            <p:strVal val="#ppt_x"/>
                                          </p:val>
                                        </p:tav>
                                        <p:tav tm="100000">
                                          <p:val>
                                            <p:strVal val="#ppt_x"/>
                                          </p:val>
                                        </p:tav>
                                      </p:tavLst>
                                    </p:anim>
                                    <p:anim calcmode="lin" valueType="num">
                                      <p:cBhvr>
                                        <p:cTn id="48" dur="1000" fill="hold"/>
                                        <p:tgtEl>
                                          <p:spTgt spid="27"/>
                                        </p:tgtEl>
                                        <p:attrNameLst>
                                          <p:attrName>ppt_y</p:attrName>
                                        </p:attrNameLst>
                                      </p:cBhvr>
                                      <p:tavLst>
                                        <p:tav tm="0">
                                          <p:val>
                                            <p:strVal val="#ppt_y+.1"/>
                                          </p:val>
                                        </p:tav>
                                        <p:tav tm="100000">
                                          <p:val>
                                            <p:strVal val="#ppt_y"/>
                                          </p:val>
                                        </p:tav>
                                      </p:tavLst>
                                    </p:anim>
                                  </p:childTnLst>
                                </p:cTn>
                              </p:par>
                            </p:childTnLst>
                          </p:cTn>
                        </p:par>
                        <p:par>
                          <p:cTn id="49" fill="hold">
                            <p:stCondLst>
                              <p:cond delay="1500"/>
                            </p:stCondLst>
                            <p:childTnLst>
                              <p:par>
                                <p:cTn id="50" presetID="10" presetClass="entr" presetSubtype="0" fill="hold" nodeType="afterEffect">
                                  <p:stCondLst>
                                    <p:cond delay="0"/>
                                  </p:stCondLst>
                                  <p:childTnLst>
                                    <p:set>
                                      <p:cBhvr>
                                        <p:cTn id="51" dur="1" fill="hold">
                                          <p:stCondLst>
                                            <p:cond delay="0"/>
                                          </p:stCondLst>
                                        </p:cTn>
                                        <p:tgtEl>
                                          <p:spTgt spid="31"/>
                                        </p:tgtEl>
                                        <p:attrNameLst>
                                          <p:attrName>style.visibility</p:attrName>
                                        </p:attrNameLst>
                                      </p:cBhvr>
                                      <p:to>
                                        <p:strVal val="visible"/>
                                      </p:to>
                                    </p:set>
                                    <p:anim calcmode="lin" valueType="num">
                                      <p:cBhvr>
                                        <p:cTn id="52" dur="500" fill="hold"/>
                                        <p:tgtEl>
                                          <p:spTgt spid="31"/>
                                        </p:tgtEl>
                                        <p:attrNameLst>
                                          <p:attrName>ppt_w</p:attrName>
                                        </p:attrNameLst>
                                      </p:cBhvr>
                                      <p:tavLst>
                                        <p:tav tm="0">
                                          <p:val>
                                            <p:fltVal val="0"/>
                                          </p:val>
                                        </p:tav>
                                        <p:tav tm="100000">
                                          <p:val>
                                            <p:strVal val="#ppt_w"/>
                                          </p:val>
                                        </p:tav>
                                      </p:tavLst>
                                    </p:anim>
                                    <p:anim calcmode="lin" valueType="num">
                                      <p:cBhvr>
                                        <p:cTn id="53" dur="500" fill="hold"/>
                                        <p:tgtEl>
                                          <p:spTgt spid="31"/>
                                        </p:tgtEl>
                                        <p:attrNameLst>
                                          <p:attrName>ppt_h</p:attrName>
                                        </p:attrNameLst>
                                      </p:cBhvr>
                                      <p:tavLst>
                                        <p:tav tm="0">
                                          <p:val>
                                            <p:fltVal val="0"/>
                                          </p:val>
                                        </p:tav>
                                        <p:tav tm="100000">
                                          <p:val>
                                            <p:strVal val="#ppt_h"/>
                                          </p:val>
                                        </p:tav>
                                      </p:tavLst>
                                    </p:anim>
                                    <p:animEffect filter="fade">
                                      <p:cBhvr>
                                        <p:cTn id="54" dur="500"/>
                                        <p:tgtEl>
                                          <p:spTgt spid="31"/>
                                        </p:tgtEl>
                                      </p:cBhvr>
                                    </p:animEffect>
                                  </p:childTnLst>
                                </p:cTn>
                              </p:par>
                              <p:par>
                                <p:cTn id="55" presetID="10" presetClass="entr" presetSubtype="0" fill="hold" nodeType="withEffect">
                                  <p:stCondLst>
                                    <p:cond delay="0"/>
                                  </p:stCondLst>
                                  <p:childTnLst>
                                    <p:set>
                                      <p:cBhvr>
                                        <p:cTn id="56" dur="1" fill="hold">
                                          <p:stCondLst>
                                            <p:cond delay="0"/>
                                          </p:stCondLst>
                                        </p:cTn>
                                        <p:tgtEl>
                                          <p:spTgt spid="29"/>
                                        </p:tgtEl>
                                        <p:attrNameLst>
                                          <p:attrName>style.visibility</p:attrName>
                                        </p:attrNameLst>
                                      </p:cBhvr>
                                      <p:to>
                                        <p:strVal val="visible"/>
                                      </p:to>
                                    </p:set>
                                    <p:anim calcmode="lin" valueType="num">
                                      <p:cBhvr>
                                        <p:cTn id="57" dur="500" fill="hold"/>
                                        <p:tgtEl>
                                          <p:spTgt spid="29"/>
                                        </p:tgtEl>
                                        <p:attrNameLst>
                                          <p:attrName>ppt_w</p:attrName>
                                        </p:attrNameLst>
                                      </p:cBhvr>
                                      <p:tavLst>
                                        <p:tav tm="0">
                                          <p:val>
                                            <p:fltVal val="0"/>
                                          </p:val>
                                        </p:tav>
                                        <p:tav tm="100000">
                                          <p:val>
                                            <p:strVal val="#ppt_w"/>
                                          </p:val>
                                        </p:tav>
                                      </p:tavLst>
                                    </p:anim>
                                    <p:anim calcmode="lin" valueType="num">
                                      <p:cBhvr>
                                        <p:cTn id="58" dur="500" fill="hold"/>
                                        <p:tgtEl>
                                          <p:spTgt spid="29"/>
                                        </p:tgtEl>
                                        <p:attrNameLst>
                                          <p:attrName>ppt_h</p:attrName>
                                        </p:attrNameLst>
                                      </p:cBhvr>
                                      <p:tavLst>
                                        <p:tav tm="0">
                                          <p:val>
                                            <p:fltVal val="0"/>
                                          </p:val>
                                        </p:tav>
                                        <p:tav tm="100000">
                                          <p:val>
                                            <p:strVal val="#ppt_h"/>
                                          </p:val>
                                        </p:tav>
                                      </p:tavLst>
                                    </p:anim>
                                    <p:animEffect filter="fade">
                                      <p:cBhvr>
                                        <p:cTn id="59" dur="500"/>
                                        <p:tgtEl>
                                          <p:spTgt spid="29"/>
                                        </p:tgtEl>
                                      </p:cBhvr>
                                    </p:animEffect>
                                  </p:childTnLst>
                                </p:cTn>
                              </p:par>
                              <p:par>
                                <p:cTn id="60" presetID="10" presetClass="entr" presetSubtype="0" fill="hold" nodeType="with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filter="fade">
                                      <p:cBhvr>
                                        <p:cTn id="64" dur="500"/>
                                        <p:tgtEl>
                                          <p:spTgt spid="28"/>
                                        </p:tgtEl>
                                      </p:cBhvr>
                                    </p:animEffect>
                                  </p:childTnLst>
                                </p:cTn>
                              </p:par>
                              <p:par>
                                <p:cTn id="65" presetID="10" presetClass="entr" presetSubtype="0" fill="hold" nodeType="with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filter="fade">
                                      <p:cBhvr>
                                        <p:cTn id="69" dur="500"/>
                                        <p:tgtEl>
                                          <p:spTgt spid="30"/>
                                        </p:tgtEl>
                                      </p:cBhvr>
                                    </p:animEffect>
                                  </p:childTnLst>
                                </p:cTn>
                              </p:par>
                            </p:childTnLst>
                          </p:cTn>
                        </p:par>
                        <p:par>
                          <p:cTn id="70" fill="hold">
                            <p:stCondLst>
                              <p:cond delay="2000"/>
                            </p:stCondLst>
                            <p:childTnLst>
                              <p:par>
                                <p:cTn id="71" presetID="10" presetClass="entr" presetSubtype="0" fill="hold" nodeType="afterEffect">
                                  <p:stCondLst>
                                    <p:cond delay="0"/>
                                  </p:stCondLst>
                                  <p:childTnLst>
                                    <p:set>
                                      <p:cBhvr>
                                        <p:cTn id="72" dur="1" fill="hold">
                                          <p:stCondLst>
                                            <p:cond delay="0"/>
                                          </p:stCondLst>
                                        </p:cTn>
                                        <p:tgtEl>
                                          <p:spTgt spid="32"/>
                                        </p:tgtEl>
                                        <p:attrNameLst>
                                          <p:attrName>style.visibility</p:attrName>
                                        </p:attrNameLst>
                                      </p:cBhvr>
                                      <p:to>
                                        <p:strVal val="visible"/>
                                      </p:to>
                                    </p:set>
                                    <p:anim calcmode="lin" valueType="num">
                                      <p:cBhvr>
                                        <p:cTn id="73" dur="500" fill="hold"/>
                                        <p:tgtEl>
                                          <p:spTgt spid="32"/>
                                        </p:tgtEl>
                                        <p:attrNameLst>
                                          <p:attrName>ppt_w</p:attrName>
                                        </p:attrNameLst>
                                      </p:cBhvr>
                                      <p:tavLst>
                                        <p:tav tm="0">
                                          <p:val>
                                            <p:fltVal val="0"/>
                                          </p:val>
                                        </p:tav>
                                        <p:tav tm="100000">
                                          <p:val>
                                            <p:strVal val="#ppt_w"/>
                                          </p:val>
                                        </p:tav>
                                      </p:tavLst>
                                    </p:anim>
                                    <p:anim calcmode="lin" valueType="num">
                                      <p:cBhvr>
                                        <p:cTn id="74" dur="500" fill="hold"/>
                                        <p:tgtEl>
                                          <p:spTgt spid="32"/>
                                        </p:tgtEl>
                                        <p:attrNameLst>
                                          <p:attrName>ppt_h</p:attrName>
                                        </p:attrNameLst>
                                      </p:cBhvr>
                                      <p:tavLst>
                                        <p:tav tm="0">
                                          <p:val>
                                            <p:fltVal val="0"/>
                                          </p:val>
                                        </p:tav>
                                        <p:tav tm="100000">
                                          <p:val>
                                            <p:strVal val="#ppt_h"/>
                                          </p:val>
                                        </p:tav>
                                      </p:tavLst>
                                    </p:anim>
                                    <p:animEffect filter="fade">
                                      <p:cBhvr>
                                        <p:cTn id="75" dur="500"/>
                                        <p:tgtEl>
                                          <p:spTgt spid="32"/>
                                        </p:tgtEl>
                                      </p:cBhvr>
                                    </p:animEffect>
                                  </p:childTnLst>
                                </p:cTn>
                              </p:par>
                              <p:par>
                                <p:cTn id="76" presetID="10" presetClass="entr" presetSubtype="0" fill="hold"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filter="fade">
                                      <p:cBhvr>
                                        <p:cTn id="80" dur="500"/>
                                        <p:tgtEl>
                                          <p:spTgt spid="33"/>
                                        </p:tgtEl>
                                      </p:cBhvr>
                                    </p:animEffect>
                                  </p:childTnLst>
                                </p:cTn>
                              </p:par>
                              <p:par>
                                <p:cTn id="81" presetID="10" presetClass="entr" presetSubtype="0" fill="hold" nodeType="with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500" fill="hold"/>
                                        <p:tgtEl>
                                          <p:spTgt spid="36"/>
                                        </p:tgtEl>
                                        <p:attrNameLst>
                                          <p:attrName>ppt_w</p:attrName>
                                        </p:attrNameLst>
                                      </p:cBhvr>
                                      <p:tavLst>
                                        <p:tav tm="0">
                                          <p:val>
                                            <p:fltVal val="0"/>
                                          </p:val>
                                        </p:tav>
                                        <p:tav tm="100000">
                                          <p:val>
                                            <p:strVal val="#ppt_w"/>
                                          </p:val>
                                        </p:tav>
                                      </p:tavLst>
                                    </p:anim>
                                    <p:anim calcmode="lin" valueType="num">
                                      <p:cBhvr>
                                        <p:cTn id="84" dur="500" fill="hold"/>
                                        <p:tgtEl>
                                          <p:spTgt spid="36"/>
                                        </p:tgtEl>
                                        <p:attrNameLst>
                                          <p:attrName>ppt_h</p:attrName>
                                        </p:attrNameLst>
                                      </p:cBhvr>
                                      <p:tavLst>
                                        <p:tav tm="0">
                                          <p:val>
                                            <p:fltVal val="0"/>
                                          </p:val>
                                        </p:tav>
                                        <p:tav tm="100000">
                                          <p:val>
                                            <p:strVal val="#ppt_h"/>
                                          </p:val>
                                        </p:tav>
                                      </p:tavLst>
                                    </p:anim>
                                    <p:animEffect filter="fade">
                                      <p:cBhvr>
                                        <p:cTn id="85" dur="500"/>
                                        <p:tgtEl>
                                          <p:spTgt spid="36"/>
                                        </p:tgtEl>
                                      </p:cBhvr>
                                    </p:animEffect>
                                  </p:childTnLst>
                                </p:cTn>
                              </p:par>
                              <p:par>
                                <p:cTn id="86" presetID="10" presetClass="entr" presetSubtype="0" fill="hold" nodeType="withEffect">
                                  <p:stCondLst>
                                    <p:cond delay="0"/>
                                  </p:stCondLst>
                                  <p:childTnLst>
                                    <p:set>
                                      <p:cBhvr>
                                        <p:cTn id="87" dur="1" fill="hold">
                                          <p:stCondLst>
                                            <p:cond delay="0"/>
                                          </p:stCondLst>
                                        </p:cTn>
                                        <p:tgtEl>
                                          <p:spTgt spid="44"/>
                                        </p:tgtEl>
                                        <p:attrNameLst>
                                          <p:attrName>style.visibility</p:attrName>
                                        </p:attrNameLst>
                                      </p:cBhvr>
                                      <p:to>
                                        <p:strVal val="visible"/>
                                      </p:to>
                                    </p:set>
                                    <p:anim calcmode="lin" valueType="num">
                                      <p:cBhvr>
                                        <p:cTn id="88" dur="500" fill="hold"/>
                                        <p:tgtEl>
                                          <p:spTgt spid="44"/>
                                        </p:tgtEl>
                                        <p:attrNameLst>
                                          <p:attrName>ppt_w</p:attrName>
                                        </p:attrNameLst>
                                      </p:cBhvr>
                                      <p:tavLst>
                                        <p:tav tm="0">
                                          <p:val>
                                            <p:fltVal val="0"/>
                                          </p:val>
                                        </p:tav>
                                        <p:tav tm="100000">
                                          <p:val>
                                            <p:strVal val="#ppt_w"/>
                                          </p:val>
                                        </p:tav>
                                      </p:tavLst>
                                    </p:anim>
                                    <p:anim calcmode="lin" valueType="num">
                                      <p:cBhvr>
                                        <p:cTn id="89" dur="500" fill="hold"/>
                                        <p:tgtEl>
                                          <p:spTgt spid="44"/>
                                        </p:tgtEl>
                                        <p:attrNameLst>
                                          <p:attrName>ppt_h</p:attrName>
                                        </p:attrNameLst>
                                      </p:cBhvr>
                                      <p:tavLst>
                                        <p:tav tm="0">
                                          <p:val>
                                            <p:fltVal val="0"/>
                                          </p:val>
                                        </p:tav>
                                        <p:tav tm="100000">
                                          <p:val>
                                            <p:strVal val="#ppt_h"/>
                                          </p:val>
                                        </p:tav>
                                      </p:tavLst>
                                    </p:anim>
                                    <p:animEffect filter="fade">
                                      <p:cBhvr>
                                        <p:cTn id="9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P spid="23"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年度工作概述</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917141" y="4594705"/>
            <a:ext cx="2507280" cy="1169551"/>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点击此处更换文本点击此处更换文本点击此处更换文本点击此处更换文本点击此处更换文本点击此处更换文本</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a:p>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11" name="Shape 897"/>
          <p:cNvSpPr>
            <a:spLocks noChangeAspect="1"/>
          </p:cNvSpPr>
          <p:nvPr/>
        </p:nvSpPr>
        <p:spPr>
          <a:xfrm>
            <a:off x="2018549" y="3757640"/>
            <a:ext cx="503970" cy="504000"/>
          </a:xfrm>
          <a:custGeom>
            <a:avLst/>
            <a:gdLst/>
            <a:ahLst/>
            <a:cxnLst/>
            <a:rect l="0" t="0" r="0" b="0"/>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59A3B0"/>
          </a:solidFill>
          <a:ln>
            <a:noFill/>
          </a:ln>
        </p:spPr>
        <p:txBody>
          <a:bodyPr lIns="91425" tIns="91425" rIns="91425" bIns="91425" anchor="ctr" anchorCtr="0">
            <a:noAutofit/>
          </a:bodyPr>
          <a:lstStyle/>
          <a:p>
            <a:pPr algn="ctr">
              <a:spcBef>
                <a:spcPts val="0"/>
              </a:spcBef>
              <a:buNone/>
            </a:pPr>
            <a:endParaRPr dirty="0"/>
          </a:p>
        </p:txBody>
      </p:sp>
      <p:sp>
        <p:nvSpPr>
          <p:cNvPr id="12" name="文本框 11"/>
          <p:cNvSpPr txBox="1"/>
          <p:nvPr/>
        </p:nvSpPr>
        <p:spPr>
          <a:xfrm>
            <a:off x="3529727" y="4594705"/>
            <a:ext cx="2507280" cy="1169551"/>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点击此处更换文本点击此处更换文本点击此处更换文本点击此处更换文本点击此处更换文本点击此处更换文本</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a:p>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13" name="Shape 897"/>
          <p:cNvSpPr>
            <a:spLocks noChangeAspect="1"/>
          </p:cNvSpPr>
          <p:nvPr/>
        </p:nvSpPr>
        <p:spPr>
          <a:xfrm>
            <a:off x="4631135" y="3757640"/>
            <a:ext cx="503970" cy="504000"/>
          </a:xfrm>
          <a:custGeom>
            <a:avLst/>
            <a:gdLst/>
            <a:ahLst/>
            <a:cxnLst/>
            <a:rect l="0" t="0" r="0" b="0"/>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3B4658"/>
          </a:solidFill>
          <a:ln>
            <a:noFill/>
          </a:ln>
        </p:spPr>
        <p:txBody>
          <a:bodyPr lIns="91425" tIns="91425" rIns="91425" bIns="91425" anchor="ctr" anchorCtr="0">
            <a:noAutofit/>
          </a:bodyPr>
          <a:lstStyle/>
          <a:p>
            <a:pPr algn="ctr">
              <a:spcBef>
                <a:spcPts val="0"/>
              </a:spcBef>
              <a:buNone/>
            </a:pPr>
            <a:endParaRPr dirty="0"/>
          </a:p>
        </p:txBody>
      </p:sp>
      <p:sp>
        <p:nvSpPr>
          <p:cNvPr id="16" name="文本框 15"/>
          <p:cNvSpPr txBox="1"/>
          <p:nvPr/>
        </p:nvSpPr>
        <p:spPr>
          <a:xfrm>
            <a:off x="6142313" y="4594704"/>
            <a:ext cx="2507280" cy="1169551"/>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点击此处更换文本点击此处更换文本点击此处更换文本点击此处更换文本点击此处更换文本点击此处更换文本</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a:p>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17" name="Shape 897"/>
          <p:cNvSpPr>
            <a:spLocks noChangeAspect="1"/>
          </p:cNvSpPr>
          <p:nvPr/>
        </p:nvSpPr>
        <p:spPr>
          <a:xfrm>
            <a:off x="7243721" y="3757640"/>
            <a:ext cx="503970" cy="504000"/>
          </a:xfrm>
          <a:custGeom>
            <a:avLst/>
            <a:gdLst/>
            <a:ahLst/>
            <a:cxnLst/>
            <a:rect l="0" t="0" r="0" b="0"/>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59A3B0"/>
          </a:solidFill>
          <a:ln>
            <a:noFill/>
          </a:ln>
        </p:spPr>
        <p:txBody>
          <a:bodyPr lIns="91425" tIns="91425" rIns="91425" bIns="91425" anchor="ctr" anchorCtr="0">
            <a:noAutofit/>
          </a:bodyPr>
          <a:lstStyle/>
          <a:p>
            <a:pPr algn="ctr">
              <a:spcBef>
                <a:spcPts val="0"/>
              </a:spcBef>
              <a:buNone/>
            </a:pPr>
            <a:endParaRPr dirty="0"/>
          </a:p>
        </p:txBody>
      </p:sp>
      <p:sp>
        <p:nvSpPr>
          <p:cNvPr id="18" name="文本框 17"/>
          <p:cNvSpPr txBox="1"/>
          <p:nvPr/>
        </p:nvSpPr>
        <p:spPr>
          <a:xfrm>
            <a:off x="8754899" y="4594704"/>
            <a:ext cx="2507280" cy="1169551"/>
          </a:xfrm>
          <a:prstGeom prst="rect">
            <a:avLst/>
          </a:prstGeom>
          <a:noFill/>
        </p:spPr>
        <p:txBody>
          <a:bodyPr wrap="square" rtlCol="0" anchor="ct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Lato Regular"/>
              </a:rPr>
              <a:t>点击此处更换文本点击此处更换文本点击此处更换文本点击此处更换文本点击此处更换文本点击此处更换文本</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a:p>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Lato Regular"/>
            </a:endParaRPr>
          </a:p>
        </p:txBody>
      </p:sp>
      <p:sp>
        <p:nvSpPr>
          <p:cNvPr id="19" name="Shape 897"/>
          <p:cNvSpPr>
            <a:spLocks noChangeAspect="1"/>
          </p:cNvSpPr>
          <p:nvPr/>
        </p:nvSpPr>
        <p:spPr>
          <a:xfrm>
            <a:off x="9856307" y="3757640"/>
            <a:ext cx="503970" cy="504000"/>
          </a:xfrm>
          <a:custGeom>
            <a:avLst/>
            <a:gdLst/>
            <a:ahLst/>
            <a:cxnLst/>
            <a:rect l="0" t="0" r="0" b="0"/>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3B4658"/>
          </a:solidFill>
          <a:ln>
            <a:noFill/>
          </a:ln>
        </p:spPr>
        <p:txBody>
          <a:bodyPr lIns="91425" tIns="91425" rIns="91425" bIns="91425" anchor="ctr" anchorCtr="0">
            <a:noAutofit/>
          </a:bodyPr>
          <a:lstStyle/>
          <a:p>
            <a:pPr algn="ctr">
              <a:spcBef>
                <a:spcPts val="0"/>
              </a:spcBef>
              <a:buNone/>
            </a:pPr>
            <a:endParaRPr dirty="0"/>
          </a:p>
        </p:txBody>
      </p:sp>
      <p:sp>
        <p:nvSpPr>
          <p:cNvPr id="20" name="等腰三角形 19"/>
          <p:cNvSpPr/>
          <p:nvPr/>
        </p:nvSpPr>
        <p:spPr>
          <a:xfrm>
            <a:off x="1689276" y="2389042"/>
            <a:ext cx="1219200" cy="1051034"/>
          </a:xfrm>
          <a:prstGeom prst="triangle">
            <a:avLst/>
          </a:prstGeom>
          <a:noFill/>
          <a:ln>
            <a:solidFill>
              <a:srgbClr val="59A3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flipV="1">
            <a:off x="1689276" y="2635785"/>
            <a:ext cx="1219200" cy="1051034"/>
          </a:xfrm>
          <a:prstGeom prst="triangl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a:off x="4273367" y="2389042"/>
            <a:ext cx="1219200" cy="1051034"/>
          </a:xfrm>
          <a:prstGeom prst="triangle">
            <a:avLst/>
          </a:prstGeom>
          <a:noFill/>
          <a:ln>
            <a:solidFill>
              <a:srgbClr val="3B46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flipV="1">
            <a:off x="4273367" y="2635785"/>
            <a:ext cx="1219200" cy="1051034"/>
          </a:xfrm>
          <a:prstGeom prst="triangl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a:off x="6868606" y="2389042"/>
            <a:ext cx="1219200" cy="1051034"/>
          </a:xfrm>
          <a:prstGeom prst="triangle">
            <a:avLst/>
          </a:prstGeom>
          <a:noFill/>
          <a:ln>
            <a:solidFill>
              <a:srgbClr val="59A3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flipV="1">
            <a:off x="6868606" y="2635785"/>
            <a:ext cx="1219200" cy="1051034"/>
          </a:xfrm>
          <a:prstGeom prst="triangle">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a:off x="9541905" y="2409063"/>
            <a:ext cx="1219200" cy="1051034"/>
          </a:xfrm>
          <a:prstGeom prst="triangle">
            <a:avLst/>
          </a:prstGeom>
          <a:noFill/>
          <a:ln>
            <a:solidFill>
              <a:srgbClr val="3B46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flipV="1">
            <a:off x="9541905" y="2655806"/>
            <a:ext cx="1219200" cy="1051034"/>
          </a:xfrm>
          <a:prstGeom prst="triangle">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8" name="Group 4"/>
          <p:cNvGrpSpPr>
            <a:grpSpLocks noChangeAspect="1"/>
          </p:cNvGrpSpPr>
          <p:nvPr/>
        </p:nvGrpSpPr>
        <p:grpSpPr bwMode="auto">
          <a:xfrm>
            <a:off x="2065746" y="2751817"/>
            <a:ext cx="466725" cy="503238"/>
            <a:chOff x="1287" y="1434"/>
            <a:chExt cx="294" cy="317"/>
          </a:xfrm>
          <a:solidFill>
            <a:schemeClr val="bg1"/>
          </a:solidFill>
        </p:grpSpPr>
        <p:sp>
          <p:nvSpPr>
            <p:cNvPr id="29" name="Freeform 6"/>
            <p:cNvSpPr>
              <a:spLocks noEditPoints="1"/>
            </p:cNvSpPr>
            <p:nvPr/>
          </p:nvSpPr>
          <p:spPr bwMode="auto">
            <a:xfrm>
              <a:off x="1287" y="1434"/>
              <a:ext cx="294" cy="317"/>
            </a:xfrm>
            <a:custGeom>
              <a:avLst/>
              <a:gdLst>
                <a:gd name="T0" fmla="*/ 1280 w 3232"/>
                <a:gd name="T1" fmla="*/ 3131 h 3487"/>
                <a:gd name="T2" fmla="*/ 1746 w 3232"/>
                <a:gd name="T3" fmla="*/ 3324 h 3487"/>
                <a:gd name="T4" fmla="*/ 2169 w 3232"/>
                <a:gd name="T5" fmla="*/ 2895 h 3487"/>
                <a:gd name="T6" fmla="*/ 2020 w 3232"/>
                <a:gd name="T7" fmla="*/ 2577 h 3487"/>
                <a:gd name="T8" fmla="*/ 2344 w 3232"/>
                <a:gd name="T9" fmla="*/ 2378 h 3487"/>
                <a:gd name="T10" fmla="*/ 1363 w 3232"/>
                <a:gd name="T11" fmla="*/ 2621 h 3487"/>
                <a:gd name="T12" fmla="*/ 2609 w 3232"/>
                <a:gd name="T13" fmla="*/ 2175 h 3487"/>
                <a:gd name="T14" fmla="*/ 2613 w 3232"/>
                <a:gd name="T15" fmla="*/ 2764 h 3487"/>
                <a:gd name="T16" fmla="*/ 2914 w 3232"/>
                <a:gd name="T17" fmla="*/ 2580 h 3487"/>
                <a:gd name="T18" fmla="*/ 3081 w 3232"/>
                <a:gd name="T19" fmla="*/ 2314 h 3487"/>
                <a:gd name="T20" fmla="*/ 349 w 3232"/>
                <a:gd name="T21" fmla="*/ 1934 h 3487"/>
                <a:gd name="T22" fmla="*/ 288 w 3232"/>
                <a:gd name="T23" fmla="*/ 2375 h 3487"/>
                <a:gd name="T24" fmla="*/ 287 w 3232"/>
                <a:gd name="T25" fmla="*/ 2576 h 3487"/>
                <a:gd name="T26" fmla="*/ 759 w 3232"/>
                <a:gd name="T27" fmla="*/ 2772 h 3487"/>
                <a:gd name="T28" fmla="*/ 688 w 3232"/>
                <a:gd name="T29" fmla="*/ 2175 h 3487"/>
                <a:gd name="T30" fmla="*/ 2554 w 3232"/>
                <a:gd name="T31" fmla="*/ 1936 h 3487"/>
                <a:gd name="T32" fmla="*/ 749 w 3232"/>
                <a:gd name="T33" fmla="*/ 1459 h 3487"/>
                <a:gd name="T34" fmla="*/ 739 w 3232"/>
                <a:gd name="T35" fmla="*/ 1841 h 3487"/>
                <a:gd name="T36" fmla="*/ 1084 w 3232"/>
                <a:gd name="T37" fmla="*/ 1199 h 3487"/>
                <a:gd name="T38" fmla="*/ 916 w 3232"/>
                <a:gd name="T39" fmla="*/ 2166 h 3487"/>
                <a:gd name="T40" fmla="*/ 1840 w 3232"/>
                <a:gd name="T41" fmla="*/ 2502 h 3487"/>
                <a:gd name="T42" fmla="*/ 2411 w 3232"/>
                <a:gd name="T43" fmla="*/ 1744 h 3487"/>
                <a:gd name="T44" fmla="*/ 1776 w 3232"/>
                <a:gd name="T45" fmla="*/ 954 h 3487"/>
                <a:gd name="T46" fmla="*/ 2187 w 3232"/>
                <a:gd name="T47" fmla="*/ 1006 h 3487"/>
                <a:gd name="T48" fmla="*/ 976 w 3232"/>
                <a:gd name="T49" fmla="*/ 1009 h 3487"/>
                <a:gd name="T50" fmla="*/ 1157 w 3232"/>
                <a:gd name="T51" fmla="*/ 749 h 3487"/>
                <a:gd name="T52" fmla="*/ 2522 w 3232"/>
                <a:gd name="T53" fmla="*/ 1241 h 3487"/>
                <a:gd name="T54" fmla="*/ 3054 w 3232"/>
                <a:gd name="T55" fmla="*/ 1325 h 3487"/>
                <a:gd name="T56" fmla="*/ 2981 w 3232"/>
                <a:gd name="T57" fmla="*/ 877 h 3487"/>
                <a:gd name="T58" fmla="*/ 2470 w 3232"/>
                <a:gd name="T59" fmla="*/ 714 h 3487"/>
                <a:gd name="T60" fmla="*/ 349 w 3232"/>
                <a:gd name="T61" fmla="*/ 846 h 3487"/>
                <a:gd name="T62" fmla="*/ 229 w 3232"/>
                <a:gd name="T63" fmla="*/ 1270 h 3487"/>
                <a:gd name="T64" fmla="*/ 687 w 3232"/>
                <a:gd name="T65" fmla="*/ 1313 h 3487"/>
                <a:gd name="T66" fmla="*/ 1649 w 3232"/>
                <a:gd name="T67" fmla="*/ 149 h 3487"/>
                <a:gd name="T68" fmla="*/ 1336 w 3232"/>
                <a:gd name="T69" fmla="*/ 362 h 3487"/>
                <a:gd name="T70" fmla="*/ 1229 w 3232"/>
                <a:gd name="T71" fmla="*/ 611 h 3487"/>
                <a:gd name="T72" fmla="*/ 2133 w 3232"/>
                <a:gd name="T73" fmla="*/ 525 h 3487"/>
                <a:gd name="T74" fmla="*/ 1699 w 3232"/>
                <a:gd name="T75" fmla="*/ 152 h 3487"/>
                <a:gd name="T76" fmla="*/ 2076 w 3232"/>
                <a:gd name="T77" fmla="*/ 199 h 3487"/>
                <a:gd name="T78" fmla="*/ 2617 w 3232"/>
                <a:gd name="T79" fmla="*/ 573 h 3487"/>
                <a:gd name="T80" fmla="*/ 3133 w 3232"/>
                <a:gd name="T81" fmla="*/ 827 h 3487"/>
                <a:gd name="T82" fmla="*/ 3195 w 3232"/>
                <a:gd name="T83" fmla="*/ 1375 h 3487"/>
                <a:gd name="T84" fmla="*/ 3121 w 3232"/>
                <a:gd name="T85" fmla="*/ 1933 h 3487"/>
                <a:gd name="T86" fmla="*/ 3206 w 3232"/>
                <a:gd name="T87" fmla="*/ 2517 h 3487"/>
                <a:gd name="T88" fmla="*/ 3067 w 3232"/>
                <a:gd name="T89" fmla="*/ 2811 h 3487"/>
                <a:gd name="T90" fmla="*/ 2750 w 3232"/>
                <a:gd name="T91" fmla="*/ 2891 h 3487"/>
                <a:gd name="T92" fmla="*/ 2168 w 3232"/>
                <a:gd name="T93" fmla="*/ 3183 h 3487"/>
                <a:gd name="T94" fmla="*/ 1649 w 3232"/>
                <a:gd name="T95" fmla="*/ 3487 h 3487"/>
                <a:gd name="T96" fmla="*/ 1129 w 3232"/>
                <a:gd name="T97" fmla="*/ 3183 h 3487"/>
                <a:gd name="T98" fmla="*/ 546 w 3232"/>
                <a:gd name="T99" fmla="*/ 2891 h 3487"/>
                <a:gd name="T100" fmla="*/ 124 w 3232"/>
                <a:gd name="T101" fmla="*/ 2593 h 3487"/>
                <a:gd name="T102" fmla="*/ 8 w 3232"/>
                <a:gd name="T103" fmla="*/ 2381 h 3487"/>
                <a:gd name="T104" fmla="*/ 200 w 3232"/>
                <a:gd name="T105" fmla="*/ 1888 h 3487"/>
                <a:gd name="T106" fmla="*/ 85 w 3232"/>
                <a:gd name="T107" fmla="*/ 1312 h 3487"/>
                <a:gd name="T108" fmla="*/ 196 w 3232"/>
                <a:gd name="T109" fmla="*/ 787 h 3487"/>
                <a:gd name="T110" fmla="*/ 751 w 3232"/>
                <a:gd name="T111" fmla="*/ 566 h 3487"/>
                <a:gd name="T112" fmla="*/ 1044 w 3232"/>
                <a:gd name="T113" fmla="*/ 302 h 3487"/>
                <a:gd name="T114" fmla="*/ 1278 w 3232"/>
                <a:gd name="T115" fmla="*/ 149 h 3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32" h="3487">
                  <a:moveTo>
                    <a:pt x="1648" y="2748"/>
                  </a:moveTo>
                  <a:lnTo>
                    <a:pt x="1542" y="2786"/>
                  </a:lnTo>
                  <a:lnTo>
                    <a:pt x="1437" y="2821"/>
                  </a:lnTo>
                  <a:lnTo>
                    <a:pt x="1332" y="2851"/>
                  </a:lnTo>
                  <a:lnTo>
                    <a:pt x="1229" y="2875"/>
                  </a:lnTo>
                  <a:lnTo>
                    <a:pt x="1127" y="2895"/>
                  </a:lnTo>
                  <a:lnTo>
                    <a:pt x="1163" y="2961"/>
                  </a:lnTo>
                  <a:lnTo>
                    <a:pt x="1201" y="3022"/>
                  </a:lnTo>
                  <a:lnTo>
                    <a:pt x="1239" y="3079"/>
                  </a:lnTo>
                  <a:lnTo>
                    <a:pt x="1280" y="3131"/>
                  </a:lnTo>
                  <a:lnTo>
                    <a:pt x="1321" y="3177"/>
                  </a:lnTo>
                  <a:lnTo>
                    <a:pt x="1365" y="3219"/>
                  </a:lnTo>
                  <a:lnTo>
                    <a:pt x="1409" y="3253"/>
                  </a:lnTo>
                  <a:lnTo>
                    <a:pt x="1456" y="3283"/>
                  </a:lnTo>
                  <a:lnTo>
                    <a:pt x="1503" y="3307"/>
                  </a:lnTo>
                  <a:lnTo>
                    <a:pt x="1550" y="3324"/>
                  </a:lnTo>
                  <a:lnTo>
                    <a:pt x="1599" y="3335"/>
                  </a:lnTo>
                  <a:lnTo>
                    <a:pt x="1649" y="3338"/>
                  </a:lnTo>
                  <a:lnTo>
                    <a:pt x="1699" y="3335"/>
                  </a:lnTo>
                  <a:lnTo>
                    <a:pt x="1746" y="3324"/>
                  </a:lnTo>
                  <a:lnTo>
                    <a:pt x="1795" y="3307"/>
                  </a:lnTo>
                  <a:lnTo>
                    <a:pt x="1842" y="3283"/>
                  </a:lnTo>
                  <a:lnTo>
                    <a:pt x="1887" y="3253"/>
                  </a:lnTo>
                  <a:lnTo>
                    <a:pt x="1932" y="3219"/>
                  </a:lnTo>
                  <a:lnTo>
                    <a:pt x="1975" y="3177"/>
                  </a:lnTo>
                  <a:lnTo>
                    <a:pt x="2018" y="3131"/>
                  </a:lnTo>
                  <a:lnTo>
                    <a:pt x="2058" y="3079"/>
                  </a:lnTo>
                  <a:lnTo>
                    <a:pt x="2096" y="3022"/>
                  </a:lnTo>
                  <a:lnTo>
                    <a:pt x="2133" y="2961"/>
                  </a:lnTo>
                  <a:lnTo>
                    <a:pt x="2169" y="2895"/>
                  </a:lnTo>
                  <a:lnTo>
                    <a:pt x="2067" y="2875"/>
                  </a:lnTo>
                  <a:lnTo>
                    <a:pt x="1965" y="2851"/>
                  </a:lnTo>
                  <a:lnTo>
                    <a:pt x="1860" y="2821"/>
                  </a:lnTo>
                  <a:lnTo>
                    <a:pt x="1754" y="2787"/>
                  </a:lnTo>
                  <a:lnTo>
                    <a:pt x="1648" y="2748"/>
                  </a:lnTo>
                  <a:close/>
                  <a:moveTo>
                    <a:pt x="2344" y="2378"/>
                  </a:moveTo>
                  <a:lnTo>
                    <a:pt x="2267" y="2430"/>
                  </a:lnTo>
                  <a:lnTo>
                    <a:pt x="2186" y="2481"/>
                  </a:lnTo>
                  <a:lnTo>
                    <a:pt x="2104" y="2531"/>
                  </a:lnTo>
                  <a:lnTo>
                    <a:pt x="2020" y="2577"/>
                  </a:lnTo>
                  <a:lnTo>
                    <a:pt x="1934" y="2621"/>
                  </a:lnTo>
                  <a:lnTo>
                    <a:pt x="1849" y="2662"/>
                  </a:lnTo>
                  <a:lnTo>
                    <a:pt x="1948" y="2691"/>
                  </a:lnTo>
                  <a:lnTo>
                    <a:pt x="2044" y="2718"/>
                  </a:lnTo>
                  <a:lnTo>
                    <a:pt x="2139" y="2738"/>
                  </a:lnTo>
                  <a:lnTo>
                    <a:pt x="2233" y="2754"/>
                  </a:lnTo>
                  <a:lnTo>
                    <a:pt x="2265" y="2666"/>
                  </a:lnTo>
                  <a:lnTo>
                    <a:pt x="2295" y="2574"/>
                  </a:lnTo>
                  <a:lnTo>
                    <a:pt x="2322" y="2477"/>
                  </a:lnTo>
                  <a:lnTo>
                    <a:pt x="2344" y="2378"/>
                  </a:lnTo>
                  <a:close/>
                  <a:moveTo>
                    <a:pt x="953" y="2378"/>
                  </a:moveTo>
                  <a:lnTo>
                    <a:pt x="976" y="2477"/>
                  </a:lnTo>
                  <a:lnTo>
                    <a:pt x="1001" y="2574"/>
                  </a:lnTo>
                  <a:lnTo>
                    <a:pt x="1031" y="2666"/>
                  </a:lnTo>
                  <a:lnTo>
                    <a:pt x="1064" y="2754"/>
                  </a:lnTo>
                  <a:lnTo>
                    <a:pt x="1157" y="2738"/>
                  </a:lnTo>
                  <a:lnTo>
                    <a:pt x="1252" y="2718"/>
                  </a:lnTo>
                  <a:lnTo>
                    <a:pt x="1349" y="2691"/>
                  </a:lnTo>
                  <a:lnTo>
                    <a:pt x="1447" y="2662"/>
                  </a:lnTo>
                  <a:lnTo>
                    <a:pt x="1363" y="2621"/>
                  </a:lnTo>
                  <a:lnTo>
                    <a:pt x="1277" y="2577"/>
                  </a:lnTo>
                  <a:lnTo>
                    <a:pt x="1192" y="2531"/>
                  </a:lnTo>
                  <a:lnTo>
                    <a:pt x="1110" y="2481"/>
                  </a:lnTo>
                  <a:lnTo>
                    <a:pt x="1030" y="2430"/>
                  </a:lnTo>
                  <a:lnTo>
                    <a:pt x="953" y="2378"/>
                  </a:lnTo>
                  <a:close/>
                  <a:moveTo>
                    <a:pt x="2908" y="1869"/>
                  </a:moveTo>
                  <a:lnTo>
                    <a:pt x="2841" y="1947"/>
                  </a:lnTo>
                  <a:lnTo>
                    <a:pt x="2769" y="2025"/>
                  </a:lnTo>
                  <a:lnTo>
                    <a:pt x="2691" y="2101"/>
                  </a:lnTo>
                  <a:lnTo>
                    <a:pt x="2609" y="2175"/>
                  </a:lnTo>
                  <a:lnTo>
                    <a:pt x="2522" y="2246"/>
                  </a:lnTo>
                  <a:lnTo>
                    <a:pt x="2503" y="2358"/>
                  </a:lnTo>
                  <a:lnTo>
                    <a:pt x="2480" y="2468"/>
                  </a:lnTo>
                  <a:lnTo>
                    <a:pt x="2453" y="2573"/>
                  </a:lnTo>
                  <a:lnTo>
                    <a:pt x="2422" y="2673"/>
                  </a:lnTo>
                  <a:lnTo>
                    <a:pt x="2388" y="2770"/>
                  </a:lnTo>
                  <a:lnTo>
                    <a:pt x="2430" y="2772"/>
                  </a:lnTo>
                  <a:lnTo>
                    <a:pt x="2470" y="2773"/>
                  </a:lnTo>
                  <a:lnTo>
                    <a:pt x="2543" y="2771"/>
                  </a:lnTo>
                  <a:lnTo>
                    <a:pt x="2613" y="2764"/>
                  </a:lnTo>
                  <a:lnTo>
                    <a:pt x="2678" y="2755"/>
                  </a:lnTo>
                  <a:lnTo>
                    <a:pt x="2738" y="2740"/>
                  </a:lnTo>
                  <a:lnTo>
                    <a:pt x="2794" y="2722"/>
                  </a:lnTo>
                  <a:lnTo>
                    <a:pt x="2798" y="2693"/>
                  </a:lnTo>
                  <a:lnTo>
                    <a:pt x="2807" y="2666"/>
                  </a:lnTo>
                  <a:lnTo>
                    <a:pt x="2822" y="2642"/>
                  </a:lnTo>
                  <a:lnTo>
                    <a:pt x="2840" y="2621"/>
                  </a:lnTo>
                  <a:lnTo>
                    <a:pt x="2861" y="2603"/>
                  </a:lnTo>
                  <a:lnTo>
                    <a:pt x="2886" y="2589"/>
                  </a:lnTo>
                  <a:lnTo>
                    <a:pt x="2914" y="2580"/>
                  </a:lnTo>
                  <a:lnTo>
                    <a:pt x="2944" y="2578"/>
                  </a:lnTo>
                  <a:lnTo>
                    <a:pt x="2972" y="2581"/>
                  </a:lnTo>
                  <a:lnTo>
                    <a:pt x="2999" y="2589"/>
                  </a:lnTo>
                  <a:lnTo>
                    <a:pt x="3017" y="2566"/>
                  </a:lnTo>
                  <a:lnTo>
                    <a:pt x="3033" y="2540"/>
                  </a:lnTo>
                  <a:lnTo>
                    <a:pt x="3053" y="2500"/>
                  </a:lnTo>
                  <a:lnTo>
                    <a:pt x="3068" y="2457"/>
                  </a:lnTo>
                  <a:lnTo>
                    <a:pt x="3077" y="2411"/>
                  </a:lnTo>
                  <a:lnTo>
                    <a:pt x="3082" y="2363"/>
                  </a:lnTo>
                  <a:lnTo>
                    <a:pt x="3081" y="2314"/>
                  </a:lnTo>
                  <a:lnTo>
                    <a:pt x="3076" y="2262"/>
                  </a:lnTo>
                  <a:lnTo>
                    <a:pt x="3066" y="2209"/>
                  </a:lnTo>
                  <a:lnTo>
                    <a:pt x="3050" y="2156"/>
                  </a:lnTo>
                  <a:lnTo>
                    <a:pt x="3031" y="2100"/>
                  </a:lnTo>
                  <a:lnTo>
                    <a:pt x="3006" y="2044"/>
                  </a:lnTo>
                  <a:lnTo>
                    <a:pt x="2978" y="1987"/>
                  </a:lnTo>
                  <a:lnTo>
                    <a:pt x="2945" y="1928"/>
                  </a:lnTo>
                  <a:lnTo>
                    <a:pt x="2908" y="1869"/>
                  </a:lnTo>
                  <a:close/>
                  <a:moveTo>
                    <a:pt x="389" y="1869"/>
                  </a:moveTo>
                  <a:lnTo>
                    <a:pt x="349" y="1934"/>
                  </a:lnTo>
                  <a:lnTo>
                    <a:pt x="313" y="1998"/>
                  </a:lnTo>
                  <a:lnTo>
                    <a:pt x="283" y="2061"/>
                  </a:lnTo>
                  <a:lnTo>
                    <a:pt x="259" y="2123"/>
                  </a:lnTo>
                  <a:lnTo>
                    <a:pt x="239" y="2183"/>
                  </a:lnTo>
                  <a:lnTo>
                    <a:pt x="226" y="2242"/>
                  </a:lnTo>
                  <a:lnTo>
                    <a:pt x="218" y="2299"/>
                  </a:lnTo>
                  <a:lnTo>
                    <a:pt x="239" y="2313"/>
                  </a:lnTo>
                  <a:lnTo>
                    <a:pt x="260" y="2331"/>
                  </a:lnTo>
                  <a:lnTo>
                    <a:pt x="276" y="2352"/>
                  </a:lnTo>
                  <a:lnTo>
                    <a:pt x="288" y="2375"/>
                  </a:lnTo>
                  <a:lnTo>
                    <a:pt x="296" y="2402"/>
                  </a:lnTo>
                  <a:lnTo>
                    <a:pt x="298" y="2429"/>
                  </a:lnTo>
                  <a:lnTo>
                    <a:pt x="296" y="2457"/>
                  </a:lnTo>
                  <a:lnTo>
                    <a:pt x="287" y="2483"/>
                  </a:lnTo>
                  <a:lnTo>
                    <a:pt x="274" y="2507"/>
                  </a:lnTo>
                  <a:lnTo>
                    <a:pt x="257" y="2529"/>
                  </a:lnTo>
                  <a:lnTo>
                    <a:pt x="260" y="2533"/>
                  </a:lnTo>
                  <a:lnTo>
                    <a:pt x="262" y="2537"/>
                  </a:lnTo>
                  <a:lnTo>
                    <a:pt x="264" y="2540"/>
                  </a:lnTo>
                  <a:lnTo>
                    <a:pt x="287" y="2576"/>
                  </a:lnTo>
                  <a:lnTo>
                    <a:pt x="316" y="2610"/>
                  </a:lnTo>
                  <a:lnTo>
                    <a:pt x="349" y="2640"/>
                  </a:lnTo>
                  <a:lnTo>
                    <a:pt x="387" y="2667"/>
                  </a:lnTo>
                  <a:lnTo>
                    <a:pt x="428" y="2691"/>
                  </a:lnTo>
                  <a:lnTo>
                    <a:pt x="474" y="2712"/>
                  </a:lnTo>
                  <a:lnTo>
                    <a:pt x="523" y="2731"/>
                  </a:lnTo>
                  <a:lnTo>
                    <a:pt x="576" y="2746"/>
                  </a:lnTo>
                  <a:lnTo>
                    <a:pt x="634" y="2758"/>
                  </a:lnTo>
                  <a:lnTo>
                    <a:pt x="695" y="2766"/>
                  </a:lnTo>
                  <a:lnTo>
                    <a:pt x="759" y="2772"/>
                  </a:lnTo>
                  <a:lnTo>
                    <a:pt x="827" y="2773"/>
                  </a:lnTo>
                  <a:lnTo>
                    <a:pt x="853" y="2773"/>
                  </a:lnTo>
                  <a:lnTo>
                    <a:pt x="881" y="2771"/>
                  </a:lnTo>
                  <a:lnTo>
                    <a:pt x="908" y="2768"/>
                  </a:lnTo>
                  <a:lnTo>
                    <a:pt x="874" y="2673"/>
                  </a:lnTo>
                  <a:lnTo>
                    <a:pt x="843" y="2573"/>
                  </a:lnTo>
                  <a:lnTo>
                    <a:pt x="817" y="2467"/>
                  </a:lnTo>
                  <a:lnTo>
                    <a:pt x="794" y="2358"/>
                  </a:lnTo>
                  <a:lnTo>
                    <a:pt x="775" y="2246"/>
                  </a:lnTo>
                  <a:lnTo>
                    <a:pt x="688" y="2175"/>
                  </a:lnTo>
                  <a:lnTo>
                    <a:pt x="606" y="2101"/>
                  </a:lnTo>
                  <a:lnTo>
                    <a:pt x="529" y="2025"/>
                  </a:lnTo>
                  <a:lnTo>
                    <a:pt x="456" y="1947"/>
                  </a:lnTo>
                  <a:lnTo>
                    <a:pt x="389" y="1869"/>
                  </a:lnTo>
                  <a:close/>
                  <a:moveTo>
                    <a:pt x="2547" y="1459"/>
                  </a:moveTo>
                  <a:lnTo>
                    <a:pt x="2554" y="1552"/>
                  </a:lnTo>
                  <a:lnTo>
                    <a:pt x="2558" y="1647"/>
                  </a:lnTo>
                  <a:lnTo>
                    <a:pt x="2559" y="1744"/>
                  </a:lnTo>
                  <a:lnTo>
                    <a:pt x="2558" y="1841"/>
                  </a:lnTo>
                  <a:lnTo>
                    <a:pt x="2554" y="1936"/>
                  </a:lnTo>
                  <a:lnTo>
                    <a:pt x="2547" y="2030"/>
                  </a:lnTo>
                  <a:lnTo>
                    <a:pt x="2622" y="1960"/>
                  </a:lnTo>
                  <a:lnTo>
                    <a:pt x="2691" y="1889"/>
                  </a:lnTo>
                  <a:lnTo>
                    <a:pt x="2757" y="1817"/>
                  </a:lnTo>
                  <a:lnTo>
                    <a:pt x="2818" y="1744"/>
                  </a:lnTo>
                  <a:lnTo>
                    <a:pt x="2758" y="1672"/>
                  </a:lnTo>
                  <a:lnTo>
                    <a:pt x="2693" y="1601"/>
                  </a:lnTo>
                  <a:lnTo>
                    <a:pt x="2623" y="1530"/>
                  </a:lnTo>
                  <a:lnTo>
                    <a:pt x="2547" y="1459"/>
                  </a:lnTo>
                  <a:close/>
                  <a:moveTo>
                    <a:pt x="749" y="1459"/>
                  </a:moveTo>
                  <a:lnTo>
                    <a:pt x="674" y="1530"/>
                  </a:lnTo>
                  <a:lnTo>
                    <a:pt x="604" y="1601"/>
                  </a:lnTo>
                  <a:lnTo>
                    <a:pt x="538" y="1673"/>
                  </a:lnTo>
                  <a:lnTo>
                    <a:pt x="479" y="1745"/>
                  </a:lnTo>
                  <a:lnTo>
                    <a:pt x="539" y="1817"/>
                  </a:lnTo>
                  <a:lnTo>
                    <a:pt x="605" y="1889"/>
                  </a:lnTo>
                  <a:lnTo>
                    <a:pt x="675" y="1960"/>
                  </a:lnTo>
                  <a:lnTo>
                    <a:pt x="749" y="2030"/>
                  </a:lnTo>
                  <a:lnTo>
                    <a:pt x="743" y="1937"/>
                  </a:lnTo>
                  <a:lnTo>
                    <a:pt x="739" y="1841"/>
                  </a:lnTo>
                  <a:lnTo>
                    <a:pt x="738" y="1744"/>
                  </a:lnTo>
                  <a:lnTo>
                    <a:pt x="739" y="1647"/>
                  </a:lnTo>
                  <a:lnTo>
                    <a:pt x="743" y="1552"/>
                  </a:lnTo>
                  <a:lnTo>
                    <a:pt x="749" y="1459"/>
                  </a:lnTo>
                  <a:close/>
                  <a:moveTo>
                    <a:pt x="1648" y="899"/>
                  </a:moveTo>
                  <a:lnTo>
                    <a:pt x="1521" y="954"/>
                  </a:lnTo>
                  <a:lnTo>
                    <a:pt x="1393" y="1017"/>
                  </a:lnTo>
                  <a:lnTo>
                    <a:pt x="1267" y="1085"/>
                  </a:lnTo>
                  <a:lnTo>
                    <a:pt x="1174" y="1141"/>
                  </a:lnTo>
                  <a:lnTo>
                    <a:pt x="1084" y="1199"/>
                  </a:lnTo>
                  <a:lnTo>
                    <a:pt x="998" y="1260"/>
                  </a:lnTo>
                  <a:lnTo>
                    <a:pt x="916" y="1321"/>
                  </a:lnTo>
                  <a:lnTo>
                    <a:pt x="903" y="1424"/>
                  </a:lnTo>
                  <a:lnTo>
                    <a:pt x="893" y="1529"/>
                  </a:lnTo>
                  <a:lnTo>
                    <a:pt x="888" y="1635"/>
                  </a:lnTo>
                  <a:lnTo>
                    <a:pt x="886" y="1744"/>
                  </a:lnTo>
                  <a:lnTo>
                    <a:pt x="888" y="1852"/>
                  </a:lnTo>
                  <a:lnTo>
                    <a:pt x="893" y="1959"/>
                  </a:lnTo>
                  <a:lnTo>
                    <a:pt x="903" y="2064"/>
                  </a:lnTo>
                  <a:lnTo>
                    <a:pt x="916" y="2166"/>
                  </a:lnTo>
                  <a:lnTo>
                    <a:pt x="999" y="2229"/>
                  </a:lnTo>
                  <a:lnTo>
                    <a:pt x="1085" y="2289"/>
                  </a:lnTo>
                  <a:lnTo>
                    <a:pt x="1175" y="2346"/>
                  </a:lnTo>
                  <a:lnTo>
                    <a:pt x="1267" y="2402"/>
                  </a:lnTo>
                  <a:lnTo>
                    <a:pt x="1362" y="2454"/>
                  </a:lnTo>
                  <a:lnTo>
                    <a:pt x="1457" y="2502"/>
                  </a:lnTo>
                  <a:lnTo>
                    <a:pt x="1552" y="2547"/>
                  </a:lnTo>
                  <a:lnTo>
                    <a:pt x="1648" y="2588"/>
                  </a:lnTo>
                  <a:lnTo>
                    <a:pt x="1744" y="2547"/>
                  </a:lnTo>
                  <a:lnTo>
                    <a:pt x="1840" y="2502"/>
                  </a:lnTo>
                  <a:lnTo>
                    <a:pt x="1935" y="2454"/>
                  </a:lnTo>
                  <a:lnTo>
                    <a:pt x="2029" y="2402"/>
                  </a:lnTo>
                  <a:lnTo>
                    <a:pt x="2122" y="2346"/>
                  </a:lnTo>
                  <a:lnTo>
                    <a:pt x="2211" y="2288"/>
                  </a:lnTo>
                  <a:lnTo>
                    <a:pt x="2297" y="2229"/>
                  </a:lnTo>
                  <a:lnTo>
                    <a:pt x="2381" y="2166"/>
                  </a:lnTo>
                  <a:lnTo>
                    <a:pt x="2394" y="2064"/>
                  </a:lnTo>
                  <a:lnTo>
                    <a:pt x="2403" y="1959"/>
                  </a:lnTo>
                  <a:lnTo>
                    <a:pt x="2409" y="1852"/>
                  </a:lnTo>
                  <a:lnTo>
                    <a:pt x="2411" y="1744"/>
                  </a:lnTo>
                  <a:lnTo>
                    <a:pt x="2409" y="1635"/>
                  </a:lnTo>
                  <a:lnTo>
                    <a:pt x="2403" y="1528"/>
                  </a:lnTo>
                  <a:lnTo>
                    <a:pt x="2394" y="1423"/>
                  </a:lnTo>
                  <a:lnTo>
                    <a:pt x="2381" y="1321"/>
                  </a:lnTo>
                  <a:lnTo>
                    <a:pt x="2298" y="1260"/>
                  </a:lnTo>
                  <a:lnTo>
                    <a:pt x="2213" y="1199"/>
                  </a:lnTo>
                  <a:lnTo>
                    <a:pt x="2122" y="1141"/>
                  </a:lnTo>
                  <a:lnTo>
                    <a:pt x="2029" y="1085"/>
                  </a:lnTo>
                  <a:lnTo>
                    <a:pt x="1903" y="1017"/>
                  </a:lnTo>
                  <a:lnTo>
                    <a:pt x="1776" y="954"/>
                  </a:lnTo>
                  <a:lnTo>
                    <a:pt x="1648" y="899"/>
                  </a:lnTo>
                  <a:close/>
                  <a:moveTo>
                    <a:pt x="2233" y="733"/>
                  </a:moveTo>
                  <a:lnTo>
                    <a:pt x="2139" y="749"/>
                  </a:lnTo>
                  <a:lnTo>
                    <a:pt x="2044" y="769"/>
                  </a:lnTo>
                  <a:lnTo>
                    <a:pt x="1948" y="795"/>
                  </a:lnTo>
                  <a:lnTo>
                    <a:pt x="1849" y="824"/>
                  </a:lnTo>
                  <a:lnTo>
                    <a:pt x="1934" y="865"/>
                  </a:lnTo>
                  <a:lnTo>
                    <a:pt x="2020" y="910"/>
                  </a:lnTo>
                  <a:lnTo>
                    <a:pt x="2104" y="956"/>
                  </a:lnTo>
                  <a:lnTo>
                    <a:pt x="2187" y="1006"/>
                  </a:lnTo>
                  <a:lnTo>
                    <a:pt x="2267" y="1057"/>
                  </a:lnTo>
                  <a:lnTo>
                    <a:pt x="2344" y="1110"/>
                  </a:lnTo>
                  <a:lnTo>
                    <a:pt x="2322" y="1009"/>
                  </a:lnTo>
                  <a:lnTo>
                    <a:pt x="2295" y="913"/>
                  </a:lnTo>
                  <a:lnTo>
                    <a:pt x="2265" y="821"/>
                  </a:lnTo>
                  <a:lnTo>
                    <a:pt x="2233" y="733"/>
                  </a:lnTo>
                  <a:close/>
                  <a:moveTo>
                    <a:pt x="1064" y="733"/>
                  </a:moveTo>
                  <a:lnTo>
                    <a:pt x="1031" y="821"/>
                  </a:lnTo>
                  <a:lnTo>
                    <a:pt x="1001" y="913"/>
                  </a:lnTo>
                  <a:lnTo>
                    <a:pt x="976" y="1009"/>
                  </a:lnTo>
                  <a:lnTo>
                    <a:pt x="953" y="1110"/>
                  </a:lnTo>
                  <a:lnTo>
                    <a:pt x="1030" y="1057"/>
                  </a:lnTo>
                  <a:lnTo>
                    <a:pt x="1109" y="1006"/>
                  </a:lnTo>
                  <a:lnTo>
                    <a:pt x="1192" y="956"/>
                  </a:lnTo>
                  <a:lnTo>
                    <a:pt x="1277" y="910"/>
                  </a:lnTo>
                  <a:lnTo>
                    <a:pt x="1363" y="866"/>
                  </a:lnTo>
                  <a:lnTo>
                    <a:pt x="1447" y="825"/>
                  </a:lnTo>
                  <a:lnTo>
                    <a:pt x="1349" y="795"/>
                  </a:lnTo>
                  <a:lnTo>
                    <a:pt x="1252" y="769"/>
                  </a:lnTo>
                  <a:lnTo>
                    <a:pt x="1157" y="749"/>
                  </a:lnTo>
                  <a:lnTo>
                    <a:pt x="1064" y="733"/>
                  </a:lnTo>
                  <a:close/>
                  <a:moveTo>
                    <a:pt x="2470" y="714"/>
                  </a:moveTo>
                  <a:lnTo>
                    <a:pt x="2444" y="714"/>
                  </a:lnTo>
                  <a:lnTo>
                    <a:pt x="2416" y="716"/>
                  </a:lnTo>
                  <a:lnTo>
                    <a:pt x="2388" y="717"/>
                  </a:lnTo>
                  <a:lnTo>
                    <a:pt x="2422" y="814"/>
                  </a:lnTo>
                  <a:lnTo>
                    <a:pt x="2453" y="914"/>
                  </a:lnTo>
                  <a:lnTo>
                    <a:pt x="2480" y="1019"/>
                  </a:lnTo>
                  <a:lnTo>
                    <a:pt x="2503" y="1127"/>
                  </a:lnTo>
                  <a:lnTo>
                    <a:pt x="2522" y="1241"/>
                  </a:lnTo>
                  <a:lnTo>
                    <a:pt x="2610" y="1313"/>
                  </a:lnTo>
                  <a:lnTo>
                    <a:pt x="2694" y="1387"/>
                  </a:lnTo>
                  <a:lnTo>
                    <a:pt x="2771" y="1463"/>
                  </a:lnTo>
                  <a:lnTo>
                    <a:pt x="2843" y="1541"/>
                  </a:lnTo>
                  <a:lnTo>
                    <a:pt x="2910" y="1618"/>
                  </a:lnTo>
                  <a:lnTo>
                    <a:pt x="2948" y="1556"/>
                  </a:lnTo>
                  <a:lnTo>
                    <a:pt x="2982" y="1496"/>
                  </a:lnTo>
                  <a:lnTo>
                    <a:pt x="3010" y="1438"/>
                  </a:lnTo>
                  <a:lnTo>
                    <a:pt x="3034" y="1380"/>
                  </a:lnTo>
                  <a:lnTo>
                    <a:pt x="3054" y="1325"/>
                  </a:lnTo>
                  <a:lnTo>
                    <a:pt x="3068" y="1270"/>
                  </a:lnTo>
                  <a:lnTo>
                    <a:pt x="3077" y="1218"/>
                  </a:lnTo>
                  <a:lnTo>
                    <a:pt x="3082" y="1168"/>
                  </a:lnTo>
                  <a:lnTo>
                    <a:pt x="3082" y="1119"/>
                  </a:lnTo>
                  <a:lnTo>
                    <a:pt x="3077" y="1073"/>
                  </a:lnTo>
                  <a:lnTo>
                    <a:pt x="3068" y="1028"/>
                  </a:lnTo>
                  <a:lnTo>
                    <a:pt x="3053" y="986"/>
                  </a:lnTo>
                  <a:lnTo>
                    <a:pt x="3033" y="947"/>
                  </a:lnTo>
                  <a:lnTo>
                    <a:pt x="3009" y="910"/>
                  </a:lnTo>
                  <a:lnTo>
                    <a:pt x="2981" y="877"/>
                  </a:lnTo>
                  <a:lnTo>
                    <a:pt x="2948" y="846"/>
                  </a:lnTo>
                  <a:lnTo>
                    <a:pt x="2910" y="819"/>
                  </a:lnTo>
                  <a:lnTo>
                    <a:pt x="2868" y="795"/>
                  </a:lnTo>
                  <a:lnTo>
                    <a:pt x="2823" y="773"/>
                  </a:lnTo>
                  <a:lnTo>
                    <a:pt x="2773" y="756"/>
                  </a:lnTo>
                  <a:lnTo>
                    <a:pt x="2720" y="741"/>
                  </a:lnTo>
                  <a:lnTo>
                    <a:pt x="2663" y="729"/>
                  </a:lnTo>
                  <a:lnTo>
                    <a:pt x="2601" y="721"/>
                  </a:lnTo>
                  <a:lnTo>
                    <a:pt x="2538" y="715"/>
                  </a:lnTo>
                  <a:lnTo>
                    <a:pt x="2470" y="714"/>
                  </a:lnTo>
                  <a:close/>
                  <a:moveTo>
                    <a:pt x="827" y="714"/>
                  </a:moveTo>
                  <a:lnTo>
                    <a:pt x="759" y="715"/>
                  </a:lnTo>
                  <a:lnTo>
                    <a:pt x="695" y="721"/>
                  </a:lnTo>
                  <a:lnTo>
                    <a:pt x="634" y="729"/>
                  </a:lnTo>
                  <a:lnTo>
                    <a:pt x="576" y="741"/>
                  </a:lnTo>
                  <a:lnTo>
                    <a:pt x="523" y="756"/>
                  </a:lnTo>
                  <a:lnTo>
                    <a:pt x="474" y="773"/>
                  </a:lnTo>
                  <a:lnTo>
                    <a:pt x="428" y="795"/>
                  </a:lnTo>
                  <a:lnTo>
                    <a:pt x="387" y="820"/>
                  </a:lnTo>
                  <a:lnTo>
                    <a:pt x="349" y="846"/>
                  </a:lnTo>
                  <a:lnTo>
                    <a:pt x="316" y="877"/>
                  </a:lnTo>
                  <a:lnTo>
                    <a:pt x="287" y="910"/>
                  </a:lnTo>
                  <a:lnTo>
                    <a:pt x="264" y="947"/>
                  </a:lnTo>
                  <a:lnTo>
                    <a:pt x="244" y="986"/>
                  </a:lnTo>
                  <a:lnTo>
                    <a:pt x="229" y="1028"/>
                  </a:lnTo>
                  <a:lnTo>
                    <a:pt x="219" y="1073"/>
                  </a:lnTo>
                  <a:lnTo>
                    <a:pt x="214" y="1119"/>
                  </a:lnTo>
                  <a:lnTo>
                    <a:pt x="214" y="1168"/>
                  </a:lnTo>
                  <a:lnTo>
                    <a:pt x="219" y="1218"/>
                  </a:lnTo>
                  <a:lnTo>
                    <a:pt x="229" y="1270"/>
                  </a:lnTo>
                  <a:lnTo>
                    <a:pt x="244" y="1325"/>
                  </a:lnTo>
                  <a:lnTo>
                    <a:pt x="263" y="1381"/>
                  </a:lnTo>
                  <a:lnTo>
                    <a:pt x="286" y="1438"/>
                  </a:lnTo>
                  <a:lnTo>
                    <a:pt x="315" y="1496"/>
                  </a:lnTo>
                  <a:lnTo>
                    <a:pt x="349" y="1556"/>
                  </a:lnTo>
                  <a:lnTo>
                    <a:pt x="387" y="1618"/>
                  </a:lnTo>
                  <a:lnTo>
                    <a:pt x="454" y="1541"/>
                  </a:lnTo>
                  <a:lnTo>
                    <a:pt x="526" y="1463"/>
                  </a:lnTo>
                  <a:lnTo>
                    <a:pt x="603" y="1388"/>
                  </a:lnTo>
                  <a:lnTo>
                    <a:pt x="687" y="1313"/>
                  </a:lnTo>
                  <a:lnTo>
                    <a:pt x="775" y="1241"/>
                  </a:lnTo>
                  <a:lnTo>
                    <a:pt x="794" y="1127"/>
                  </a:lnTo>
                  <a:lnTo>
                    <a:pt x="817" y="1019"/>
                  </a:lnTo>
                  <a:lnTo>
                    <a:pt x="843" y="914"/>
                  </a:lnTo>
                  <a:lnTo>
                    <a:pt x="874" y="814"/>
                  </a:lnTo>
                  <a:lnTo>
                    <a:pt x="908" y="717"/>
                  </a:lnTo>
                  <a:lnTo>
                    <a:pt x="881" y="716"/>
                  </a:lnTo>
                  <a:lnTo>
                    <a:pt x="853" y="714"/>
                  </a:lnTo>
                  <a:lnTo>
                    <a:pt x="827" y="714"/>
                  </a:lnTo>
                  <a:close/>
                  <a:moveTo>
                    <a:pt x="1649" y="149"/>
                  </a:moveTo>
                  <a:lnTo>
                    <a:pt x="1601" y="152"/>
                  </a:lnTo>
                  <a:lnTo>
                    <a:pt x="1553" y="163"/>
                  </a:lnTo>
                  <a:lnTo>
                    <a:pt x="1508" y="179"/>
                  </a:lnTo>
                  <a:lnTo>
                    <a:pt x="1462" y="201"/>
                  </a:lnTo>
                  <a:lnTo>
                    <a:pt x="1418" y="228"/>
                  </a:lnTo>
                  <a:lnTo>
                    <a:pt x="1374" y="261"/>
                  </a:lnTo>
                  <a:lnTo>
                    <a:pt x="1333" y="300"/>
                  </a:lnTo>
                  <a:lnTo>
                    <a:pt x="1337" y="316"/>
                  </a:lnTo>
                  <a:lnTo>
                    <a:pt x="1339" y="332"/>
                  </a:lnTo>
                  <a:lnTo>
                    <a:pt x="1336" y="362"/>
                  </a:lnTo>
                  <a:lnTo>
                    <a:pt x="1328" y="391"/>
                  </a:lnTo>
                  <a:lnTo>
                    <a:pt x="1314" y="416"/>
                  </a:lnTo>
                  <a:lnTo>
                    <a:pt x="1296" y="439"/>
                  </a:lnTo>
                  <a:lnTo>
                    <a:pt x="1274" y="456"/>
                  </a:lnTo>
                  <a:lnTo>
                    <a:pt x="1248" y="470"/>
                  </a:lnTo>
                  <a:lnTo>
                    <a:pt x="1220" y="479"/>
                  </a:lnTo>
                  <a:lnTo>
                    <a:pt x="1190" y="482"/>
                  </a:lnTo>
                  <a:lnTo>
                    <a:pt x="1158" y="535"/>
                  </a:lnTo>
                  <a:lnTo>
                    <a:pt x="1127" y="592"/>
                  </a:lnTo>
                  <a:lnTo>
                    <a:pt x="1229" y="611"/>
                  </a:lnTo>
                  <a:lnTo>
                    <a:pt x="1332" y="636"/>
                  </a:lnTo>
                  <a:lnTo>
                    <a:pt x="1437" y="665"/>
                  </a:lnTo>
                  <a:lnTo>
                    <a:pt x="1542" y="700"/>
                  </a:lnTo>
                  <a:lnTo>
                    <a:pt x="1648" y="739"/>
                  </a:lnTo>
                  <a:lnTo>
                    <a:pt x="1754" y="700"/>
                  </a:lnTo>
                  <a:lnTo>
                    <a:pt x="1860" y="665"/>
                  </a:lnTo>
                  <a:lnTo>
                    <a:pt x="1965" y="635"/>
                  </a:lnTo>
                  <a:lnTo>
                    <a:pt x="2067" y="611"/>
                  </a:lnTo>
                  <a:lnTo>
                    <a:pt x="2168" y="591"/>
                  </a:lnTo>
                  <a:lnTo>
                    <a:pt x="2133" y="525"/>
                  </a:lnTo>
                  <a:lnTo>
                    <a:pt x="2096" y="464"/>
                  </a:lnTo>
                  <a:lnTo>
                    <a:pt x="2058" y="408"/>
                  </a:lnTo>
                  <a:lnTo>
                    <a:pt x="2016" y="356"/>
                  </a:lnTo>
                  <a:lnTo>
                    <a:pt x="1975" y="310"/>
                  </a:lnTo>
                  <a:lnTo>
                    <a:pt x="1932" y="268"/>
                  </a:lnTo>
                  <a:lnTo>
                    <a:pt x="1887" y="232"/>
                  </a:lnTo>
                  <a:lnTo>
                    <a:pt x="1842" y="204"/>
                  </a:lnTo>
                  <a:lnTo>
                    <a:pt x="1795" y="180"/>
                  </a:lnTo>
                  <a:lnTo>
                    <a:pt x="1746" y="163"/>
                  </a:lnTo>
                  <a:lnTo>
                    <a:pt x="1699" y="152"/>
                  </a:lnTo>
                  <a:lnTo>
                    <a:pt x="1649" y="149"/>
                  </a:lnTo>
                  <a:close/>
                  <a:moveTo>
                    <a:pt x="1649" y="0"/>
                  </a:moveTo>
                  <a:lnTo>
                    <a:pt x="1706" y="3"/>
                  </a:lnTo>
                  <a:lnTo>
                    <a:pt x="1763" y="13"/>
                  </a:lnTo>
                  <a:lnTo>
                    <a:pt x="1818" y="30"/>
                  </a:lnTo>
                  <a:lnTo>
                    <a:pt x="1873" y="52"/>
                  </a:lnTo>
                  <a:lnTo>
                    <a:pt x="1926" y="80"/>
                  </a:lnTo>
                  <a:lnTo>
                    <a:pt x="1977" y="114"/>
                  </a:lnTo>
                  <a:lnTo>
                    <a:pt x="2028" y="154"/>
                  </a:lnTo>
                  <a:lnTo>
                    <a:pt x="2076" y="199"/>
                  </a:lnTo>
                  <a:lnTo>
                    <a:pt x="2122" y="249"/>
                  </a:lnTo>
                  <a:lnTo>
                    <a:pt x="2168" y="304"/>
                  </a:lnTo>
                  <a:lnTo>
                    <a:pt x="2210" y="365"/>
                  </a:lnTo>
                  <a:lnTo>
                    <a:pt x="2252" y="429"/>
                  </a:lnTo>
                  <a:lnTo>
                    <a:pt x="2290" y="498"/>
                  </a:lnTo>
                  <a:lnTo>
                    <a:pt x="2327" y="572"/>
                  </a:lnTo>
                  <a:lnTo>
                    <a:pt x="2400" y="566"/>
                  </a:lnTo>
                  <a:lnTo>
                    <a:pt x="2470" y="565"/>
                  </a:lnTo>
                  <a:lnTo>
                    <a:pt x="2545" y="566"/>
                  </a:lnTo>
                  <a:lnTo>
                    <a:pt x="2617" y="573"/>
                  </a:lnTo>
                  <a:lnTo>
                    <a:pt x="2686" y="582"/>
                  </a:lnTo>
                  <a:lnTo>
                    <a:pt x="2751" y="595"/>
                  </a:lnTo>
                  <a:lnTo>
                    <a:pt x="2812" y="612"/>
                  </a:lnTo>
                  <a:lnTo>
                    <a:pt x="2871" y="633"/>
                  </a:lnTo>
                  <a:lnTo>
                    <a:pt x="2925" y="656"/>
                  </a:lnTo>
                  <a:lnTo>
                    <a:pt x="2974" y="684"/>
                  </a:lnTo>
                  <a:lnTo>
                    <a:pt x="3021" y="715"/>
                  </a:lnTo>
                  <a:lnTo>
                    <a:pt x="3062" y="749"/>
                  </a:lnTo>
                  <a:lnTo>
                    <a:pt x="3100" y="787"/>
                  </a:lnTo>
                  <a:lnTo>
                    <a:pt x="3133" y="827"/>
                  </a:lnTo>
                  <a:lnTo>
                    <a:pt x="3163" y="872"/>
                  </a:lnTo>
                  <a:lnTo>
                    <a:pt x="3187" y="919"/>
                  </a:lnTo>
                  <a:lnTo>
                    <a:pt x="3206" y="970"/>
                  </a:lnTo>
                  <a:lnTo>
                    <a:pt x="3220" y="1022"/>
                  </a:lnTo>
                  <a:lnTo>
                    <a:pt x="3229" y="1077"/>
                  </a:lnTo>
                  <a:lnTo>
                    <a:pt x="3232" y="1133"/>
                  </a:lnTo>
                  <a:lnTo>
                    <a:pt x="3231" y="1191"/>
                  </a:lnTo>
                  <a:lnTo>
                    <a:pt x="3223" y="1251"/>
                  </a:lnTo>
                  <a:lnTo>
                    <a:pt x="3212" y="1312"/>
                  </a:lnTo>
                  <a:lnTo>
                    <a:pt x="3195" y="1375"/>
                  </a:lnTo>
                  <a:lnTo>
                    <a:pt x="3171" y="1439"/>
                  </a:lnTo>
                  <a:lnTo>
                    <a:pt x="3145" y="1504"/>
                  </a:lnTo>
                  <a:lnTo>
                    <a:pt x="3112" y="1570"/>
                  </a:lnTo>
                  <a:lnTo>
                    <a:pt x="3075" y="1638"/>
                  </a:lnTo>
                  <a:lnTo>
                    <a:pt x="3033" y="1705"/>
                  </a:lnTo>
                  <a:lnTo>
                    <a:pt x="3019" y="1723"/>
                  </a:lnTo>
                  <a:lnTo>
                    <a:pt x="3005" y="1742"/>
                  </a:lnTo>
                  <a:lnTo>
                    <a:pt x="3048" y="1806"/>
                  </a:lnTo>
                  <a:lnTo>
                    <a:pt x="3086" y="1869"/>
                  </a:lnTo>
                  <a:lnTo>
                    <a:pt x="3121" y="1933"/>
                  </a:lnTo>
                  <a:lnTo>
                    <a:pt x="3150" y="1996"/>
                  </a:lnTo>
                  <a:lnTo>
                    <a:pt x="3176" y="2058"/>
                  </a:lnTo>
                  <a:lnTo>
                    <a:pt x="3196" y="2120"/>
                  </a:lnTo>
                  <a:lnTo>
                    <a:pt x="3212" y="2181"/>
                  </a:lnTo>
                  <a:lnTo>
                    <a:pt x="3223" y="2240"/>
                  </a:lnTo>
                  <a:lnTo>
                    <a:pt x="3230" y="2298"/>
                  </a:lnTo>
                  <a:lnTo>
                    <a:pt x="3232" y="2355"/>
                  </a:lnTo>
                  <a:lnTo>
                    <a:pt x="3229" y="2411"/>
                  </a:lnTo>
                  <a:lnTo>
                    <a:pt x="3220" y="2465"/>
                  </a:lnTo>
                  <a:lnTo>
                    <a:pt x="3206" y="2517"/>
                  </a:lnTo>
                  <a:lnTo>
                    <a:pt x="3187" y="2567"/>
                  </a:lnTo>
                  <a:lnTo>
                    <a:pt x="3163" y="2615"/>
                  </a:lnTo>
                  <a:lnTo>
                    <a:pt x="3141" y="2648"/>
                  </a:lnTo>
                  <a:lnTo>
                    <a:pt x="3116" y="2680"/>
                  </a:lnTo>
                  <a:lnTo>
                    <a:pt x="3089" y="2709"/>
                  </a:lnTo>
                  <a:lnTo>
                    <a:pt x="3091" y="2719"/>
                  </a:lnTo>
                  <a:lnTo>
                    <a:pt x="3092" y="2727"/>
                  </a:lnTo>
                  <a:lnTo>
                    <a:pt x="3089" y="2757"/>
                  </a:lnTo>
                  <a:lnTo>
                    <a:pt x="3080" y="2785"/>
                  </a:lnTo>
                  <a:lnTo>
                    <a:pt x="3067" y="2811"/>
                  </a:lnTo>
                  <a:lnTo>
                    <a:pt x="3049" y="2833"/>
                  </a:lnTo>
                  <a:lnTo>
                    <a:pt x="3026" y="2851"/>
                  </a:lnTo>
                  <a:lnTo>
                    <a:pt x="3002" y="2865"/>
                  </a:lnTo>
                  <a:lnTo>
                    <a:pt x="2973" y="2873"/>
                  </a:lnTo>
                  <a:lnTo>
                    <a:pt x="2944" y="2876"/>
                  </a:lnTo>
                  <a:lnTo>
                    <a:pt x="2917" y="2873"/>
                  </a:lnTo>
                  <a:lnTo>
                    <a:pt x="2892" y="2866"/>
                  </a:lnTo>
                  <a:lnTo>
                    <a:pt x="2868" y="2854"/>
                  </a:lnTo>
                  <a:lnTo>
                    <a:pt x="2811" y="2874"/>
                  </a:lnTo>
                  <a:lnTo>
                    <a:pt x="2750" y="2891"/>
                  </a:lnTo>
                  <a:lnTo>
                    <a:pt x="2685" y="2905"/>
                  </a:lnTo>
                  <a:lnTo>
                    <a:pt x="2617" y="2914"/>
                  </a:lnTo>
                  <a:lnTo>
                    <a:pt x="2545" y="2920"/>
                  </a:lnTo>
                  <a:lnTo>
                    <a:pt x="2470" y="2922"/>
                  </a:lnTo>
                  <a:lnTo>
                    <a:pt x="2400" y="2921"/>
                  </a:lnTo>
                  <a:lnTo>
                    <a:pt x="2327" y="2915"/>
                  </a:lnTo>
                  <a:lnTo>
                    <a:pt x="2290" y="2988"/>
                  </a:lnTo>
                  <a:lnTo>
                    <a:pt x="2252" y="3058"/>
                  </a:lnTo>
                  <a:lnTo>
                    <a:pt x="2210" y="3122"/>
                  </a:lnTo>
                  <a:lnTo>
                    <a:pt x="2168" y="3183"/>
                  </a:lnTo>
                  <a:lnTo>
                    <a:pt x="2124" y="3238"/>
                  </a:lnTo>
                  <a:lnTo>
                    <a:pt x="2076" y="3288"/>
                  </a:lnTo>
                  <a:lnTo>
                    <a:pt x="2028" y="3333"/>
                  </a:lnTo>
                  <a:lnTo>
                    <a:pt x="1978" y="3373"/>
                  </a:lnTo>
                  <a:lnTo>
                    <a:pt x="1926" y="3407"/>
                  </a:lnTo>
                  <a:lnTo>
                    <a:pt x="1873" y="3435"/>
                  </a:lnTo>
                  <a:lnTo>
                    <a:pt x="1819" y="3457"/>
                  </a:lnTo>
                  <a:lnTo>
                    <a:pt x="1763" y="3474"/>
                  </a:lnTo>
                  <a:lnTo>
                    <a:pt x="1707" y="3484"/>
                  </a:lnTo>
                  <a:lnTo>
                    <a:pt x="1649" y="3487"/>
                  </a:lnTo>
                  <a:lnTo>
                    <a:pt x="1591" y="3484"/>
                  </a:lnTo>
                  <a:lnTo>
                    <a:pt x="1534" y="3474"/>
                  </a:lnTo>
                  <a:lnTo>
                    <a:pt x="1478" y="3457"/>
                  </a:lnTo>
                  <a:lnTo>
                    <a:pt x="1424" y="3435"/>
                  </a:lnTo>
                  <a:lnTo>
                    <a:pt x="1370" y="3407"/>
                  </a:lnTo>
                  <a:lnTo>
                    <a:pt x="1319" y="3373"/>
                  </a:lnTo>
                  <a:lnTo>
                    <a:pt x="1268" y="3333"/>
                  </a:lnTo>
                  <a:lnTo>
                    <a:pt x="1221" y="3288"/>
                  </a:lnTo>
                  <a:lnTo>
                    <a:pt x="1174" y="3238"/>
                  </a:lnTo>
                  <a:lnTo>
                    <a:pt x="1129" y="3183"/>
                  </a:lnTo>
                  <a:lnTo>
                    <a:pt x="1086" y="3122"/>
                  </a:lnTo>
                  <a:lnTo>
                    <a:pt x="1045" y="3058"/>
                  </a:lnTo>
                  <a:lnTo>
                    <a:pt x="1006" y="2988"/>
                  </a:lnTo>
                  <a:lnTo>
                    <a:pt x="970" y="2915"/>
                  </a:lnTo>
                  <a:lnTo>
                    <a:pt x="896" y="2921"/>
                  </a:lnTo>
                  <a:lnTo>
                    <a:pt x="827" y="2922"/>
                  </a:lnTo>
                  <a:lnTo>
                    <a:pt x="751" y="2920"/>
                  </a:lnTo>
                  <a:lnTo>
                    <a:pt x="679" y="2914"/>
                  </a:lnTo>
                  <a:lnTo>
                    <a:pt x="611" y="2905"/>
                  </a:lnTo>
                  <a:lnTo>
                    <a:pt x="546" y="2891"/>
                  </a:lnTo>
                  <a:lnTo>
                    <a:pt x="484" y="2874"/>
                  </a:lnTo>
                  <a:lnTo>
                    <a:pt x="427" y="2854"/>
                  </a:lnTo>
                  <a:lnTo>
                    <a:pt x="372" y="2830"/>
                  </a:lnTo>
                  <a:lnTo>
                    <a:pt x="322" y="2802"/>
                  </a:lnTo>
                  <a:lnTo>
                    <a:pt x="276" y="2772"/>
                  </a:lnTo>
                  <a:lnTo>
                    <a:pt x="234" y="2738"/>
                  </a:lnTo>
                  <a:lnTo>
                    <a:pt x="196" y="2700"/>
                  </a:lnTo>
                  <a:lnTo>
                    <a:pt x="163" y="2660"/>
                  </a:lnTo>
                  <a:lnTo>
                    <a:pt x="134" y="2615"/>
                  </a:lnTo>
                  <a:lnTo>
                    <a:pt x="124" y="2593"/>
                  </a:lnTo>
                  <a:lnTo>
                    <a:pt x="113" y="2571"/>
                  </a:lnTo>
                  <a:lnTo>
                    <a:pt x="87" y="2561"/>
                  </a:lnTo>
                  <a:lnTo>
                    <a:pt x="63" y="2549"/>
                  </a:lnTo>
                  <a:lnTo>
                    <a:pt x="41" y="2531"/>
                  </a:lnTo>
                  <a:lnTo>
                    <a:pt x="24" y="2510"/>
                  </a:lnTo>
                  <a:lnTo>
                    <a:pt x="11" y="2485"/>
                  </a:lnTo>
                  <a:lnTo>
                    <a:pt x="2" y="2458"/>
                  </a:lnTo>
                  <a:lnTo>
                    <a:pt x="0" y="2429"/>
                  </a:lnTo>
                  <a:lnTo>
                    <a:pt x="2" y="2404"/>
                  </a:lnTo>
                  <a:lnTo>
                    <a:pt x="8" y="2381"/>
                  </a:lnTo>
                  <a:lnTo>
                    <a:pt x="18" y="2360"/>
                  </a:lnTo>
                  <a:lnTo>
                    <a:pt x="32" y="2339"/>
                  </a:lnTo>
                  <a:lnTo>
                    <a:pt x="48" y="2323"/>
                  </a:lnTo>
                  <a:lnTo>
                    <a:pt x="66" y="2308"/>
                  </a:lnTo>
                  <a:lnTo>
                    <a:pt x="73" y="2241"/>
                  </a:lnTo>
                  <a:lnTo>
                    <a:pt x="86" y="2173"/>
                  </a:lnTo>
                  <a:lnTo>
                    <a:pt x="106" y="2103"/>
                  </a:lnTo>
                  <a:lnTo>
                    <a:pt x="131" y="2032"/>
                  </a:lnTo>
                  <a:lnTo>
                    <a:pt x="163" y="1961"/>
                  </a:lnTo>
                  <a:lnTo>
                    <a:pt x="200" y="1888"/>
                  </a:lnTo>
                  <a:lnTo>
                    <a:pt x="243" y="1815"/>
                  </a:lnTo>
                  <a:lnTo>
                    <a:pt x="291" y="1742"/>
                  </a:lnTo>
                  <a:lnTo>
                    <a:pt x="279" y="1723"/>
                  </a:lnTo>
                  <a:lnTo>
                    <a:pt x="265" y="1705"/>
                  </a:lnTo>
                  <a:lnTo>
                    <a:pt x="223" y="1638"/>
                  </a:lnTo>
                  <a:lnTo>
                    <a:pt x="184" y="1570"/>
                  </a:lnTo>
                  <a:lnTo>
                    <a:pt x="153" y="1504"/>
                  </a:lnTo>
                  <a:lnTo>
                    <a:pt x="125" y="1439"/>
                  </a:lnTo>
                  <a:lnTo>
                    <a:pt x="103" y="1375"/>
                  </a:lnTo>
                  <a:lnTo>
                    <a:pt x="85" y="1312"/>
                  </a:lnTo>
                  <a:lnTo>
                    <a:pt x="73" y="1251"/>
                  </a:lnTo>
                  <a:lnTo>
                    <a:pt x="66" y="1191"/>
                  </a:lnTo>
                  <a:lnTo>
                    <a:pt x="65" y="1133"/>
                  </a:lnTo>
                  <a:lnTo>
                    <a:pt x="68" y="1077"/>
                  </a:lnTo>
                  <a:lnTo>
                    <a:pt x="76" y="1022"/>
                  </a:lnTo>
                  <a:lnTo>
                    <a:pt x="90" y="970"/>
                  </a:lnTo>
                  <a:lnTo>
                    <a:pt x="109" y="919"/>
                  </a:lnTo>
                  <a:lnTo>
                    <a:pt x="134" y="872"/>
                  </a:lnTo>
                  <a:lnTo>
                    <a:pt x="163" y="827"/>
                  </a:lnTo>
                  <a:lnTo>
                    <a:pt x="196" y="787"/>
                  </a:lnTo>
                  <a:lnTo>
                    <a:pt x="234" y="749"/>
                  </a:lnTo>
                  <a:lnTo>
                    <a:pt x="276" y="715"/>
                  </a:lnTo>
                  <a:lnTo>
                    <a:pt x="322" y="684"/>
                  </a:lnTo>
                  <a:lnTo>
                    <a:pt x="372" y="656"/>
                  </a:lnTo>
                  <a:lnTo>
                    <a:pt x="427" y="633"/>
                  </a:lnTo>
                  <a:lnTo>
                    <a:pt x="484" y="612"/>
                  </a:lnTo>
                  <a:lnTo>
                    <a:pt x="546" y="595"/>
                  </a:lnTo>
                  <a:lnTo>
                    <a:pt x="611" y="582"/>
                  </a:lnTo>
                  <a:lnTo>
                    <a:pt x="679" y="573"/>
                  </a:lnTo>
                  <a:lnTo>
                    <a:pt x="751" y="566"/>
                  </a:lnTo>
                  <a:lnTo>
                    <a:pt x="827" y="565"/>
                  </a:lnTo>
                  <a:lnTo>
                    <a:pt x="896" y="566"/>
                  </a:lnTo>
                  <a:lnTo>
                    <a:pt x="970" y="572"/>
                  </a:lnTo>
                  <a:lnTo>
                    <a:pt x="999" y="512"/>
                  </a:lnTo>
                  <a:lnTo>
                    <a:pt x="1030" y="458"/>
                  </a:lnTo>
                  <a:lnTo>
                    <a:pt x="1062" y="405"/>
                  </a:lnTo>
                  <a:lnTo>
                    <a:pt x="1051" y="383"/>
                  </a:lnTo>
                  <a:lnTo>
                    <a:pt x="1044" y="358"/>
                  </a:lnTo>
                  <a:lnTo>
                    <a:pt x="1041" y="332"/>
                  </a:lnTo>
                  <a:lnTo>
                    <a:pt x="1044" y="302"/>
                  </a:lnTo>
                  <a:lnTo>
                    <a:pt x="1052" y="275"/>
                  </a:lnTo>
                  <a:lnTo>
                    <a:pt x="1066" y="249"/>
                  </a:lnTo>
                  <a:lnTo>
                    <a:pt x="1084" y="227"/>
                  </a:lnTo>
                  <a:lnTo>
                    <a:pt x="1106" y="209"/>
                  </a:lnTo>
                  <a:lnTo>
                    <a:pt x="1132" y="195"/>
                  </a:lnTo>
                  <a:lnTo>
                    <a:pt x="1159" y="187"/>
                  </a:lnTo>
                  <a:lnTo>
                    <a:pt x="1190" y="184"/>
                  </a:lnTo>
                  <a:lnTo>
                    <a:pt x="1210" y="186"/>
                  </a:lnTo>
                  <a:lnTo>
                    <a:pt x="1230" y="192"/>
                  </a:lnTo>
                  <a:lnTo>
                    <a:pt x="1278" y="149"/>
                  </a:lnTo>
                  <a:lnTo>
                    <a:pt x="1327" y="111"/>
                  </a:lnTo>
                  <a:lnTo>
                    <a:pt x="1378" y="78"/>
                  </a:lnTo>
                  <a:lnTo>
                    <a:pt x="1429" y="51"/>
                  </a:lnTo>
                  <a:lnTo>
                    <a:pt x="1482" y="29"/>
                  </a:lnTo>
                  <a:lnTo>
                    <a:pt x="1536" y="13"/>
                  </a:lnTo>
                  <a:lnTo>
                    <a:pt x="1592" y="3"/>
                  </a:lnTo>
                  <a:lnTo>
                    <a:pt x="1649"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0" name="Freeform 7"/>
            <p:cNvSpPr/>
            <p:nvPr/>
          </p:nvSpPr>
          <p:spPr bwMode="auto">
            <a:xfrm>
              <a:off x="1410" y="1565"/>
              <a:ext cx="54" cy="55"/>
            </a:xfrm>
            <a:custGeom>
              <a:avLst/>
              <a:gdLst>
                <a:gd name="T0" fmla="*/ 298 w 598"/>
                <a:gd name="T1" fmla="*/ 0 h 595"/>
                <a:gd name="T2" fmla="*/ 342 w 598"/>
                <a:gd name="T3" fmla="*/ 3 h 595"/>
                <a:gd name="T4" fmla="*/ 385 w 598"/>
                <a:gd name="T5" fmla="*/ 12 h 595"/>
                <a:gd name="T6" fmla="*/ 424 w 598"/>
                <a:gd name="T7" fmla="*/ 27 h 595"/>
                <a:gd name="T8" fmla="*/ 461 w 598"/>
                <a:gd name="T9" fmla="*/ 47 h 595"/>
                <a:gd name="T10" fmla="*/ 495 w 598"/>
                <a:gd name="T11" fmla="*/ 72 h 595"/>
                <a:gd name="T12" fmla="*/ 523 w 598"/>
                <a:gd name="T13" fmla="*/ 102 h 595"/>
                <a:gd name="T14" fmla="*/ 549 w 598"/>
                <a:gd name="T15" fmla="*/ 135 h 595"/>
                <a:gd name="T16" fmla="*/ 569 w 598"/>
                <a:gd name="T17" fmla="*/ 172 h 595"/>
                <a:gd name="T18" fmla="*/ 585 w 598"/>
                <a:gd name="T19" fmla="*/ 211 h 595"/>
                <a:gd name="T20" fmla="*/ 594 w 598"/>
                <a:gd name="T21" fmla="*/ 253 h 595"/>
                <a:gd name="T22" fmla="*/ 598 w 598"/>
                <a:gd name="T23" fmla="*/ 298 h 595"/>
                <a:gd name="T24" fmla="*/ 594 w 598"/>
                <a:gd name="T25" fmla="*/ 342 h 595"/>
                <a:gd name="T26" fmla="*/ 585 w 598"/>
                <a:gd name="T27" fmla="*/ 384 h 595"/>
                <a:gd name="T28" fmla="*/ 569 w 598"/>
                <a:gd name="T29" fmla="*/ 423 h 595"/>
                <a:gd name="T30" fmla="*/ 549 w 598"/>
                <a:gd name="T31" fmla="*/ 460 h 595"/>
                <a:gd name="T32" fmla="*/ 523 w 598"/>
                <a:gd name="T33" fmla="*/ 493 h 595"/>
                <a:gd name="T34" fmla="*/ 495 w 598"/>
                <a:gd name="T35" fmla="*/ 523 h 595"/>
                <a:gd name="T36" fmla="*/ 461 w 598"/>
                <a:gd name="T37" fmla="*/ 548 h 595"/>
                <a:gd name="T38" fmla="*/ 424 w 598"/>
                <a:gd name="T39" fmla="*/ 568 h 595"/>
                <a:gd name="T40" fmla="*/ 385 w 598"/>
                <a:gd name="T41" fmla="*/ 583 h 595"/>
                <a:gd name="T42" fmla="*/ 342 w 598"/>
                <a:gd name="T43" fmla="*/ 592 h 595"/>
                <a:gd name="T44" fmla="*/ 298 w 598"/>
                <a:gd name="T45" fmla="*/ 595 h 595"/>
                <a:gd name="T46" fmla="*/ 253 w 598"/>
                <a:gd name="T47" fmla="*/ 592 h 595"/>
                <a:gd name="T48" fmla="*/ 212 w 598"/>
                <a:gd name="T49" fmla="*/ 583 h 595"/>
                <a:gd name="T50" fmla="*/ 172 w 598"/>
                <a:gd name="T51" fmla="*/ 568 h 595"/>
                <a:gd name="T52" fmla="*/ 136 w 598"/>
                <a:gd name="T53" fmla="*/ 548 h 595"/>
                <a:gd name="T54" fmla="*/ 102 w 598"/>
                <a:gd name="T55" fmla="*/ 523 h 595"/>
                <a:gd name="T56" fmla="*/ 73 w 598"/>
                <a:gd name="T57" fmla="*/ 493 h 595"/>
                <a:gd name="T58" fmla="*/ 48 w 598"/>
                <a:gd name="T59" fmla="*/ 460 h 595"/>
                <a:gd name="T60" fmla="*/ 28 w 598"/>
                <a:gd name="T61" fmla="*/ 423 h 595"/>
                <a:gd name="T62" fmla="*/ 13 w 598"/>
                <a:gd name="T63" fmla="*/ 384 h 595"/>
                <a:gd name="T64" fmla="*/ 3 w 598"/>
                <a:gd name="T65" fmla="*/ 342 h 595"/>
                <a:gd name="T66" fmla="*/ 0 w 598"/>
                <a:gd name="T67" fmla="*/ 298 h 595"/>
                <a:gd name="T68" fmla="*/ 3 w 598"/>
                <a:gd name="T69" fmla="*/ 253 h 595"/>
                <a:gd name="T70" fmla="*/ 13 w 598"/>
                <a:gd name="T71" fmla="*/ 211 h 595"/>
                <a:gd name="T72" fmla="*/ 28 w 598"/>
                <a:gd name="T73" fmla="*/ 172 h 595"/>
                <a:gd name="T74" fmla="*/ 48 w 598"/>
                <a:gd name="T75" fmla="*/ 135 h 595"/>
                <a:gd name="T76" fmla="*/ 73 w 598"/>
                <a:gd name="T77" fmla="*/ 102 h 595"/>
                <a:gd name="T78" fmla="*/ 102 w 598"/>
                <a:gd name="T79" fmla="*/ 72 h 595"/>
                <a:gd name="T80" fmla="*/ 136 w 598"/>
                <a:gd name="T81" fmla="*/ 47 h 595"/>
                <a:gd name="T82" fmla="*/ 172 w 598"/>
                <a:gd name="T83" fmla="*/ 27 h 595"/>
                <a:gd name="T84" fmla="*/ 212 w 598"/>
                <a:gd name="T85" fmla="*/ 12 h 595"/>
                <a:gd name="T86" fmla="*/ 253 w 598"/>
                <a:gd name="T87" fmla="*/ 3 h 595"/>
                <a:gd name="T88" fmla="*/ 298 w 598"/>
                <a:gd name="T89" fmla="*/ 0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8" h="595">
                  <a:moveTo>
                    <a:pt x="298" y="0"/>
                  </a:moveTo>
                  <a:lnTo>
                    <a:pt x="342" y="3"/>
                  </a:lnTo>
                  <a:lnTo>
                    <a:pt x="385" y="12"/>
                  </a:lnTo>
                  <a:lnTo>
                    <a:pt x="424" y="27"/>
                  </a:lnTo>
                  <a:lnTo>
                    <a:pt x="461" y="47"/>
                  </a:lnTo>
                  <a:lnTo>
                    <a:pt x="495" y="72"/>
                  </a:lnTo>
                  <a:lnTo>
                    <a:pt x="523" y="102"/>
                  </a:lnTo>
                  <a:lnTo>
                    <a:pt x="549" y="135"/>
                  </a:lnTo>
                  <a:lnTo>
                    <a:pt x="569" y="172"/>
                  </a:lnTo>
                  <a:lnTo>
                    <a:pt x="585" y="211"/>
                  </a:lnTo>
                  <a:lnTo>
                    <a:pt x="594" y="253"/>
                  </a:lnTo>
                  <a:lnTo>
                    <a:pt x="598" y="298"/>
                  </a:lnTo>
                  <a:lnTo>
                    <a:pt x="594" y="342"/>
                  </a:lnTo>
                  <a:lnTo>
                    <a:pt x="585" y="384"/>
                  </a:lnTo>
                  <a:lnTo>
                    <a:pt x="569" y="423"/>
                  </a:lnTo>
                  <a:lnTo>
                    <a:pt x="549" y="460"/>
                  </a:lnTo>
                  <a:lnTo>
                    <a:pt x="523" y="493"/>
                  </a:lnTo>
                  <a:lnTo>
                    <a:pt x="495" y="523"/>
                  </a:lnTo>
                  <a:lnTo>
                    <a:pt x="461" y="548"/>
                  </a:lnTo>
                  <a:lnTo>
                    <a:pt x="424" y="568"/>
                  </a:lnTo>
                  <a:lnTo>
                    <a:pt x="385" y="583"/>
                  </a:lnTo>
                  <a:lnTo>
                    <a:pt x="342" y="592"/>
                  </a:lnTo>
                  <a:lnTo>
                    <a:pt x="298" y="595"/>
                  </a:lnTo>
                  <a:lnTo>
                    <a:pt x="253" y="592"/>
                  </a:lnTo>
                  <a:lnTo>
                    <a:pt x="212" y="583"/>
                  </a:lnTo>
                  <a:lnTo>
                    <a:pt x="172" y="568"/>
                  </a:lnTo>
                  <a:lnTo>
                    <a:pt x="136" y="548"/>
                  </a:lnTo>
                  <a:lnTo>
                    <a:pt x="102" y="523"/>
                  </a:lnTo>
                  <a:lnTo>
                    <a:pt x="73" y="493"/>
                  </a:lnTo>
                  <a:lnTo>
                    <a:pt x="48" y="460"/>
                  </a:lnTo>
                  <a:lnTo>
                    <a:pt x="28" y="423"/>
                  </a:lnTo>
                  <a:lnTo>
                    <a:pt x="13" y="384"/>
                  </a:lnTo>
                  <a:lnTo>
                    <a:pt x="3" y="342"/>
                  </a:lnTo>
                  <a:lnTo>
                    <a:pt x="0" y="298"/>
                  </a:lnTo>
                  <a:lnTo>
                    <a:pt x="3" y="253"/>
                  </a:lnTo>
                  <a:lnTo>
                    <a:pt x="13" y="211"/>
                  </a:lnTo>
                  <a:lnTo>
                    <a:pt x="28" y="172"/>
                  </a:lnTo>
                  <a:lnTo>
                    <a:pt x="48" y="135"/>
                  </a:lnTo>
                  <a:lnTo>
                    <a:pt x="73" y="102"/>
                  </a:lnTo>
                  <a:lnTo>
                    <a:pt x="102" y="72"/>
                  </a:lnTo>
                  <a:lnTo>
                    <a:pt x="136" y="47"/>
                  </a:lnTo>
                  <a:lnTo>
                    <a:pt x="172" y="27"/>
                  </a:lnTo>
                  <a:lnTo>
                    <a:pt x="212" y="12"/>
                  </a:lnTo>
                  <a:lnTo>
                    <a:pt x="253" y="3"/>
                  </a:lnTo>
                  <a:lnTo>
                    <a:pt x="298"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31" name="Group 10"/>
          <p:cNvGrpSpPr>
            <a:grpSpLocks noChangeAspect="1"/>
          </p:cNvGrpSpPr>
          <p:nvPr/>
        </p:nvGrpSpPr>
        <p:grpSpPr bwMode="auto">
          <a:xfrm>
            <a:off x="4678463" y="2785155"/>
            <a:ext cx="396875" cy="396875"/>
            <a:chOff x="2989" y="1455"/>
            <a:chExt cx="250" cy="250"/>
          </a:xfrm>
          <a:solidFill>
            <a:schemeClr val="bg1"/>
          </a:solidFill>
        </p:grpSpPr>
        <p:sp>
          <p:nvSpPr>
            <p:cNvPr id="32" name="Freeform 12"/>
            <p:cNvSpPr/>
            <p:nvPr/>
          </p:nvSpPr>
          <p:spPr bwMode="auto">
            <a:xfrm>
              <a:off x="2989" y="1455"/>
              <a:ext cx="250" cy="250"/>
            </a:xfrm>
            <a:custGeom>
              <a:avLst/>
              <a:gdLst>
                <a:gd name="T0" fmla="*/ 2620 w 3500"/>
                <a:gd name="T1" fmla="*/ 0 h 3500"/>
                <a:gd name="T2" fmla="*/ 2550 w 3500"/>
                <a:gd name="T3" fmla="*/ 78 h 3500"/>
                <a:gd name="T4" fmla="*/ 2469 w 3500"/>
                <a:gd name="T5" fmla="*/ 213 h 3500"/>
                <a:gd name="T6" fmla="*/ 389 w 3500"/>
                <a:gd name="T7" fmla="*/ 369 h 3500"/>
                <a:gd name="T8" fmla="*/ 372 w 3500"/>
                <a:gd name="T9" fmla="*/ 380 h 3500"/>
                <a:gd name="T10" fmla="*/ 369 w 3500"/>
                <a:gd name="T11" fmla="*/ 3111 h 3500"/>
                <a:gd name="T12" fmla="*/ 380 w 3500"/>
                <a:gd name="T13" fmla="*/ 3128 h 3500"/>
                <a:gd name="T14" fmla="*/ 3111 w 3500"/>
                <a:gd name="T15" fmla="*/ 3131 h 3500"/>
                <a:gd name="T16" fmla="*/ 3128 w 3500"/>
                <a:gd name="T17" fmla="*/ 3120 h 3500"/>
                <a:gd name="T18" fmla="*/ 3131 w 3500"/>
                <a:gd name="T19" fmla="*/ 1503 h 3500"/>
                <a:gd name="T20" fmla="*/ 3500 w 3500"/>
                <a:gd name="T21" fmla="*/ 862 h 3500"/>
                <a:gd name="T22" fmla="*/ 3497 w 3500"/>
                <a:gd name="T23" fmla="*/ 3160 h 3500"/>
                <a:gd name="T24" fmla="*/ 3473 w 3500"/>
                <a:gd name="T25" fmla="*/ 3252 h 3500"/>
                <a:gd name="T26" fmla="*/ 3430 w 3500"/>
                <a:gd name="T27" fmla="*/ 3333 h 3500"/>
                <a:gd name="T28" fmla="*/ 3370 w 3500"/>
                <a:gd name="T29" fmla="*/ 3401 h 3500"/>
                <a:gd name="T30" fmla="*/ 3294 w 3500"/>
                <a:gd name="T31" fmla="*/ 3454 h 3500"/>
                <a:gd name="T32" fmla="*/ 3207 w 3500"/>
                <a:gd name="T33" fmla="*/ 3488 h 3500"/>
                <a:gd name="T34" fmla="*/ 3111 w 3500"/>
                <a:gd name="T35" fmla="*/ 3500 h 3500"/>
                <a:gd name="T36" fmla="*/ 340 w 3500"/>
                <a:gd name="T37" fmla="*/ 3497 h 3500"/>
                <a:gd name="T38" fmla="*/ 248 w 3500"/>
                <a:gd name="T39" fmla="*/ 3473 h 3500"/>
                <a:gd name="T40" fmla="*/ 167 w 3500"/>
                <a:gd name="T41" fmla="*/ 3430 h 3500"/>
                <a:gd name="T42" fmla="*/ 99 w 3500"/>
                <a:gd name="T43" fmla="*/ 3370 h 3500"/>
                <a:gd name="T44" fmla="*/ 46 w 3500"/>
                <a:gd name="T45" fmla="*/ 3294 h 3500"/>
                <a:gd name="T46" fmla="*/ 12 w 3500"/>
                <a:gd name="T47" fmla="*/ 3207 h 3500"/>
                <a:gd name="T48" fmla="*/ 0 w 3500"/>
                <a:gd name="T49" fmla="*/ 3111 h 3500"/>
                <a:gd name="T50" fmla="*/ 3 w 3500"/>
                <a:gd name="T51" fmla="*/ 340 h 3500"/>
                <a:gd name="T52" fmla="*/ 27 w 3500"/>
                <a:gd name="T53" fmla="*/ 248 h 3500"/>
                <a:gd name="T54" fmla="*/ 70 w 3500"/>
                <a:gd name="T55" fmla="*/ 167 h 3500"/>
                <a:gd name="T56" fmla="*/ 130 w 3500"/>
                <a:gd name="T57" fmla="*/ 99 h 3500"/>
                <a:gd name="T58" fmla="*/ 206 w 3500"/>
                <a:gd name="T59" fmla="*/ 46 h 3500"/>
                <a:gd name="T60" fmla="*/ 293 w 3500"/>
                <a:gd name="T61" fmla="*/ 12 h 3500"/>
                <a:gd name="T62" fmla="*/ 389 w 3500"/>
                <a:gd name="T63" fmla="*/ 0 h 3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500" h="3500">
                  <a:moveTo>
                    <a:pt x="389" y="0"/>
                  </a:moveTo>
                  <a:lnTo>
                    <a:pt x="2620" y="0"/>
                  </a:lnTo>
                  <a:lnTo>
                    <a:pt x="2583" y="37"/>
                  </a:lnTo>
                  <a:lnTo>
                    <a:pt x="2550" y="78"/>
                  </a:lnTo>
                  <a:lnTo>
                    <a:pt x="2521" y="123"/>
                  </a:lnTo>
                  <a:lnTo>
                    <a:pt x="2469" y="213"/>
                  </a:lnTo>
                  <a:lnTo>
                    <a:pt x="2378" y="369"/>
                  </a:lnTo>
                  <a:lnTo>
                    <a:pt x="389" y="369"/>
                  </a:lnTo>
                  <a:lnTo>
                    <a:pt x="380" y="372"/>
                  </a:lnTo>
                  <a:lnTo>
                    <a:pt x="372" y="380"/>
                  </a:lnTo>
                  <a:lnTo>
                    <a:pt x="369" y="389"/>
                  </a:lnTo>
                  <a:lnTo>
                    <a:pt x="369" y="3111"/>
                  </a:lnTo>
                  <a:lnTo>
                    <a:pt x="372" y="3120"/>
                  </a:lnTo>
                  <a:lnTo>
                    <a:pt x="380" y="3128"/>
                  </a:lnTo>
                  <a:lnTo>
                    <a:pt x="389" y="3131"/>
                  </a:lnTo>
                  <a:lnTo>
                    <a:pt x="3111" y="3131"/>
                  </a:lnTo>
                  <a:lnTo>
                    <a:pt x="3120" y="3128"/>
                  </a:lnTo>
                  <a:lnTo>
                    <a:pt x="3128" y="3120"/>
                  </a:lnTo>
                  <a:lnTo>
                    <a:pt x="3131" y="3111"/>
                  </a:lnTo>
                  <a:lnTo>
                    <a:pt x="3131" y="1503"/>
                  </a:lnTo>
                  <a:lnTo>
                    <a:pt x="3362" y="1101"/>
                  </a:lnTo>
                  <a:lnTo>
                    <a:pt x="3500" y="862"/>
                  </a:lnTo>
                  <a:lnTo>
                    <a:pt x="3500" y="3111"/>
                  </a:lnTo>
                  <a:lnTo>
                    <a:pt x="3497" y="3160"/>
                  </a:lnTo>
                  <a:lnTo>
                    <a:pt x="3488" y="3207"/>
                  </a:lnTo>
                  <a:lnTo>
                    <a:pt x="3473" y="3252"/>
                  </a:lnTo>
                  <a:lnTo>
                    <a:pt x="3454" y="3294"/>
                  </a:lnTo>
                  <a:lnTo>
                    <a:pt x="3430" y="3333"/>
                  </a:lnTo>
                  <a:lnTo>
                    <a:pt x="3401" y="3370"/>
                  </a:lnTo>
                  <a:lnTo>
                    <a:pt x="3370" y="3401"/>
                  </a:lnTo>
                  <a:lnTo>
                    <a:pt x="3333" y="3430"/>
                  </a:lnTo>
                  <a:lnTo>
                    <a:pt x="3294" y="3454"/>
                  </a:lnTo>
                  <a:lnTo>
                    <a:pt x="3252" y="3473"/>
                  </a:lnTo>
                  <a:lnTo>
                    <a:pt x="3207" y="3488"/>
                  </a:lnTo>
                  <a:lnTo>
                    <a:pt x="3160" y="3497"/>
                  </a:lnTo>
                  <a:lnTo>
                    <a:pt x="3111" y="3500"/>
                  </a:lnTo>
                  <a:lnTo>
                    <a:pt x="389" y="3500"/>
                  </a:lnTo>
                  <a:lnTo>
                    <a:pt x="340" y="3497"/>
                  </a:lnTo>
                  <a:lnTo>
                    <a:pt x="293" y="3488"/>
                  </a:lnTo>
                  <a:lnTo>
                    <a:pt x="248" y="3473"/>
                  </a:lnTo>
                  <a:lnTo>
                    <a:pt x="206" y="3454"/>
                  </a:lnTo>
                  <a:lnTo>
                    <a:pt x="167" y="3430"/>
                  </a:lnTo>
                  <a:lnTo>
                    <a:pt x="130" y="3401"/>
                  </a:lnTo>
                  <a:lnTo>
                    <a:pt x="99" y="3370"/>
                  </a:lnTo>
                  <a:lnTo>
                    <a:pt x="70" y="3333"/>
                  </a:lnTo>
                  <a:lnTo>
                    <a:pt x="46" y="3294"/>
                  </a:lnTo>
                  <a:lnTo>
                    <a:pt x="27" y="3252"/>
                  </a:lnTo>
                  <a:lnTo>
                    <a:pt x="12" y="3207"/>
                  </a:lnTo>
                  <a:lnTo>
                    <a:pt x="3" y="3160"/>
                  </a:lnTo>
                  <a:lnTo>
                    <a:pt x="0" y="3111"/>
                  </a:lnTo>
                  <a:lnTo>
                    <a:pt x="0" y="389"/>
                  </a:lnTo>
                  <a:lnTo>
                    <a:pt x="3" y="340"/>
                  </a:lnTo>
                  <a:lnTo>
                    <a:pt x="12" y="293"/>
                  </a:lnTo>
                  <a:lnTo>
                    <a:pt x="27" y="248"/>
                  </a:lnTo>
                  <a:lnTo>
                    <a:pt x="46" y="206"/>
                  </a:lnTo>
                  <a:lnTo>
                    <a:pt x="70" y="167"/>
                  </a:lnTo>
                  <a:lnTo>
                    <a:pt x="99" y="130"/>
                  </a:lnTo>
                  <a:lnTo>
                    <a:pt x="130" y="99"/>
                  </a:lnTo>
                  <a:lnTo>
                    <a:pt x="167" y="70"/>
                  </a:lnTo>
                  <a:lnTo>
                    <a:pt x="206" y="46"/>
                  </a:lnTo>
                  <a:lnTo>
                    <a:pt x="248" y="27"/>
                  </a:lnTo>
                  <a:lnTo>
                    <a:pt x="293" y="12"/>
                  </a:lnTo>
                  <a:lnTo>
                    <a:pt x="340" y="3"/>
                  </a:lnTo>
                  <a:lnTo>
                    <a:pt x="389"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3" name="Freeform 13"/>
            <p:cNvSpPr/>
            <p:nvPr/>
          </p:nvSpPr>
          <p:spPr bwMode="auto">
            <a:xfrm>
              <a:off x="3118" y="1494"/>
              <a:ext cx="99" cy="144"/>
            </a:xfrm>
            <a:custGeom>
              <a:avLst/>
              <a:gdLst>
                <a:gd name="T0" fmla="*/ 744 w 1378"/>
                <a:gd name="T1" fmla="*/ 0 h 2016"/>
                <a:gd name="T2" fmla="*/ 1378 w 1378"/>
                <a:gd name="T3" fmla="*/ 366 h 2016"/>
                <a:gd name="T4" fmla="*/ 633 w 1378"/>
                <a:gd name="T5" fmla="*/ 1657 h 2016"/>
                <a:gd name="T6" fmla="*/ 3 w 1378"/>
                <a:gd name="T7" fmla="*/ 2016 h 2016"/>
                <a:gd name="T8" fmla="*/ 0 w 1378"/>
                <a:gd name="T9" fmla="*/ 1291 h 2016"/>
                <a:gd name="T10" fmla="*/ 744 w 1378"/>
                <a:gd name="T11" fmla="*/ 0 h 2016"/>
              </a:gdLst>
              <a:ahLst/>
              <a:cxnLst>
                <a:cxn ang="0">
                  <a:pos x="T0" y="T1"/>
                </a:cxn>
                <a:cxn ang="0">
                  <a:pos x="T2" y="T3"/>
                </a:cxn>
                <a:cxn ang="0">
                  <a:pos x="T4" y="T5"/>
                </a:cxn>
                <a:cxn ang="0">
                  <a:pos x="T6" y="T7"/>
                </a:cxn>
                <a:cxn ang="0">
                  <a:pos x="T8" y="T9"/>
                </a:cxn>
                <a:cxn ang="0">
                  <a:pos x="T10" y="T11"/>
                </a:cxn>
              </a:cxnLst>
              <a:rect l="0" t="0" r="r" b="b"/>
              <a:pathLst>
                <a:path w="1378" h="2016">
                  <a:moveTo>
                    <a:pt x="744" y="0"/>
                  </a:moveTo>
                  <a:lnTo>
                    <a:pt x="1378" y="366"/>
                  </a:lnTo>
                  <a:lnTo>
                    <a:pt x="633" y="1657"/>
                  </a:lnTo>
                  <a:lnTo>
                    <a:pt x="3" y="2016"/>
                  </a:lnTo>
                  <a:lnTo>
                    <a:pt x="0" y="1291"/>
                  </a:lnTo>
                  <a:lnTo>
                    <a:pt x="744"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4" name="Freeform 14"/>
            <p:cNvSpPr/>
            <p:nvPr/>
          </p:nvSpPr>
          <p:spPr bwMode="auto">
            <a:xfrm>
              <a:off x="3178" y="1462"/>
              <a:ext cx="54" cy="48"/>
            </a:xfrm>
            <a:custGeom>
              <a:avLst/>
              <a:gdLst>
                <a:gd name="T0" fmla="*/ 357 w 762"/>
                <a:gd name="T1" fmla="*/ 0 h 671"/>
                <a:gd name="T2" fmla="*/ 399 w 762"/>
                <a:gd name="T3" fmla="*/ 1 h 671"/>
                <a:gd name="T4" fmla="*/ 441 w 762"/>
                <a:gd name="T5" fmla="*/ 7 h 671"/>
                <a:gd name="T6" fmla="*/ 483 w 762"/>
                <a:gd name="T7" fmla="*/ 18 h 671"/>
                <a:gd name="T8" fmla="*/ 526 w 762"/>
                <a:gd name="T9" fmla="*/ 34 h 671"/>
                <a:gd name="T10" fmla="*/ 566 w 762"/>
                <a:gd name="T11" fmla="*/ 55 h 671"/>
                <a:gd name="T12" fmla="*/ 605 w 762"/>
                <a:gd name="T13" fmla="*/ 80 h 671"/>
                <a:gd name="T14" fmla="*/ 639 w 762"/>
                <a:gd name="T15" fmla="*/ 108 h 671"/>
                <a:gd name="T16" fmla="*/ 670 w 762"/>
                <a:gd name="T17" fmla="*/ 140 h 671"/>
                <a:gd name="T18" fmla="*/ 697 w 762"/>
                <a:gd name="T19" fmla="*/ 172 h 671"/>
                <a:gd name="T20" fmla="*/ 719 w 762"/>
                <a:gd name="T21" fmla="*/ 209 h 671"/>
                <a:gd name="T22" fmla="*/ 737 w 762"/>
                <a:gd name="T23" fmla="*/ 246 h 671"/>
                <a:gd name="T24" fmla="*/ 751 w 762"/>
                <a:gd name="T25" fmla="*/ 284 h 671"/>
                <a:gd name="T26" fmla="*/ 759 w 762"/>
                <a:gd name="T27" fmla="*/ 322 h 671"/>
                <a:gd name="T28" fmla="*/ 762 w 762"/>
                <a:gd name="T29" fmla="*/ 361 h 671"/>
                <a:gd name="T30" fmla="*/ 761 w 762"/>
                <a:gd name="T31" fmla="*/ 400 h 671"/>
                <a:gd name="T32" fmla="*/ 755 w 762"/>
                <a:gd name="T33" fmla="*/ 439 h 671"/>
                <a:gd name="T34" fmla="*/ 742 w 762"/>
                <a:gd name="T35" fmla="*/ 476 h 671"/>
                <a:gd name="T36" fmla="*/ 725 w 762"/>
                <a:gd name="T37" fmla="*/ 512 h 671"/>
                <a:gd name="T38" fmla="*/ 633 w 762"/>
                <a:gd name="T39" fmla="*/ 671 h 671"/>
                <a:gd name="T40" fmla="*/ 0 w 762"/>
                <a:gd name="T41" fmla="*/ 305 h 671"/>
                <a:gd name="T42" fmla="*/ 91 w 762"/>
                <a:gd name="T43" fmla="*/ 146 h 671"/>
                <a:gd name="T44" fmla="*/ 113 w 762"/>
                <a:gd name="T45" fmla="*/ 113 h 671"/>
                <a:gd name="T46" fmla="*/ 140 w 762"/>
                <a:gd name="T47" fmla="*/ 84 h 671"/>
                <a:gd name="T48" fmla="*/ 170 w 762"/>
                <a:gd name="T49" fmla="*/ 59 h 671"/>
                <a:gd name="T50" fmla="*/ 202 w 762"/>
                <a:gd name="T51" fmla="*/ 39 h 671"/>
                <a:gd name="T52" fmla="*/ 238 w 762"/>
                <a:gd name="T53" fmla="*/ 22 h 671"/>
                <a:gd name="T54" fmla="*/ 277 w 762"/>
                <a:gd name="T55" fmla="*/ 10 h 671"/>
                <a:gd name="T56" fmla="*/ 316 w 762"/>
                <a:gd name="T57" fmla="*/ 3 h 671"/>
                <a:gd name="T58" fmla="*/ 357 w 762"/>
                <a:gd name="T59" fmla="*/ 0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62" h="671">
                  <a:moveTo>
                    <a:pt x="357" y="0"/>
                  </a:moveTo>
                  <a:lnTo>
                    <a:pt x="399" y="1"/>
                  </a:lnTo>
                  <a:lnTo>
                    <a:pt x="441" y="7"/>
                  </a:lnTo>
                  <a:lnTo>
                    <a:pt x="483" y="18"/>
                  </a:lnTo>
                  <a:lnTo>
                    <a:pt x="526" y="34"/>
                  </a:lnTo>
                  <a:lnTo>
                    <a:pt x="566" y="55"/>
                  </a:lnTo>
                  <a:lnTo>
                    <a:pt x="605" y="80"/>
                  </a:lnTo>
                  <a:lnTo>
                    <a:pt x="639" y="108"/>
                  </a:lnTo>
                  <a:lnTo>
                    <a:pt x="670" y="140"/>
                  </a:lnTo>
                  <a:lnTo>
                    <a:pt x="697" y="172"/>
                  </a:lnTo>
                  <a:lnTo>
                    <a:pt x="719" y="209"/>
                  </a:lnTo>
                  <a:lnTo>
                    <a:pt x="737" y="246"/>
                  </a:lnTo>
                  <a:lnTo>
                    <a:pt x="751" y="284"/>
                  </a:lnTo>
                  <a:lnTo>
                    <a:pt x="759" y="322"/>
                  </a:lnTo>
                  <a:lnTo>
                    <a:pt x="762" y="361"/>
                  </a:lnTo>
                  <a:lnTo>
                    <a:pt x="761" y="400"/>
                  </a:lnTo>
                  <a:lnTo>
                    <a:pt x="755" y="439"/>
                  </a:lnTo>
                  <a:lnTo>
                    <a:pt x="742" y="476"/>
                  </a:lnTo>
                  <a:lnTo>
                    <a:pt x="725" y="512"/>
                  </a:lnTo>
                  <a:lnTo>
                    <a:pt x="633" y="671"/>
                  </a:lnTo>
                  <a:lnTo>
                    <a:pt x="0" y="305"/>
                  </a:lnTo>
                  <a:lnTo>
                    <a:pt x="91" y="146"/>
                  </a:lnTo>
                  <a:lnTo>
                    <a:pt x="113" y="113"/>
                  </a:lnTo>
                  <a:lnTo>
                    <a:pt x="140" y="84"/>
                  </a:lnTo>
                  <a:lnTo>
                    <a:pt x="170" y="59"/>
                  </a:lnTo>
                  <a:lnTo>
                    <a:pt x="202" y="39"/>
                  </a:lnTo>
                  <a:lnTo>
                    <a:pt x="238" y="22"/>
                  </a:lnTo>
                  <a:lnTo>
                    <a:pt x="277" y="10"/>
                  </a:lnTo>
                  <a:lnTo>
                    <a:pt x="316" y="3"/>
                  </a:lnTo>
                  <a:lnTo>
                    <a:pt x="357"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35" name="Group 17"/>
          <p:cNvGrpSpPr>
            <a:grpSpLocks noChangeAspect="1"/>
          </p:cNvGrpSpPr>
          <p:nvPr/>
        </p:nvGrpSpPr>
        <p:grpSpPr bwMode="auto">
          <a:xfrm>
            <a:off x="7321391" y="2764517"/>
            <a:ext cx="293688" cy="490538"/>
            <a:chOff x="4703" y="1442"/>
            <a:chExt cx="185" cy="309"/>
          </a:xfrm>
          <a:solidFill>
            <a:schemeClr val="bg1"/>
          </a:solidFill>
        </p:grpSpPr>
        <p:sp>
          <p:nvSpPr>
            <p:cNvPr id="36" name="Freeform 19"/>
            <p:cNvSpPr/>
            <p:nvPr/>
          </p:nvSpPr>
          <p:spPr bwMode="auto">
            <a:xfrm>
              <a:off x="4785" y="1515"/>
              <a:ext cx="27" cy="55"/>
            </a:xfrm>
            <a:custGeom>
              <a:avLst/>
              <a:gdLst>
                <a:gd name="T0" fmla="*/ 147 w 295"/>
                <a:gd name="T1" fmla="*/ 0 h 598"/>
                <a:gd name="T2" fmla="*/ 169 w 295"/>
                <a:gd name="T3" fmla="*/ 3 h 598"/>
                <a:gd name="T4" fmla="*/ 190 w 295"/>
                <a:gd name="T5" fmla="*/ 13 h 598"/>
                <a:gd name="T6" fmla="*/ 210 w 295"/>
                <a:gd name="T7" fmla="*/ 29 h 598"/>
                <a:gd name="T8" fmla="*/ 227 w 295"/>
                <a:gd name="T9" fmla="*/ 49 h 598"/>
                <a:gd name="T10" fmla="*/ 244 w 295"/>
                <a:gd name="T11" fmla="*/ 74 h 598"/>
                <a:gd name="T12" fmla="*/ 258 w 295"/>
                <a:gd name="T13" fmla="*/ 102 h 598"/>
                <a:gd name="T14" fmla="*/ 271 w 295"/>
                <a:gd name="T15" fmla="*/ 136 h 598"/>
                <a:gd name="T16" fmla="*/ 281 w 295"/>
                <a:gd name="T17" fmla="*/ 173 h 598"/>
                <a:gd name="T18" fmla="*/ 289 w 295"/>
                <a:gd name="T19" fmla="*/ 212 h 598"/>
                <a:gd name="T20" fmla="*/ 293 w 295"/>
                <a:gd name="T21" fmla="*/ 255 h 598"/>
                <a:gd name="T22" fmla="*/ 295 w 295"/>
                <a:gd name="T23" fmla="*/ 299 h 598"/>
                <a:gd name="T24" fmla="*/ 293 w 295"/>
                <a:gd name="T25" fmla="*/ 343 h 598"/>
                <a:gd name="T26" fmla="*/ 289 w 295"/>
                <a:gd name="T27" fmla="*/ 386 h 598"/>
                <a:gd name="T28" fmla="*/ 281 w 295"/>
                <a:gd name="T29" fmla="*/ 425 h 598"/>
                <a:gd name="T30" fmla="*/ 271 w 295"/>
                <a:gd name="T31" fmla="*/ 462 h 598"/>
                <a:gd name="T32" fmla="*/ 258 w 295"/>
                <a:gd name="T33" fmla="*/ 496 h 598"/>
                <a:gd name="T34" fmla="*/ 244 w 295"/>
                <a:gd name="T35" fmla="*/ 525 h 598"/>
                <a:gd name="T36" fmla="*/ 227 w 295"/>
                <a:gd name="T37" fmla="*/ 551 h 598"/>
                <a:gd name="T38" fmla="*/ 210 w 295"/>
                <a:gd name="T39" fmla="*/ 571 h 598"/>
                <a:gd name="T40" fmla="*/ 190 w 295"/>
                <a:gd name="T41" fmla="*/ 585 h 598"/>
                <a:gd name="T42" fmla="*/ 169 w 295"/>
                <a:gd name="T43" fmla="*/ 595 h 598"/>
                <a:gd name="T44" fmla="*/ 147 w 295"/>
                <a:gd name="T45" fmla="*/ 598 h 598"/>
                <a:gd name="T46" fmla="*/ 127 w 295"/>
                <a:gd name="T47" fmla="*/ 595 h 598"/>
                <a:gd name="T48" fmla="*/ 106 w 295"/>
                <a:gd name="T49" fmla="*/ 585 h 598"/>
                <a:gd name="T50" fmla="*/ 86 w 295"/>
                <a:gd name="T51" fmla="*/ 571 h 598"/>
                <a:gd name="T52" fmla="*/ 67 w 295"/>
                <a:gd name="T53" fmla="*/ 551 h 598"/>
                <a:gd name="T54" fmla="*/ 51 w 295"/>
                <a:gd name="T55" fmla="*/ 525 h 598"/>
                <a:gd name="T56" fmla="*/ 36 w 295"/>
                <a:gd name="T57" fmla="*/ 496 h 598"/>
                <a:gd name="T58" fmla="*/ 24 w 295"/>
                <a:gd name="T59" fmla="*/ 462 h 598"/>
                <a:gd name="T60" fmla="*/ 14 w 295"/>
                <a:gd name="T61" fmla="*/ 425 h 598"/>
                <a:gd name="T62" fmla="*/ 6 w 295"/>
                <a:gd name="T63" fmla="*/ 386 h 598"/>
                <a:gd name="T64" fmla="*/ 2 w 295"/>
                <a:gd name="T65" fmla="*/ 343 h 598"/>
                <a:gd name="T66" fmla="*/ 0 w 295"/>
                <a:gd name="T67" fmla="*/ 299 h 598"/>
                <a:gd name="T68" fmla="*/ 2 w 295"/>
                <a:gd name="T69" fmla="*/ 255 h 598"/>
                <a:gd name="T70" fmla="*/ 6 w 295"/>
                <a:gd name="T71" fmla="*/ 212 h 598"/>
                <a:gd name="T72" fmla="*/ 14 w 295"/>
                <a:gd name="T73" fmla="*/ 173 h 598"/>
                <a:gd name="T74" fmla="*/ 24 w 295"/>
                <a:gd name="T75" fmla="*/ 136 h 598"/>
                <a:gd name="T76" fmla="*/ 36 w 295"/>
                <a:gd name="T77" fmla="*/ 102 h 598"/>
                <a:gd name="T78" fmla="*/ 51 w 295"/>
                <a:gd name="T79" fmla="*/ 74 h 598"/>
                <a:gd name="T80" fmla="*/ 67 w 295"/>
                <a:gd name="T81" fmla="*/ 49 h 598"/>
                <a:gd name="T82" fmla="*/ 86 w 295"/>
                <a:gd name="T83" fmla="*/ 29 h 598"/>
                <a:gd name="T84" fmla="*/ 106 w 295"/>
                <a:gd name="T85" fmla="*/ 13 h 598"/>
                <a:gd name="T86" fmla="*/ 127 w 295"/>
                <a:gd name="T87" fmla="*/ 3 h 598"/>
                <a:gd name="T88" fmla="*/ 147 w 295"/>
                <a:gd name="T89" fmla="*/ 0 h 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5" h="598">
                  <a:moveTo>
                    <a:pt x="147" y="0"/>
                  </a:moveTo>
                  <a:lnTo>
                    <a:pt x="169" y="3"/>
                  </a:lnTo>
                  <a:lnTo>
                    <a:pt x="190" y="13"/>
                  </a:lnTo>
                  <a:lnTo>
                    <a:pt x="210" y="29"/>
                  </a:lnTo>
                  <a:lnTo>
                    <a:pt x="227" y="49"/>
                  </a:lnTo>
                  <a:lnTo>
                    <a:pt x="244" y="74"/>
                  </a:lnTo>
                  <a:lnTo>
                    <a:pt x="258" y="102"/>
                  </a:lnTo>
                  <a:lnTo>
                    <a:pt x="271" y="136"/>
                  </a:lnTo>
                  <a:lnTo>
                    <a:pt x="281" y="173"/>
                  </a:lnTo>
                  <a:lnTo>
                    <a:pt x="289" y="212"/>
                  </a:lnTo>
                  <a:lnTo>
                    <a:pt x="293" y="255"/>
                  </a:lnTo>
                  <a:lnTo>
                    <a:pt x="295" y="299"/>
                  </a:lnTo>
                  <a:lnTo>
                    <a:pt x="293" y="343"/>
                  </a:lnTo>
                  <a:lnTo>
                    <a:pt x="289" y="386"/>
                  </a:lnTo>
                  <a:lnTo>
                    <a:pt x="281" y="425"/>
                  </a:lnTo>
                  <a:lnTo>
                    <a:pt x="271" y="462"/>
                  </a:lnTo>
                  <a:lnTo>
                    <a:pt x="258" y="496"/>
                  </a:lnTo>
                  <a:lnTo>
                    <a:pt x="244" y="525"/>
                  </a:lnTo>
                  <a:lnTo>
                    <a:pt x="227" y="551"/>
                  </a:lnTo>
                  <a:lnTo>
                    <a:pt x="210" y="571"/>
                  </a:lnTo>
                  <a:lnTo>
                    <a:pt x="190" y="585"/>
                  </a:lnTo>
                  <a:lnTo>
                    <a:pt x="169" y="595"/>
                  </a:lnTo>
                  <a:lnTo>
                    <a:pt x="147" y="598"/>
                  </a:lnTo>
                  <a:lnTo>
                    <a:pt x="127" y="595"/>
                  </a:lnTo>
                  <a:lnTo>
                    <a:pt x="106" y="585"/>
                  </a:lnTo>
                  <a:lnTo>
                    <a:pt x="86" y="571"/>
                  </a:lnTo>
                  <a:lnTo>
                    <a:pt x="67" y="551"/>
                  </a:lnTo>
                  <a:lnTo>
                    <a:pt x="51" y="525"/>
                  </a:lnTo>
                  <a:lnTo>
                    <a:pt x="36" y="496"/>
                  </a:lnTo>
                  <a:lnTo>
                    <a:pt x="24" y="462"/>
                  </a:lnTo>
                  <a:lnTo>
                    <a:pt x="14" y="425"/>
                  </a:lnTo>
                  <a:lnTo>
                    <a:pt x="6" y="386"/>
                  </a:lnTo>
                  <a:lnTo>
                    <a:pt x="2" y="343"/>
                  </a:lnTo>
                  <a:lnTo>
                    <a:pt x="0" y="299"/>
                  </a:lnTo>
                  <a:lnTo>
                    <a:pt x="2" y="255"/>
                  </a:lnTo>
                  <a:lnTo>
                    <a:pt x="6" y="212"/>
                  </a:lnTo>
                  <a:lnTo>
                    <a:pt x="14" y="173"/>
                  </a:lnTo>
                  <a:lnTo>
                    <a:pt x="24" y="136"/>
                  </a:lnTo>
                  <a:lnTo>
                    <a:pt x="36" y="102"/>
                  </a:lnTo>
                  <a:lnTo>
                    <a:pt x="51" y="74"/>
                  </a:lnTo>
                  <a:lnTo>
                    <a:pt x="67" y="49"/>
                  </a:lnTo>
                  <a:lnTo>
                    <a:pt x="86" y="29"/>
                  </a:lnTo>
                  <a:lnTo>
                    <a:pt x="106" y="13"/>
                  </a:lnTo>
                  <a:lnTo>
                    <a:pt x="127" y="3"/>
                  </a:lnTo>
                  <a:lnTo>
                    <a:pt x="147"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7" name="Freeform 20"/>
            <p:cNvSpPr/>
            <p:nvPr/>
          </p:nvSpPr>
          <p:spPr bwMode="auto">
            <a:xfrm>
              <a:off x="4703" y="1442"/>
              <a:ext cx="103" cy="58"/>
            </a:xfrm>
            <a:custGeom>
              <a:avLst/>
              <a:gdLst>
                <a:gd name="T0" fmla="*/ 146 w 1128"/>
                <a:gd name="T1" fmla="*/ 0 h 646"/>
                <a:gd name="T2" fmla="*/ 153 w 1128"/>
                <a:gd name="T3" fmla="*/ 76 h 646"/>
                <a:gd name="T4" fmla="*/ 170 w 1128"/>
                <a:gd name="T5" fmla="*/ 134 h 646"/>
                <a:gd name="T6" fmla="*/ 200 w 1128"/>
                <a:gd name="T7" fmla="*/ 178 h 646"/>
                <a:gd name="T8" fmla="*/ 244 w 1128"/>
                <a:gd name="T9" fmla="*/ 209 h 646"/>
                <a:gd name="T10" fmla="*/ 301 w 1128"/>
                <a:gd name="T11" fmla="*/ 229 h 646"/>
                <a:gd name="T12" fmla="*/ 374 w 1128"/>
                <a:gd name="T13" fmla="*/ 240 h 646"/>
                <a:gd name="T14" fmla="*/ 460 w 1128"/>
                <a:gd name="T15" fmla="*/ 247 h 646"/>
                <a:gd name="T16" fmla="*/ 563 w 1128"/>
                <a:gd name="T17" fmla="*/ 248 h 646"/>
                <a:gd name="T18" fmla="*/ 627 w 1128"/>
                <a:gd name="T19" fmla="*/ 248 h 646"/>
                <a:gd name="T20" fmla="*/ 693 w 1128"/>
                <a:gd name="T21" fmla="*/ 250 h 646"/>
                <a:gd name="T22" fmla="*/ 760 w 1128"/>
                <a:gd name="T23" fmla="*/ 255 h 646"/>
                <a:gd name="T24" fmla="*/ 826 w 1128"/>
                <a:gd name="T25" fmla="*/ 265 h 646"/>
                <a:gd name="T26" fmla="*/ 890 w 1128"/>
                <a:gd name="T27" fmla="*/ 281 h 646"/>
                <a:gd name="T28" fmla="*/ 949 w 1128"/>
                <a:gd name="T29" fmla="*/ 304 h 646"/>
                <a:gd name="T30" fmla="*/ 1002 w 1128"/>
                <a:gd name="T31" fmla="*/ 338 h 646"/>
                <a:gd name="T32" fmla="*/ 1048 w 1128"/>
                <a:gd name="T33" fmla="*/ 382 h 646"/>
                <a:gd name="T34" fmla="*/ 1086 w 1128"/>
                <a:gd name="T35" fmla="*/ 439 h 646"/>
                <a:gd name="T36" fmla="*/ 1111 w 1128"/>
                <a:gd name="T37" fmla="*/ 510 h 646"/>
                <a:gd name="T38" fmla="*/ 1126 w 1128"/>
                <a:gd name="T39" fmla="*/ 597 h 646"/>
                <a:gd name="T40" fmla="*/ 980 w 1128"/>
                <a:gd name="T41" fmla="*/ 646 h 646"/>
                <a:gd name="T42" fmla="*/ 974 w 1128"/>
                <a:gd name="T43" fmla="*/ 570 h 646"/>
                <a:gd name="T44" fmla="*/ 957 w 1128"/>
                <a:gd name="T45" fmla="*/ 512 h 646"/>
                <a:gd name="T46" fmla="*/ 927 w 1128"/>
                <a:gd name="T47" fmla="*/ 468 h 646"/>
                <a:gd name="T48" fmla="*/ 883 w 1128"/>
                <a:gd name="T49" fmla="*/ 437 h 646"/>
                <a:gd name="T50" fmla="*/ 826 w 1128"/>
                <a:gd name="T51" fmla="*/ 417 h 646"/>
                <a:gd name="T52" fmla="*/ 753 w 1128"/>
                <a:gd name="T53" fmla="*/ 404 h 646"/>
                <a:gd name="T54" fmla="*/ 666 w 1128"/>
                <a:gd name="T55" fmla="*/ 399 h 646"/>
                <a:gd name="T56" fmla="*/ 563 w 1128"/>
                <a:gd name="T57" fmla="*/ 397 h 646"/>
                <a:gd name="T58" fmla="*/ 500 w 1128"/>
                <a:gd name="T59" fmla="*/ 397 h 646"/>
                <a:gd name="T60" fmla="*/ 433 w 1128"/>
                <a:gd name="T61" fmla="*/ 395 h 646"/>
                <a:gd name="T62" fmla="*/ 367 w 1128"/>
                <a:gd name="T63" fmla="*/ 391 h 646"/>
                <a:gd name="T64" fmla="*/ 301 w 1128"/>
                <a:gd name="T65" fmla="*/ 381 h 646"/>
                <a:gd name="T66" fmla="*/ 238 w 1128"/>
                <a:gd name="T67" fmla="*/ 365 h 646"/>
                <a:gd name="T68" fmla="*/ 179 w 1128"/>
                <a:gd name="T69" fmla="*/ 341 h 646"/>
                <a:gd name="T70" fmla="*/ 125 w 1128"/>
                <a:gd name="T71" fmla="*/ 308 h 646"/>
                <a:gd name="T72" fmla="*/ 79 w 1128"/>
                <a:gd name="T73" fmla="*/ 264 h 646"/>
                <a:gd name="T74" fmla="*/ 42 w 1128"/>
                <a:gd name="T75" fmla="*/ 207 h 646"/>
                <a:gd name="T76" fmla="*/ 16 w 1128"/>
                <a:gd name="T77" fmla="*/ 136 h 646"/>
                <a:gd name="T78" fmla="*/ 2 w 1128"/>
                <a:gd name="T79" fmla="*/ 49 h 646"/>
                <a:gd name="T80" fmla="*/ 0 w 1128"/>
                <a:gd name="T81" fmla="*/ 0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8" h="646">
                  <a:moveTo>
                    <a:pt x="0" y="0"/>
                  </a:moveTo>
                  <a:lnTo>
                    <a:pt x="146" y="0"/>
                  </a:lnTo>
                  <a:lnTo>
                    <a:pt x="149" y="40"/>
                  </a:lnTo>
                  <a:lnTo>
                    <a:pt x="153" y="76"/>
                  </a:lnTo>
                  <a:lnTo>
                    <a:pt x="160" y="106"/>
                  </a:lnTo>
                  <a:lnTo>
                    <a:pt x="170" y="134"/>
                  </a:lnTo>
                  <a:lnTo>
                    <a:pt x="184" y="158"/>
                  </a:lnTo>
                  <a:lnTo>
                    <a:pt x="200" y="178"/>
                  </a:lnTo>
                  <a:lnTo>
                    <a:pt x="221" y="195"/>
                  </a:lnTo>
                  <a:lnTo>
                    <a:pt x="244" y="209"/>
                  </a:lnTo>
                  <a:lnTo>
                    <a:pt x="271" y="220"/>
                  </a:lnTo>
                  <a:lnTo>
                    <a:pt x="301" y="229"/>
                  </a:lnTo>
                  <a:lnTo>
                    <a:pt x="336" y="236"/>
                  </a:lnTo>
                  <a:lnTo>
                    <a:pt x="374" y="240"/>
                  </a:lnTo>
                  <a:lnTo>
                    <a:pt x="416" y="245"/>
                  </a:lnTo>
                  <a:lnTo>
                    <a:pt x="460" y="247"/>
                  </a:lnTo>
                  <a:lnTo>
                    <a:pt x="510" y="248"/>
                  </a:lnTo>
                  <a:lnTo>
                    <a:pt x="563" y="248"/>
                  </a:lnTo>
                  <a:lnTo>
                    <a:pt x="595" y="248"/>
                  </a:lnTo>
                  <a:lnTo>
                    <a:pt x="627" y="248"/>
                  </a:lnTo>
                  <a:lnTo>
                    <a:pt x="660" y="249"/>
                  </a:lnTo>
                  <a:lnTo>
                    <a:pt x="693" y="250"/>
                  </a:lnTo>
                  <a:lnTo>
                    <a:pt x="727" y="252"/>
                  </a:lnTo>
                  <a:lnTo>
                    <a:pt x="760" y="255"/>
                  </a:lnTo>
                  <a:lnTo>
                    <a:pt x="794" y="259"/>
                  </a:lnTo>
                  <a:lnTo>
                    <a:pt x="826" y="265"/>
                  </a:lnTo>
                  <a:lnTo>
                    <a:pt x="858" y="272"/>
                  </a:lnTo>
                  <a:lnTo>
                    <a:pt x="890" y="281"/>
                  </a:lnTo>
                  <a:lnTo>
                    <a:pt x="920" y="291"/>
                  </a:lnTo>
                  <a:lnTo>
                    <a:pt x="949" y="304"/>
                  </a:lnTo>
                  <a:lnTo>
                    <a:pt x="976" y="320"/>
                  </a:lnTo>
                  <a:lnTo>
                    <a:pt x="1002" y="338"/>
                  </a:lnTo>
                  <a:lnTo>
                    <a:pt x="1026" y="359"/>
                  </a:lnTo>
                  <a:lnTo>
                    <a:pt x="1048" y="382"/>
                  </a:lnTo>
                  <a:lnTo>
                    <a:pt x="1068" y="408"/>
                  </a:lnTo>
                  <a:lnTo>
                    <a:pt x="1086" y="439"/>
                  </a:lnTo>
                  <a:lnTo>
                    <a:pt x="1100" y="472"/>
                  </a:lnTo>
                  <a:lnTo>
                    <a:pt x="1111" y="510"/>
                  </a:lnTo>
                  <a:lnTo>
                    <a:pt x="1121" y="551"/>
                  </a:lnTo>
                  <a:lnTo>
                    <a:pt x="1126" y="597"/>
                  </a:lnTo>
                  <a:lnTo>
                    <a:pt x="1128" y="646"/>
                  </a:lnTo>
                  <a:lnTo>
                    <a:pt x="980" y="646"/>
                  </a:lnTo>
                  <a:lnTo>
                    <a:pt x="979" y="606"/>
                  </a:lnTo>
                  <a:lnTo>
                    <a:pt x="974" y="570"/>
                  </a:lnTo>
                  <a:lnTo>
                    <a:pt x="967" y="539"/>
                  </a:lnTo>
                  <a:lnTo>
                    <a:pt x="957" y="512"/>
                  </a:lnTo>
                  <a:lnTo>
                    <a:pt x="943" y="489"/>
                  </a:lnTo>
                  <a:lnTo>
                    <a:pt x="927" y="468"/>
                  </a:lnTo>
                  <a:lnTo>
                    <a:pt x="906" y="451"/>
                  </a:lnTo>
                  <a:lnTo>
                    <a:pt x="883" y="437"/>
                  </a:lnTo>
                  <a:lnTo>
                    <a:pt x="856" y="425"/>
                  </a:lnTo>
                  <a:lnTo>
                    <a:pt x="826" y="417"/>
                  </a:lnTo>
                  <a:lnTo>
                    <a:pt x="792" y="410"/>
                  </a:lnTo>
                  <a:lnTo>
                    <a:pt x="753" y="404"/>
                  </a:lnTo>
                  <a:lnTo>
                    <a:pt x="712" y="401"/>
                  </a:lnTo>
                  <a:lnTo>
                    <a:pt x="666" y="399"/>
                  </a:lnTo>
                  <a:lnTo>
                    <a:pt x="617" y="398"/>
                  </a:lnTo>
                  <a:lnTo>
                    <a:pt x="563" y="397"/>
                  </a:lnTo>
                  <a:lnTo>
                    <a:pt x="532" y="397"/>
                  </a:lnTo>
                  <a:lnTo>
                    <a:pt x="500" y="397"/>
                  </a:lnTo>
                  <a:lnTo>
                    <a:pt x="466" y="397"/>
                  </a:lnTo>
                  <a:lnTo>
                    <a:pt x="433" y="395"/>
                  </a:lnTo>
                  <a:lnTo>
                    <a:pt x="400" y="394"/>
                  </a:lnTo>
                  <a:lnTo>
                    <a:pt x="367" y="391"/>
                  </a:lnTo>
                  <a:lnTo>
                    <a:pt x="333" y="386"/>
                  </a:lnTo>
                  <a:lnTo>
                    <a:pt x="301" y="381"/>
                  </a:lnTo>
                  <a:lnTo>
                    <a:pt x="269" y="374"/>
                  </a:lnTo>
                  <a:lnTo>
                    <a:pt x="238" y="365"/>
                  </a:lnTo>
                  <a:lnTo>
                    <a:pt x="208" y="354"/>
                  </a:lnTo>
                  <a:lnTo>
                    <a:pt x="179" y="341"/>
                  </a:lnTo>
                  <a:lnTo>
                    <a:pt x="151" y="326"/>
                  </a:lnTo>
                  <a:lnTo>
                    <a:pt x="125" y="308"/>
                  </a:lnTo>
                  <a:lnTo>
                    <a:pt x="101" y="287"/>
                  </a:lnTo>
                  <a:lnTo>
                    <a:pt x="79" y="264"/>
                  </a:lnTo>
                  <a:lnTo>
                    <a:pt x="59" y="237"/>
                  </a:lnTo>
                  <a:lnTo>
                    <a:pt x="42" y="207"/>
                  </a:lnTo>
                  <a:lnTo>
                    <a:pt x="27" y="173"/>
                  </a:lnTo>
                  <a:lnTo>
                    <a:pt x="16" y="136"/>
                  </a:lnTo>
                  <a:lnTo>
                    <a:pt x="7" y="95"/>
                  </a:lnTo>
                  <a:lnTo>
                    <a:pt x="2" y="49"/>
                  </a:lnTo>
                  <a:lnTo>
                    <a:pt x="0" y="0"/>
                  </a:lnTo>
                  <a:lnTo>
                    <a:pt x="0"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38" name="Freeform 21"/>
            <p:cNvSpPr/>
            <p:nvPr/>
          </p:nvSpPr>
          <p:spPr bwMode="auto">
            <a:xfrm>
              <a:off x="4710" y="1500"/>
              <a:ext cx="178" cy="251"/>
            </a:xfrm>
            <a:custGeom>
              <a:avLst/>
              <a:gdLst>
                <a:gd name="T0" fmla="*/ 696 w 1960"/>
                <a:gd name="T1" fmla="*/ 45 h 2756"/>
                <a:gd name="T2" fmla="*/ 685 w 1960"/>
                <a:gd name="T3" fmla="*/ 139 h 2756"/>
                <a:gd name="T4" fmla="*/ 688 w 1960"/>
                <a:gd name="T5" fmla="*/ 837 h 2756"/>
                <a:gd name="T6" fmla="*/ 707 w 1960"/>
                <a:gd name="T7" fmla="*/ 928 h 2756"/>
                <a:gd name="T8" fmla="*/ 744 w 1960"/>
                <a:gd name="T9" fmla="*/ 1009 h 2756"/>
                <a:gd name="T10" fmla="*/ 794 w 1960"/>
                <a:gd name="T11" fmla="*/ 1076 h 2756"/>
                <a:gd name="T12" fmla="*/ 856 w 1960"/>
                <a:gd name="T13" fmla="*/ 1126 h 2756"/>
                <a:gd name="T14" fmla="*/ 927 w 1960"/>
                <a:gd name="T15" fmla="*/ 1154 h 2756"/>
                <a:gd name="T16" fmla="*/ 925 w 1960"/>
                <a:gd name="T17" fmla="*/ 1158 h 2756"/>
                <a:gd name="T18" fmla="*/ 925 w 1960"/>
                <a:gd name="T19" fmla="*/ 1683 h 2756"/>
                <a:gd name="T20" fmla="*/ 936 w 1960"/>
                <a:gd name="T21" fmla="*/ 1715 h 2756"/>
                <a:gd name="T22" fmla="*/ 963 w 1960"/>
                <a:gd name="T23" fmla="*/ 1735 h 2756"/>
                <a:gd name="T24" fmla="*/ 997 w 1960"/>
                <a:gd name="T25" fmla="*/ 1735 h 2756"/>
                <a:gd name="T26" fmla="*/ 1024 w 1960"/>
                <a:gd name="T27" fmla="*/ 1715 h 2756"/>
                <a:gd name="T28" fmla="*/ 1034 w 1960"/>
                <a:gd name="T29" fmla="*/ 1683 h 2756"/>
                <a:gd name="T30" fmla="*/ 1033 w 1960"/>
                <a:gd name="T31" fmla="*/ 1158 h 2756"/>
                <a:gd name="T32" fmla="*/ 1032 w 1960"/>
                <a:gd name="T33" fmla="*/ 1154 h 2756"/>
                <a:gd name="T34" fmla="*/ 1104 w 1960"/>
                <a:gd name="T35" fmla="*/ 1126 h 2756"/>
                <a:gd name="T36" fmla="*/ 1165 w 1960"/>
                <a:gd name="T37" fmla="*/ 1076 h 2756"/>
                <a:gd name="T38" fmla="*/ 1216 w 1960"/>
                <a:gd name="T39" fmla="*/ 1009 h 2756"/>
                <a:gd name="T40" fmla="*/ 1253 w 1960"/>
                <a:gd name="T41" fmla="*/ 928 h 2756"/>
                <a:gd name="T42" fmla="*/ 1271 w 1960"/>
                <a:gd name="T43" fmla="*/ 837 h 2756"/>
                <a:gd name="T44" fmla="*/ 1274 w 1960"/>
                <a:gd name="T45" fmla="*/ 139 h 2756"/>
                <a:gd name="T46" fmla="*/ 1264 w 1960"/>
                <a:gd name="T47" fmla="*/ 45 h 2756"/>
                <a:gd name="T48" fmla="*/ 1322 w 1960"/>
                <a:gd name="T49" fmla="*/ 22 h 2756"/>
                <a:gd name="T50" fmla="*/ 1456 w 1960"/>
                <a:gd name="T51" fmla="*/ 82 h 2756"/>
                <a:gd name="T52" fmla="*/ 1578 w 1960"/>
                <a:gd name="T53" fmla="*/ 160 h 2756"/>
                <a:gd name="T54" fmla="*/ 1687 w 1960"/>
                <a:gd name="T55" fmla="*/ 256 h 2756"/>
                <a:gd name="T56" fmla="*/ 1779 w 1960"/>
                <a:gd name="T57" fmla="*/ 367 h 2756"/>
                <a:gd name="T58" fmla="*/ 1855 w 1960"/>
                <a:gd name="T59" fmla="*/ 492 h 2756"/>
                <a:gd name="T60" fmla="*/ 1912 w 1960"/>
                <a:gd name="T61" fmla="*/ 628 h 2756"/>
                <a:gd name="T62" fmla="*/ 1947 w 1960"/>
                <a:gd name="T63" fmla="*/ 774 h 2756"/>
                <a:gd name="T64" fmla="*/ 1960 w 1960"/>
                <a:gd name="T65" fmla="*/ 927 h 2756"/>
                <a:gd name="T66" fmla="*/ 1957 w 1960"/>
                <a:gd name="T67" fmla="*/ 1872 h 2756"/>
                <a:gd name="T68" fmla="*/ 1932 w 1960"/>
                <a:gd name="T69" fmla="*/ 2024 h 2756"/>
                <a:gd name="T70" fmla="*/ 1885 w 1960"/>
                <a:gd name="T71" fmla="*/ 2166 h 2756"/>
                <a:gd name="T72" fmla="*/ 1818 w 1960"/>
                <a:gd name="T73" fmla="*/ 2300 h 2756"/>
                <a:gd name="T74" fmla="*/ 1731 w 1960"/>
                <a:gd name="T75" fmla="*/ 2419 h 2756"/>
                <a:gd name="T76" fmla="*/ 1629 w 1960"/>
                <a:gd name="T77" fmla="*/ 2524 h 2756"/>
                <a:gd name="T78" fmla="*/ 1511 w 1960"/>
                <a:gd name="T79" fmla="*/ 2611 h 2756"/>
                <a:gd name="T80" fmla="*/ 1380 w 1960"/>
                <a:gd name="T81" fmla="*/ 2680 h 2756"/>
                <a:gd name="T82" fmla="*/ 1240 w 1960"/>
                <a:gd name="T83" fmla="*/ 2727 h 2756"/>
                <a:gd name="T84" fmla="*/ 1090 w 1960"/>
                <a:gd name="T85" fmla="*/ 2753 h 2756"/>
                <a:gd name="T86" fmla="*/ 946 w 1960"/>
                <a:gd name="T87" fmla="*/ 2756 h 2756"/>
                <a:gd name="T88" fmla="*/ 793 w 1960"/>
                <a:gd name="T89" fmla="*/ 2743 h 2756"/>
                <a:gd name="T90" fmla="*/ 648 w 1960"/>
                <a:gd name="T91" fmla="*/ 2706 h 2756"/>
                <a:gd name="T92" fmla="*/ 512 w 1960"/>
                <a:gd name="T93" fmla="*/ 2648 h 2756"/>
                <a:gd name="T94" fmla="*/ 388 w 1960"/>
                <a:gd name="T95" fmla="*/ 2569 h 2756"/>
                <a:gd name="T96" fmla="*/ 277 w 1960"/>
                <a:gd name="T97" fmla="*/ 2473 h 2756"/>
                <a:gd name="T98" fmla="*/ 183 w 1960"/>
                <a:gd name="T99" fmla="*/ 2361 h 2756"/>
                <a:gd name="T100" fmla="*/ 106 w 1960"/>
                <a:gd name="T101" fmla="*/ 2234 h 2756"/>
                <a:gd name="T102" fmla="*/ 48 w 1960"/>
                <a:gd name="T103" fmla="*/ 2097 h 2756"/>
                <a:gd name="T104" fmla="*/ 12 w 1960"/>
                <a:gd name="T105" fmla="*/ 1949 h 2756"/>
                <a:gd name="T106" fmla="*/ 0 w 1960"/>
                <a:gd name="T107" fmla="*/ 1792 h 2756"/>
                <a:gd name="T108" fmla="*/ 3 w 1960"/>
                <a:gd name="T109" fmla="*/ 850 h 2756"/>
                <a:gd name="T110" fmla="*/ 27 w 1960"/>
                <a:gd name="T111" fmla="*/ 700 h 2756"/>
                <a:gd name="T112" fmla="*/ 72 w 1960"/>
                <a:gd name="T113" fmla="*/ 558 h 2756"/>
                <a:gd name="T114" fmla="*/ 140 w 1960"/>
                <a:gd name="T115" fmla="*/ 427 h 2756"/>
                <a:gd name="T116" fmla="*/ 224 w 1960"/>
                <a:gd name="T117" fmla="*/ 309 h 2756"/>
                <a:gd name="T118" fmla="*/ 326 w 1960"/>
                <a:gd name="T119" fmla="*/ 205 h 2756"/>
                <a:gd name="T120" fmla="*/ 441 w 1960"/>
                <a:gd name="T121" fmla="*/ 119 h 2756"/>
                <a:gd name="T122" fmla="*/ 569 w 1960"/>
                <a:gd name="T123" fmla="*/ 49 h 2756"/>
                <a:gd name="T124" fmla="*/ 707 w 1960"/>
                <a:gd name="T125" fmla="*/ 0 h 2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60" h="2756">
                  <a:moveTo>
                    <a:pt x="707" y="0"/>
                  </a:moveTo>
                  <a:lnTo>
                    <a:pt x="696" y="45"/>
                  </a:lnTo>
                  <a:lnTo>
                    <a:pt x="688" y="90"/>
                  </a:lnTo>
                  <a:lnTo>
                    <a:pt x="685" y="139"/>
                  </a:lnTo>
                  <a:lnTo>
                    <a:pt x="685" y="787"/>
                  </a:lnTo>
                  <a:lnTo>
                    <a:pt x="688" y="837"/>
                  </a:lnTo>
                  <a:lnTo>
                    <a:pt x="696" y="884"/>
                  </a:lnTo>
                  <a:lnTo>
                    <a:pt x="707" y="928"/>
                  </a:lnTo>
                  <a:lnTo>
                    <a:pt x="724" y="970"/>
                  </a:lnTo>
                  <a:lnTo>
                    <a:pt x="744" y="1009"/>
                  </a:lnTo>
                  <a:lnTo>
                    <a:pt x="767" y="1044"/>
                  </a:lnTo>
                  <a:lnTo>
                    <a:pt x="794" y="1076"/>
                  </a:lnTo>
                  <a:lnTo>
                    <a:pt x="823" y="1103"/>
                  </a:lnTo>
                  <a:lnTo>
                    <a:pt x="856" y="1126"/>
                  </a:lnTo>
                  <a:lnTo>
                    <a:pt x="890" y="1142"/>
                  </a:lnTo>
                  <a:lnTo>
                    <a:pt x="927" y="1154"/>
                  </a:lnTo>
                  <a:lnTo>
                    <a:pt x="926" y="1156"/>
                  </a:lnTo>
                  <a:lnTo>
                    <a:pt x="925" y="1158"/>
                  </a:lnTo>
                  <a:lnTo>
                    <a:pt x="925" y="1161"/>
                  </a:lnTo>
                  <a:lnTo>
                    <a:pt x="925" y="1683"/>
                  </a:lnTo>
                  <a:lnTo>
                    <a:pt x="928" y="1700"/>
                  </a:lnTo>
                  <a:lnTo>
                    <a:pt x="936" y="1715"/>
                  </a:lnTo>
                  <a:lnTo>
                    <a:pt x="947" y="1727"/>
                  </a:lnTo>
                  <a:lnTo>
                    <a:pt x="963" y="1735"/>
                  </a:lnTo>
                  <a:lnTo>
                    <a:pt x="979" y="1738"/>
                  </a:lnTo>
                  <a:lnTo>
                    <a:pt x="997" y="1735"/>
                  </a:lnTo>
                  <a:lnTo>
                    <a:pt x="1012" y="1728"/>
                  </a:lnTo>
                  <a:lnTo>
                    <a:pt x="1024" y="1715"/>
                  </a:lnTo>
                  <a:lnTo>
                    <a:pt x="1031" y="1700"/>
                  </a:lnTo>
                  <a:lnTo>
                    <a:pt x="1034" y="1683"/>
                  </a:lnTo>
                  <a:lnTo>
                    <a:pt x="1034" y="1161"/>
                  </a:lnTo>
                  <a:lnTo>
                    <a:pt x="1033" y="1158"/>
                  </a:lnTo>
                  <a:lnTo>
                    <a:pt x="1033" y="1156"/>
                  </a:lnTo>
                  <a:lnTo>
                    <a:pt x="1032" y="1154"/>
                  </a:lnTo>
                  <a:lnTo>
                    <a:pt x="1070" y="1142"/>
                  </a:lnTo>
                  <a:lnTo>
                    <a:pt x="1104" y="1126"/>
                  </a:lnTo>
                  <a:lnTo>
                    <a:pt x="1136" y="1103"/>
                  </a:lnTo>
                  <a:lnTo>
                    <a:pt x="1165" y="1076"/>
                  </a:lnTo>
                  <a:lnTo>
                    <a:pt x="1192" y="1044"/>
                  </a:lnTo>
                  <a:lnTo>
                    <a:pt x="1216" y="1009"/>
                  </a:lnTo>
                  <a:lnTo>
                    <a:pt x="1236" y="970"/>
                  </a:lnTo>
                  <a:lnTo>
                    <a:pt x="1253" y="928"/>
                  </a:lnTo>
                  <a:lnTo>
                    <a:pt x="1264" y="884"/>
                  </a:lnTo>
                  <a:lnTo>
                    <a:pt x="1271" y="837"/>
                  </a:lnTo>
                  <a:lnTo>
                    <a:pt x="1274" y="787"/>
                  </a:lnTo>
                  <a:lnTo>
                    <a:pt x="1274" y="139"/>
                  </a:lnTo>
                  <a:lnTo>
                    <a:pt x="1271" y="90"/>
                  </a:lnTo>
                  <a:lnTo>
                    <a:pt x="1264" y="45"/>
                  </a:lnTo>
                  <a:lnTo>
                    <a:pt x="1251" y="0"/>
                  </a:lnTo>
                  <a:lnTo>
                    <a:pt x="1322" y="22"/>
                  </a:lnTo>
                  <a:lnTo>
                    <a:pt x="1391" y="49"/>
                  </a:lnTo>
                  <a:lnTo>
                    <a:pt x="1456" y="82"/>
                  </a:lnTo>
                  <a:lnTo>
                    <a:pt x="1518" y="119"/>
                  </a:lnTo>
                  <a:lnTo>
                    <a:pt x="1578" y="160"/>
                  </a:lnTo>
                  <a:lnTo>
                    <a:pt x="1634" y="205"/>
                  </a:lnTo>
                  <a:lnTo>
                    <a:pt x="1687" y="256"/>
                  </a:lnTo>
                  <a:lnTo>
                    <a:pt x="1734" y="309"/>
                  </a:lnTo>
                  <a:lnTo>
                    <a:pt x="1779" y="367"/>
                  </a:lnTo>
                  <a:lnTo>
                    <a:pt x="1820" y="427"/>
                  </a:lnTo>
                  <a:lnTo>
                    <a:pt x="1855" y="492"/>
                  </a:lnTo>
                  <a:lnTo>
                    <a:pt x="1886" y="558"/>
                  </a:lnTo>
                  <a:lnTo>
                    <a:pt x="1912" y="628"/>
                  </a:lnTo>
                  <a:lnTo>
                    <a:pt x="1933" y="700"/>
                  </a:lnTo>
                  <a:lnTo>
                    <a:pt x="1947" y="774"/>
                  </a:lnTo>
                  <a:lnTo>
                    <a:pt x="1957" y="850"/>
                  </a:lnTo>
                  <a:lnTo>
                    <a:pt x="1960" y="927"/>
                  </a:lnTo>
                  <a:lnTo>
                    <a:pt x="1960" y="1792"/>
                  </a:lnTo>
                  <a:lnTo>
                    <a:pt x="1957" y="1872"/>
                  </a:lnTo>
                  <a:lnTo>
                    <a:pt x="1947" y="1949"/>
                  </a:lnTo>
                  <a:lnTo>
                    <a:pt x="1932" y="2024"/>
                  </a:lnTo>
                  <a:lnTo>
                    <a:pt x="1911" y="2097"/>
                  </a:lnTo>
                  <a:lnTo>
                    <a:pt x="1885" y="2166"/>
                  </a:lnTo>
                  <a:lnTo>
                    <a:pt x="1854" y="2234"/>
                  </a:lnTo>
                  <a:lnTo>
                    <a:pt x="1818" y="2300"/>
                  </a:lnTo>
                  <a:lnTo>
                    <a:pt x="1777" y="2361"/>
                  </a:lnTo>
                  <a:lnTo>
                    <a:pt x="1731" y="2419"/>
                  </a:lnTo>
                  <a:lnTo>
                    <a:pt x="1682" y="2473"/>
                  </a:lnTo>
                  <a:lnTo>
                    <a:pt x="1629" y="2524"/>
                  </a:lnTo>
                  <a:lnTo>
                    <a:pt x="1571" y="2569"/>
                  </a:lnTo>
                  <a:lnTo>
                    <a:pt x="1511" y="2611"/>
                  </a:lnTo>
                  <a:lnTo>
                    <a:pt x="1447" y="2648"/>
                  </a:lnTo>
                  <a:lnTo>
                    <a:pt x="1380" y="2680"/>
                  </a:lnTo>
                  <a:lnTo>
                    <a:pt x="1312" y="2706"/>
                  </a:lnTo>
                  <a:lnTo>
                    <a:pt x="1240" y="2727"/>
                  </a:lnTo>
                  <a:lnTo>
                    <a:pt x="1166" y="2743"/>
                  </a:lnTo>
                  <a:lnTo>
                    <a:pt x="1090" y="2753"/>
                  </a:lnTo>
                  <a:lnTo>
                    <a:pt x="1014" y="2756"/>
                  </a:lnTo>
                  <a:lnTo>
                    <a:pt x="946" y="2756"/>
                  </a:lnTo>
                  <a:lnTo>
                    <a:pt x="869" y="2753"/>
                  </a:lnTo>
                  <a:lnTo>
                    <a:pt x="793" y="2743"/>
                  </a:lnTo>
                  <a:lnTo>
                    <a:pt x="720" y="2727"/>
                  </a:lnTo>
                  <a:lnTo>
                    <a:pt x="648" y="2706"/>
                  </a:lnTo>
                  <a:lnTo>
                    <a:pt x="578" y="2680"/>
                  </a:lnTo>
                  <a:lnTo>
                    <a:pt x="512" y="2648"/>
                  </a:lnTo>
                  <a:lnTo>
                    <a:pt x="449" y="2611"/>
                  </a:lnTo>
                  <a:lnTo>
                    <a:pt x="388" y="2569"/>
                  </a:lnTo>
                  <a:lnTo>
                    <a:pt x="331" y="2524"/>
                  </a:lnTo>
                  <a:lnTo>
                    <a:pt x="277" y="2473"/>
                  </a:lnTo>
                  <a:lnTo>
                    <a:pt x="228" y="2419"/>
                  </a:lnTo>
                  <a:lnTo>
                    <a:pt x="183" y="2361"/>
                  </a:lnTo>
                  <a:lnTo>
                    <a:pt x="142" y="2300"/>
                  </a:lnTo>
                  <a:lnTo>
                    <a:pt x="106" y="2234"/>
                  </a:lnTo>
                  <a:lnTo>
                    <a:pt x="75" y="2166"/>
                  </a:lnTo>
                  <a:lnTo>
                    <a:pt x="48" y="2097"/>
                  </a:lnTo>
                  <a:lnTo>
                    <a:pt x="27" y="2024"/>
                  </a:lnTo>
                  <a:lnTo>
                    <a:pt x="12" y="1949"/>
                  </a:lnTo>
                  <a:lnTo>
                    <a:pt x="3" y="1872"/>
                  </a:lnTo>
                  <a:lnTo>
                    <a:pt x="0" y="1792"/>
                  </a:lnTo>
                  <a:lnTo>
                    <a:pt x="0" y="927"/>
                  </a:lnTo>
                  <a:lnTo>
                    <a:pt x="3" y="850"/>
                  </a:lnTo>
                  <a:lnTo>
                    <a:pt x="11" y="774"/>
                  </a:lnTo>
                  <a:lnTo>
                    <a:pt x="27" y="700"/>
                  </a:lnTo>
                  <a:lnTo>
                    <a:pt x="48" y="628"/>
                  </a:lnTo>
                  <a:lnTo>
                    <a:pt x="72" y="558"/>
                  </a:lnTo>
                  <a:lnTo>
                    <a:pt x="104" y="492"/>
                  </a:lnTo>
                  <a:lnTo>
                    <a:pt x="140" y="427"/>
                  </a:lnTo>
                  <a:lnTo>
                    <a:pt x="179" y="367"/>
                  </a:lnTo>
                  <a:lnTo>
                    <a:pt x="224" y="309"/>
                  </a:lnTo>
                  <a:lnTo>
                    <a:pt x="273" y="256"/>
                  </a:lnTo>
                  <a:lnTo>
                    <a:pt x="326" y="205"/>
                  </a:lnTo>
                  <a:lnTo>
                    <a:pt x="382" y="160"/>
                  </a:lnTo>
                  <a:lnTo>
                    <a:pt x="441" y="119"/>
                  </a:lnTo>
                  <a:lnTo>
                    <a:pt x="504" y="82"/>
                  </a:lnTo>
                  <a:lnTo>
                    <a:pt x="569" y="49"/>
                  </a:lnTo>
                  <a:lnTo>
                    <a:pt x="638" y="22"/>
                  </a:lnTo>
                  <a:lnTo>
                    <a:pt x="707"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grpSp>
        <p:nvGrpSpPr>
          <p:cNvPr id="39" name="Group 24"/>
          <p:cNvGrpSpPr>
            <a:grpSpLocks noChangeAspect="1"/>
          </p:cNvGrpSpPr>
          <p:nvPr/>
        </p:nvGrpSpPr>
        <p:grpSpPr bwMode="auto">
          <a:xfrm>
            <a:off x="9935990" y="2804205"/>
            <a:ext cx="431800" cy="433387"/>
            <a:chOff x="6350" y="1467"/>
            <a:chExt cx="272" cy="273"/>
          </a:xfrm>
          <a:solidFill>
            <a:schemeClr val="bg1"/>
          </a:solidFill>
        </p:grpSpPr>
        <p:sp>
          <p:nvSpPr>
            <p:cNvPr id="40" name="Freeform 26"/>
            <p:cNvSpPr/>
            <p:nvPr/>
          </p:nvSpPr>
          <p:spPr bwMode="auto">
            <a:xfrm>
              <a:off x="6350" y="1467"/>
              <a:ext cx="272" cy="273"/>
            </a:xfrm>
            <a:custGeom>
              <a:avLst/>
              <a:gdLst>
                <a:gd name="T0" fmla="*/ 379 w 3536"/>
                <a:gd name="T1" fmla="*/ 13 h 3549"/>
                <a:gd name="T2" fmla="*/ 489 w 3536"/>
                <a:gd name="T3" fmla="*/ 72 h 3549"/>
                <a:gd name="T4" fmla="*/ 563 w 3536"/>
                <a:gd name="T5" fmla="*/ 171 h 3549"/>
                <a:gd name="T6" fmla="*/ 589 w 3536"/>
                <a:gd name="T7" fmla="*/ 296 h 3549"/>
                <a:gd name="T8" fmla="*/ 618 w 3536"/>
                <a:gd name="T9" fmla="*/ 555 h 3549"/>
                <a:gd name="T10" fmla="*/ 699 w 3536"/>
                <a:gd name="T11" fmla="*/ 794 h 3549"/>
                <a:gd name="T12" fmla="*/ 827 w 3536"/>
                <a:gd name="T13" fmla="*/ 1008 h 3549"/>
                <a:gd name="T14" fmla="*/ 995 w 3536"/>
                <a:gd name="T15" fmla="*/ 1188 h 3549"/>
                <a:gd name="T16" fmla="*/ 1198 w 3536"/>
                <a:gd name="T17" fmla="*/ 1331 h 3549"/>
                <a:gd name="T18" fmla="*/ 1428 w 3536"/>
                <a:gd name="T19" fmla="*/ 1428 h 3549"/>
                <a:gd name="T20" fmla="*/ 1680 w 3536"/>
                <a:gd name="T21" fmla="*/ 1476 h 3549"/>
                <a:gd name="T22" fmla="*/ 1981 w 3536"/>
                <a:gd name="T23" fmla="*/ 1492 h 3549"/>
                <a:gd name="T24" fmla="*/ 2287 w 3536"/>
                <a:gd name="T25" fmla="*/ 1557 h 3549"/>
                <a:gd name="T26" fmla="*/ 2571 w 3536"/>
                <a:gd name="T27" fmla="*/ 1672 h 3549"/>
                <a:gd name="T28" fmla="*/ 2828 w 3536"/>
                <a:gd name="T29" fmla="*/ 1834 h 3549"/>
                <a:gd name="T30" fmla="*/ 3053 w 3536"/>
                <a:gd name="T31" fmla="*/ 2035 h 3549"/>
                <a:gd name="T32" fmla="*/ 3240 w 3536"/>
                <a:gd name="T33" fmla="*/ 2272 h 3549"/>
                <a:gd name="T34" fmla="*/ 3387 w 3536"/>
                <a:gd name="T35" fmla="*/ 2540 h 3549"/>
                <a:gd name="T36" fmla="*/ 3486 w 3536"/>
                <a:gd name="T37" fmla="*/ 2833 h 3549"/>
                <a:gd name="T38" fmla="*/ 3533 w 3536"/>
                <a:gd name="T39" fmla="*/ 3146 h 3549"/>
                <a:gd name="T40" fmla="*/ 3523 w 3536"/>
                <a:gd name="T41" fmla="*/ 3338 h 3549"/>
                <a:gd name="T42" fmla="*/ 3464 w 3536"/>
                <a:gd name="T43" fmla="*/ 3447 h 3549"/>
                <a:gd name="T44" fmla="*/ 3366 w 3536"/>
                <a:gd name="T45" fmla="*/ 3521 h 3549"/>
                <a:gd name="T46" fmla="*/ 3241 w 3536"/>
                <a:gd name="T47" fmla="*/ 3549 h 3549"/>
                <a:gd name="T48" fmla="*/ 3117 w 3536"/>
                <a:gd name="T49" fmla="*/ 3521 h 3549"/>
                <a:gd name="T50" fmla="*/ 3018 w 3536"/>
                <a:gd name="T51" fmla="*/ 3447 h 3549"/>
                <a:gd name="T52" fmla="*/ 2960 w 3536"/>
                <a:gd name="T53" fmla="*/ 3338 h 3549"/>
                <a:gd name="T54" fmla="*/ 2943 w 3536"/>
                <a:gd name="T55" fmla="*/ 3165 h 3549"/>
                <a:gd name="T56" fmla="*/ 2896 w 3536"/>
                <a:gd name="T57" fmla="*/ 2912 h 3549"/>
                <a:gd name="T58" fmla="*/ 2799 w 3536"/>
                <a:gd name="T59" fmla="*/ 2681 h 3549"/>
                <a:gd name="T60" fmla="*/ 2657 w 3536"/>
                <a:gd name="T61" fmla="*/ 2478 h 3549"/>
                <a:gd name="T62" fmla="*/ 2477 w 3536"/>
                <a:gd name="T63" fmla="*/ 2309 h 3549"/>
                <a:gd name="T64" fmla="*/ 2264 w 3536"/>
                <a:gd name="T65" fmla="*/ 2180 h 3549"/>
                <a:gd name="T66" fmla="*/ 2026 w 3536"/>
                <a:gd name="T67" fmla="*/ 2098 h 3549"/>
                <a:gd name="T68" fmla="*/ 1768 w 3536"/>
                <a:gd name="T69" fmla="*/ 2070 h 3549"/>
                <a:gd name="T70" fmla="*/ 1451 w 3536"/>
                <a:gd name="T71" fmla="*/ 2041 h 3549"/>
                <a:gd name="T72" fmla="*/ 1152 w 3536"/>
                <a:gd name="T73" fmla="*/ 1959 h 3549"/>
                <a:gd name="T74" fmla="*/ 876 w 3536"/>
                <a:gd name="T75" fmla="*/ 1827 h 3549"/>
                <a:gd name="T76" fmla="*/ 630 w 3536"/>
                <a:gd name="T77" fmla="*/ 1652 h 3549"/>
                <a:gd name="T78" fmla="*/ 417 w 3536"/>
                <a:gd name="T79" fmla="*/ 1438 h 3549"/>
                <a:gd name="T80" fmla="*/ 242 w 3536"/>
                <a:gd name="T81" fmla="*/ 1191 h 3549"/>
                <a:gd name="T82" fmla="*/ 110 w 3536"/>
                <a:gd name="T83" fmla="*/ 914 h 3549"/>
                <a:gd name="T84" fmla="*/ 29 w 3536"/>
                <a:gd name="T85" fmla="*/ 614 h 3549"/>
                <a:gd name="T86" fmla="*/ 0 w 3536"/>
                <a:gd name="T87" fmla="*/ 296 h 3549"/>
                <a:gd name="T88" fmla="*/ 28 w 3536"/>
                <a:gd name="T89" fmla="*/ 171 h 3549"/>
                <a:gd name="T90" fmla="*/ 102 w 3536"/>
                <a:gd name="T91" fmla="*/ 72 h 3549"/>
                <a:gd name="T92" fmla="*/ 210 w 3536"/>
                <a:gd name="T93" fmla="*/ 13 h 3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36" h="3549">
                  <a:moveTo>
                    <a:pt x="295" y="0"/>
                  </a:moveTo>
                  <a:lnTo>
                    <a:pt x="339" y="3"/>
                  </a:lnTo>
                  <a:lnTo>
                    <a:pt x="379" y="13"/>
                  </a:lnTo>
                  <a:lnTo>
                    <a:pt x="419" y="28"/>
                  </a:lnTo>
                  <a:lnTo>
                    <a:pt x="455" y="47"/>
                  </a:lnTo>
                  <a:lnTo>
                    <a:pt x="489" y="72"/>
                  </a:lnTo>
                  <a:lnTo>
                    <a:pt x="518" y="102"/>
                  </a:lnTo>
                  <a:lnTo>
                    <a:pt x="542" y="134"/>
                  </a:lnTo>
                  <a:lnTo>
                    <a:pt x="563" y="171"/>
                  </a:lnTo>
                  <a:lnTo>
                    <a:pt x="576" y="211"/>
                  </a:lnTo>
                  <a:lnTo>
                    <a:pt x="586" y="252"/>
                  </a:lnTo>
                  <a:lnTo>
                    <a:pt x="589" y="296"/>
                  </a:lnTo>
                  <a:lnTo>
                    <a:pt x="593" y="384"/>
                  </a:lnTo>
                  <a:lnTo>
                    <a:pt x="602" y="470"/>
                  </a:lnTo>
                  <a:lnTo>
                    <a:pt x="618" y="555"/>
                  </a:lnTo>
                  <a:lnTo>
                    <a:pt x="640" y="637"/>
                  </a:lnTo>
                  <a:lnTo>
                    <a:pt x="666" y="717"/>
                  </a:lnTo>
                  <a:lnTo>
                    <a:pt x="699" y="794"/>
                  </a:lnTo>
                  <a:lnTo>
                    <a:pt x="737" y="868"/>
                  </a:lnTo>
                  <a:lnTo>
                    <a:pt x="780" y="940"/>
                  </a:lnTo>
                  <a:lnTo>
                    <a:pt x="827" y="1008"/>
                  </a:lnTo>
                  <a:lnTo>
                    <a:pt x="879" y="1071"/>
                  </a:lnTo>
                  <a:lnTo>
                    <a:pt x="935" y="1132"/>
                  </a:lnTo>
                  <a:lnTo>
                    <a:pt x="995" y="1188"/>
                  </a:lnTo>
                  <a:lnTo>
                    <a:pt x="1059" y="1240"/>
                  </a:lnTo>
                  <a:lnTo>
                    <a:pt x="1127" y="1288"/>
                  </a:lnTo>
                  <a:lnTo>
                    <a:pt x="1198" y="1331"/>
                  </a:lnTo>
                  <a:lnTo>
                    <a:pt x="1272" y="1369"/>
                  </a:lnTo>
                  <a:lnTo>
                    <a:pt x="1348" y="1401"/>
                  </a:lnTo>
                  <a:lnTo>
                    <a:pt x="1428" y="1428"/>
                  </a:lnTo>
                  <a:lnTo>
                    <a:pt x="1510" y="1451"/>
                  </a:lnTo>
                  <a:lnTo>
                    <a:pt x="1594" y="1466"/>
                  </a:lnTo>
                  <a:lnTo>
                    <a:pt x="1680" y="1476"/>
                  </a:lnTo>
                  <a:lnTo>
                    <a:pt x="1768" y="1479"/>
                  </a:lnTo>
                  <a:lnTo>
                    <a:pt x="1875" y="1482"/>
                  </a:lnTo>
                  <a:lnTo>
                    <a:pt x="1981" y="1492"/>
                  </a:lnTo>
                  <a:lnTo>
                    <a:pt x="2085" y="1508"/>
                  </a:lnTo>
                  <a:lnTo>
                    <a:pt x="2187" y="1529"/>
                  </a:lnTo>
                  <a:lnTo>
                    <a:pt x="2287" y="1557"/>
                  </a:lnTo>
                  <a:lnTo>
                    <a:pt x="2384" y="1590"/>
                  </a:lnTo>
                  <a:lnTo>
                    <a:pt x="2478" y="1628"/>
                  </a:lnTo>
                  <a:lnTo>
                    <a:pt x="2571" y="1672"/>
                  </a:lnTo>
                  <a:lnTo>
                    <a:pt x="2660" y="1722"/>
                  </a:lnTo>
                  <a:lnTo>
                    <a:pt x="2745" y="1776"/>
                  </a:lnTo>
                  <a:lnTo>
                    <a:pt x="2828" y="1834"/>
                  </a:lnTo>
                  <a:lnTo>
                    <a:pt x="2906" y="1897"/>
                  </a:lnTo>
                  <a:lnTo>
                    <a:pt x="2981" y="1964"/>
                  </a:lnTo>
                  <a:lnTo>
                    <a:pt x="3053" y="2035"/>
                  </a:lnTo>
                  <a:lnTo>
                    <a:pt x="3119" y="2111"/>
                  </a:lnTo>
                  <a:lnTo>
                    <a:pt x="3182" y="2190"/>
                  </a:lnTo>
                  <a:lnTo>
                    <a:pt x="3240" y="2272"/>
                  </a:lnTo>
                  <a:lnTo>
                    <a:pt x="3294" y="2358"/>
                  </a:lnTo>
                  <a:lnTo>
                    <a:pt x="3343" y="2448"/>
                  </a:lnTo>
                  <a:lnTo>
                    <a:pt x="3387" y="2540"/>
                  </a:lnTo>
                  <a:lnTo>
                    <a:pt x="3426" y="2635"/>
                  </a:lnTo>
                  <a:lnTo>
                    <a:pt x="3458" y="2733"/>
                  </a:lnTo>
                  <a:lnTo>
                    <a:pt x="3486" y="2833"/>
                  </a:lnTo>
                  <a:lnTo>
                    <a:pt x="3507" y="2935"/>
                  </a:lnTo>
                  <a:lnTo>
                    <a:pt x="3523" y="3039"/>
                  </a:lnTo>
                  <a:lnTo>
                    <a:pt x="3533" y="3146"/>
                  </a:lnTo>
                  <a:lnTo>
                    <a:pt x="3536" y="3253"/>
                  </a:lnTo>
                  <a:lnTo>
                    <a:pt x="3533" y="3297"/>
                  </a:lnTo>
                  <a:lnTo>
                    <a:pt x="3523" y="3338"/>
                  </a:lnTo>
                  <a:lnTo>
                    <a:pt x="3508" y="3378"/>
                  </a:lnTo>
                  <a:lnTo>
                    <a:pt x="3489" y="3415"/>
                  </a:lnTo>
                  <a:lnTo>
                    <a:pt x="3464" y="3447"/>
                  </a:lnTo>
                  <a:lnTo>
                    <a:pt x="3434" y="3477"/>
                  </a:lnTo>
                  <a:lnTo>
                    <a:pt x="3402" y="3502"/>
                  </a:lnTo>
                  <a:lnTo>
                    <a:pt x="3366" y="3521"/>
                  </a:lnTo>
                  <a:lnTo>
                    <a:pt x="3326" y="3536"/>
                  </a:lnTo>
                  <a:lnTo>
                    <a:pt x="3285" y="3546"/>
                  </a:lnTo>
                  <a:lnTo>
                    <a:pt x="3241" y="3549"/>
                  </a:lnTo>
                  <a:lnTo>
                    <a:pt x="3197" y="3546"/>
                  </a:lnTo>
                  <a:lnTo>
                    <a:pt x="3157" y="3536"/>
                  </a:lnTo>
                  <a:lnTo>
                    <a:pt x="3117" y="3521"/>
                  </a:lnTo>
                  <a:lnTo>
                    <a:pt x="3081" y="3502"/>
                  </a:lnTo>
                  <a:lnTo>
                    <a:pt x="3047" y="3477"/>
                  </a:lnTo>
                  <a:lnTo>
                    <a:pt x="3018" y="3447"/>
                  </a:lnTo>
                  <a:lnTo>
                    <a:pt x="2994" y="3415"/>
                  </a:lnTo>
                  <a:lnTo>
                    <a:pt x="2973" y="3378"/>
                  </a:lnTo>
                  <a:lnTo>
                    <a:pt x="2960" y="3338"/>
                  </a:lnTo>
                  <a:lnTo>
                    <a:pt x="2950" y="3297"/>
                  </a:lnTo>
                  <a:lnTo>
                    <a:pt x="2947" y="3253"/>
                  </a:lnTo>
                  <a:lnTo>
                    <a:pt x="2943" y="3165"/>
                  </a:lnTo>
                  <a:lnTo>
                    <a:pt x="2934" y="3079"/>
                  </a:lnTo>
                  <a:lnTo>
                    <a:pt x="2918" y="2994"/>
                  </a:lnTo>
                  <a:lnTo>
                    <a:pt x="2896" y="2912"/>
                  </a:lnTo>
                  <a:lnTo>
                    <a:pt x="2870" y="2832"/>
                  </a:lnTo>
                  <a:lnTo>
                    <a:pt x="2837" y="2755"/>
                  </a:lnTo>
                  <a:lnTo>
                    <a:pt x="2799" y="2681"/>
                  </a:lnTo>
                  <a:lnTo>
                    <a:pt x="2756" y="2609"/>
                  </a:lnTo>
                  <a:lnTo>
                    <a:pt x="2709" y="2541"/>
                  </a:lnTo>
                  <a:lnTo>
                    <a:pt x="2657" y="2478"/>
                  </a:lnTo>
                  <a:lnTo>
                    <a:pt x="2601" y="2417"/>
                  </a:lnTo>
                  <a:lnTo>
                    <a:pt x="2541" y="2361"/>
                  </a:lnTo>
                  <a:lnTo>
                    <a:pt x="2477" y="2309"/>
                  </a:lnTo>
                  <a:lnTo>
                    <a:pt x="2409" y="2261"/>
                  </a:lnTo>
                  <a:lnTo>
                    <a:pt x="2338" y="2218"/>
                  </a:lnTo>
                  <a:lnTo>
                    <a:pt x="2264" y="2180"/>
                  </a:lnTo>
                  <a:lnTo>
                    <a:pt x="2188" y="2148"/>
                  </a:lnTo>
                  <a:lnTo>
                    <a:pt x="2108" y="2121"/>
                  </a:lnTo>
                  <a:lnTo>
                    <a:pt x="2026" y="2098"/>
                  </a:lnTo>
                  <a:lnTo>
                    <a:pt x="1942" y="2083"/>
                  </a:lnTo>
                  <a:lnTo>
                    <a:pt x="1856" y="2073"/>
                  </a:lnTo>
                  <a:lnTo>
                    <a:pt x="1768" y="2070"/>
                  </a:lnTo>
                  <a:lnTo>
                    <a:pt x="1661" y="2067"/>
                  </a:lnTo>
                  <a:lnTo>
                    <a:pt x="1555" y="2057"/>
                  </a:lnTo>
                  <a:lnTo>
                    <a:pt x="1451" y="2041"/>
                  </a:lnTo>
                  <a:lnTo>
                    <a:pt x="1349" y="2020"/>
                  </a:lnTo>
                  <a:lnTo>
                    <a:pt x="1249" y="1992"/>
                  </a:lnTo>
                  <a:lnTo>
                    <a:pt x="1152" y="1959"/>
                  </a:lnTo>
                  <a:lnTo>
                    <a:pt x="1058" y="1921"/>
                  </a:lnTo>
                  <a:lnTo>
                    <a:pt x="965" y="1877"/>
                  </a:lnTo>
                  <a:lnTo>
                    <a:pt x="876" y="1827"/>
                  </a:lnTo>
                  <a:lnTo>
                    <a:pt x="791" y="1773"/>
                  </a:lnTo>
                  <a:lnTo>
                    <a:pt x="708" y="1715"/>
                  </a:lnTo>
                  <a:lnTo>
                    <a:pt x="630" y="1652"/>
                  </a:lnTo>
                  <a:lnTo>
                    <a:pt x="555" y="1585"/>
                  </a:lnTo>
                  <a:lnTo>
                    <a:pt x="483" y="1514"/>
                  </a:lnTo>
                  <a:lnTo>
                    <a:pt x="417" y="1438"/>
                  </a:lnTo>
                  <a:lnTo>
                    <a:pt x="354" y="1359"/>
                  </a:lnTo>
                  <a:lnTo>
                    <a:pt x="296" y="1277"/>
                  </a:lnTo>
                  <a:lnTo>
                    <a:pt x="242" y="1191"/>
                  </a:lnTo>
                  <a:lnTo>
                    <a:pt x="193" y="1101"/>
                  </a:lnTo>
                  <a:lnTo>
                    <a:pt x="149" y="1009"/>
                  </a:lnTo>
                  <a:lnTo>
                    <a:pt x="110" y="914"/>
                  </a:lnTo>
                  <a:lnTo>
                    <a:pt x="78" y="816"/>
                  </a:lnTo>
                  <a:lnTo>
                    <a:pt x="50" y="716"/>
                  </a:lnTo>
                  <a:lnTo>
                    <a:pt x="29" y="614"/>
                  </a:lnTo>
                  <a:lnTo>
                    <a:pt x="13" y="510"/>
                  </a:lnTo>
                  <a:lnTo>
                    <a:pt x="3" y="403"/>
                  </a:lnTo>
                  <a:lnTo>
                    <a:pt x="0" y="296"/>
                  </a:lnTo>
                  <a:lnTo>
                    <a:pt x="3" y="252"/>
                  </a:lnTo>
                  <a:lnTo>
                    <a:pt x="13" y="211"/>
                  </a:lnTo>
                  <a:lnTo>
                    <a:pt x="28" y="171"/>
                  </a:lnTo>
                  <a:lnTo>
                    <a:pt x="47" y="134"/>
                  </a:lnTo>
                  <a:lnTo>
                    <a:pt x="72" y="102"/>
                  </a:lnTo>
                  <a:lnTo>
                    <a:pt x="102" y="72"/>
                  </a:lnTo>
                  <a:lnTo>
                    <a:pt x="134" y="47"/>
                  </a:lnTo>
                  <a:lnTo>
                    <a:pt x="170" y="28"/>
                  </a:lnTo>
                  <a:lnTo>
                    <a:pt x="210" y="13"/>
                  </a:lnTo>
                  <a:lnTo>
                    <a:pt x="251" y="3"/>
                  </a:lnTo>
                  <a:lnTo>
                    <a:pt x="295"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1" name="Freeform 27"/>
            <p:cNvSpPr/>
            <p:nvPr/>
          </p:nvSpPr>
          <p:spPr bwMode="auto">
            <a:xfrm>
              <a:off x="6350" y="1613"/>
              <a:ext cx="211" cy="127"/>
            </a:xfrm>
            <a:custGeom>
              <a:avLst/>
              <a:gdLst>
                <a:gd name="T0" fmla="*/ 709 w 2746"/>
                <a:gd name="T1" fmla="*/ 55 h 1650"/>
                <a:gd name="T2" fmla="*/ 879 w 2746"/>
                <a:gd name="T3" fmla="*/ 152 h 1650"/>
                <a:gd name="T4" fmla="*/ 1058 w 2746"/>
                <a:gd name="T5" fmla="*/ 233 h 1650"/>
                <a:gd name="T6" fmla="*/ 1245 w 2746"/>
                <a:gd name="T7" fmla="*/ 295 h 1650"/>
                <a:gd name="T8" fmla="*/ 1112 w 2746"/>
                <a:gd name="T9" fmla="*/ 373 h 1650"/>
                <a:gd name="T10" fmla="*/ 990 w 2746"/>
                <a:gd name="T11" fmla="*/ 468 h 1650"/>
                <a:gd name="T12" fmla="*/ 882 w 2746"/>
                <a:gd name="T13" fmla="*/ 578 h 1650"/>
                <a:gd name="T14" fmla="*/ 2419 w 2746"/>
                <a:gd name="T15" fmla="*/ 622 h 1650"/>
                <a:gd name="T16" fmla="*/ 2516 w 2746"/>
                <a:gd name="T17" fmla="*/ 721 h 1650"/>
                <a:gd name="T18" fmla="*/ 744 w 2746"/>
                <a:gd name="T19" fmla="*/ 776 h 1650"/>
                <a:gd name="T20" fmla="*/ 681 w 2746"/>
                <a:gd name="T21" fmla="*/ 905 h 1650"/>
                <a:gd name="T22" fmla="*/ 634 w 2746"/>
                <a:gd name="T23" fmla="*/ 1041 h 1650"/>
                <a:gd name="T24" fmla="*/ 2717 w 2746"/>
                <a:gd name="T25" fmla="*/ 1112 h 1650"/>
                <a:gd name="T26" fmla="*/ 2740 w 2746"/>
                <a:gd name="T27" fmla="*/ 1242 h 1650"/>
                <a:gd name="T28" fmla="*/ 593 w 2746"/>
                <a:gd name="T29" fmla="*/ 1309 h 1650"/>
                <a:gd name="T30" fmla="*/ 589 w 2746"/>
                <a:gd name="T31" fmla="*/ 1354 h 1650"/>
                <a:gd name="T32" fmla="*/ 576 w 2746"/>
                <a:gd name="T33" fmla="*/ 1439 h 1650"/>
                <a:gd name="T34" fmla="*/ 542 w 2746"/>
                <a:gd name="T35" fmla="*/ 1516 h 1650"/>
                <a:gd name="T36" fmla="*/ 489 w 2746"/>
                <a:gd name="T37" fmla="*/ 1578 h 1650"/>
                <a:gd name="T38" fmla="*/ 419 w 2746"/>
                <a:gd name="T39" fmla="*/ 1622 h 1650"/>
                <a:gd name="T40" fmla="*/ 339 w 2746"/>
                <a:gd name="T41" fmla="*/ 1647 h 1650"/>
                <a:gd name="T42" fmla="*/ 251 w 2746"/>
                <a:gd name="T43" fmla="*/ 1647 h 1650"/>
                <a:gd name="T44" fmla="*/ 170 w 2746"/>
                <a:gd name="T45" fmla="*/ 1622 h 1650"/>
                <a:gd name="T46" fmla="*/ 102 w 2746"/>
                <a:gd name="T47" fmla="*/ 1578 h 1650"/>
                <a:gd name="T48" fmla="*/ 47 w 2746"/>
                <a:gd name="T49" fmla="*/ 1516 h 1650"/>
                <a:gd name="T50" fmla="*/ 13 w 2746"/>
                <a:gd name="T51" fmla="*/ 1439 h 1650"/>
                <a:gd name="T52" fmla="*/ 0 w 2746"/>
                <a:gd name="T53" fmla="*/ 1354 h 1650"/>
                <a:gd name="T54" fmla="*/ 13 w 2746"/>
                <a:gd name="T55" fmla="*/ 1140 h 1650"/>
                <a:gd name="T56" fmla="*/ 50 w 2746"/>
                <a:gd name="T57" fmla="*/ 934 h 1650"/>
                <a:gd name="T58" fmla="*/ 110 w 2746"/>
                <a:gd name="T59" fmla="*/ 737 h 1650"/>
                <a:gd name="T60" fmla="*/ 193 w 2746"/>
                <a:gd name="T61" fmla="*/ 550 h 1650"/>
                <a:gd name="T62" fmla="*/ 295 w 2746"/>
                <a:gd name="T63" fmla="*/ 375 h 1650"/>
                <a:gd name="T64" fmla="*/ 416 w 2746"/>
                <a:gd name="T65" fmla="*/ 213 h 1650"/>
                <a:gd name="T66" fmla="*/ 554 w 2746"/>
                <a:gd name="T67" fmla="*/ 67 h 1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46" h="1650">
                  <a:moveTo>
                    <a:pt x="629" y="0"/>
                  </a:moveTo>
                  <a:lnTo>
                    <a:pt x="709" y="55"/>
                  </a:lnTo>
                  <a:lnTo>
                    <a:pt x="793" y="106"/>
                  </a:lnTo>
                  <a:lnTo>
                    <a:pt x="879" y="152"/>
                  </a:lnTo>
                  <a:lnTo>
                    <a:pt x="967" y="195"/>
                  </a:lnTo>
                  <a:lnTo>
                    <a:pt x="1058" y="233"/>
                  </a:lnTo>
                  <a:lnTo>
                    <a:pt x="1151" y="266"/>
                  </a:lnTo>
                  <a:lnTo>
                    <a:pt x="1245" y="295"/>
                  </a:lnTo>
                  <a:lnTo>
                    <a:pt x="1178" y="333"/>
                  </a:lnTo>
                  <a:lnTo>
                    <a:pt x="1112" y="373"/>
                  </a:lnTo>
                  <a:lnTo>
                    <a:pt x="1050" y="420"/>
                  </a:lnTo>
                  <a:lnTo>
                    <a:pt x="990" y="468"/>
                  </a:lnTo>
                  <a:lnTo>
                    <a:pt x="934" y="522"/>
                  </a:lnTo>
                  <a:lnTo>
                    <a:pt x="882" y="578"/>
                  </a:lnTo>
                  <a:lnTo>
                    <a:pt x="2367" y="578"/>
                  </a:lnTo>
                  <a:lnTo>
                    <a:pt x="2419" y="622"/>
                  </a:lnTo>
                  <a:lnTo>
                    <a:pt x="2470" y="670"/>
                  </a:lnTo>
                  <a:lnTo>
                    <a:pt x="2516" y="721"/>
                  </a:lnTo>
                  <a:lnTo>
                    <a:pt x="2559" y="776"/>
                  </a:lnTo>
                  <a:lnTo>
                    <a:pt x="744" y="776"/>
                  </a:lnTo>
                  <a:lnTo>
                    <a:pt x="710" y="839"/>
                  </a:lnTo>
                  <a:lnTo>
                    <a:pt x="681" y="905"/>
                  </a:lnTo>
                  <a:lnTo>
                    <a:pt x="656" y="971"/>
                  </a:lnTo>
                  <a:lnTo>
                    <a:pt x="634" y="1041"/>
                  </a:lnTo>
                  <a:lnTo>
                    <a:pt x="617" y="1112"/>
                  </a:lnTo>
                  <a:lnTo>
                    <a:pt x="2717" y="1112"/>
                  </a:lnTo>
                  <a:lnTo>
                    <a:pt x="2730" y="1177"/>
                  </a:lnTo>
                  <a:lnTo>
                    <a:pt x="2740" y="1242"/>
                  </a:lnTo>
                  <a:lnTo>
                    <a:pt x="2746" y="1309"/>
                  </a:lnTo>
                  <a:lnTo>
                    <a:pt x="593" y="1309"/>
                  </a:lnTo>
                  <a:lnTo>
                    <a:pt x="590" y="1332"/>
                  </a:lnTo>
                  <a:lnTo>
                    <a:pt x="589" y="1354"/>
                  </a:lnTo>
                  <a:lnTo>
                    <a:pt x="586" y="1398"/>
                  </a:lnTo>
                  <a:lnTo>
                    <a:pt x="576" y="1439"/>
                  </a:lnTo>
                  <a:lnTo>
                    <a:pt x="563" y="1479"/>
                  </a:lnTo>
                  <a:lnTo>
                    <a:pt x="542" y="1516"/>
                  </a:lnTo>
                  <a:lnTo>
                    <a:pt x="518" y="1548"/>
                  </a:lnTo>
                  <a:lnTo>
                    <a:pt x="489" y="1578"/>
                  </a:lnTo>
                  <a:lnTo>
                    <a:pt x="455" y="1603"/>
                  </a:lnTo>
                  <a:lnTo>
                    <a:pt x="419" y="1622"/>
                  </a:lnTo>
                  <a:lnTo>
                    <a:pt x="379" y="1637"/>
                  </a:lnTo>
                  <a:lnTo>
                    <a:pt x="339" y="1647"/>
                  </a:lnTo>
                  <a:lnTo>
                    <a:pt x="295" y="1650"/>
                  </a:lnTo>
                  <a:lnTo>
                    <a:pt x="251" y="1647"/>
                  </a:lnTo>
                  <a:lnTo>
                    <a:pt x="210" y="1637"/>
                  </a:lnTo>
                  <a:lnTo>
                    <a:pt x="170" y="1622"/>
                  </a:lnTo>
                  <a:lnTo>
                    <a:pt x="134" y="1603"/>
                  </a:lnTo>
                  <a:lnTo>
                    <a:pt x="102" y="1578"/>
                  </a:lnTo>
                  <a:lnTo>
                    <a:pt x="72" y="1548"/>
                  </a:lnTo>
                  <a:lnTo>
                    <a:pt x="47" y="1516"/>
                  </a:lnTo>
                  <a:lnTo>
                    <a:pt x="28" y="1479"/>
                  </a:lnTo>
                  <a:lnTo>
                    <a:pt x="13" y="1439"/>
                  </a:lnTo>
                  <a:lnTo>
                    <a:pt x="3" y="1398"/>
                  </a:lnTo>
                  <a:lnTo>
                    <a:pt x="0" y="1354"/>
                  </a:lnTo>
                  <a:lnTo>
                    <a:pt x="3" y="1247"/>
                  </a:lnTo>
                  <a:lnTo>
                    <a:pt x="13" y="1140"/>
                  </a:lnTo>
                  <a:lnTo>
                    <a:pt x="29" y="1036"/>
                  </a:lnTo>
                  <a:lnTo>
                    <a:pt x="50" y="934"/>
                  </a:lnTo>
                  <a:lnTo>
                    <a:pt x="78" y="834"/>
                  </a:lnTo>
                  <a:lnTo>
                    <a:pt x="110" y="737"/>
                  </a:lnTo>
                  <a:lnTo>
                    <a:pt x="149" y="642"/>
                  </a:lnTo>
                  <a:lnTo>
                    <a:pt x="193" y="550"/>
                  </a:lnTo>
                  <a:lnTo>
                    <a:pt x="241" y="461"/>
                  </a:lnTo>
                  <a:lnTo>
                    <a:pt x="295" y="375"/>
                  </a:lnTo>
                  <a:lnTo>
                    <a:pt x="354" y="293"/>
                  </a:lnTo>
                  <a:lnTo>
                    <a:pt x="416" y="213"/>
                  </a:lnTo>
                  <a:lnTo>
                    <a:pt x="483" y="138"/>
                  </a:lnTo>
                  <a:lnTo>
                    <a:pt x="554" y="67"/>
                  </a:lnTo>
                  <a:lnTo>
                    <a:pt x="629"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sp>
          <p:nvSpPr>
            <p:cNvPr id="42" name="Freeform 28"/>
            <p:cNvSpPr/>
            <p:nvPr/>
          </p:nvSpPr>
          <p:spPr bwMode="auto">
            <a:xfrm>
              <a:off x="6411" y="1467"/>
              <a:ext cx="211" cy="127"/>
            </a:xfrm>
            <a:custGeom>
              <a:avLst/>
              <a:gdLst>
                <a:gd name="T0" fmla="*/ 2494 w 2745"/>
                <a:gd name="T1" fmla="*/ 3 h 1650"/>
                <a:gd name="T2" fmla="*/ 2575 w 2745"/>
                <a:gd name="T3" fmla="*/ 28 h 1650"/>
                <a:gd name="T4" fmla="*/ 2643 w 2745"/>
                <a:gd name="T5" fmla="*/ 72 h 1650"/>
                <a:gd name="T6" fmla="*/ 2698 w 2745"/>
                <a:gd name="T7" fmla="*/ 134 h 1650"/>
                <a:gd name="T8" fmla="*/ 2732 w 2745"/>
                <a:gd name="T9" fmla="*/ 211 h 1650"/>
                <a:gd name="T10" fmla="*/ 2745 w 2745"/>
                <a:gd name="T11" fmla="*/ 296 h 1650"/>
                <a:gd name="T12" fmla="*/ 2732 w 2745"/>
                <a:gd name="T13" fmla="*/ 510 h 1650"/>
                <a:gd name="T14" fmla="*/ 2695 w 2745"/>
                <a:gd name="T15" fmla="*/ 716 h 1650"/>
                <a:gd name="T16" fmla="*/ 2635 w 2745"/>
                <a:gd name="T17" fmla="*/ 913 h 1650"/>
                <a:gd name="T18" fmla="*/ 2552 w 2745"/>
                <a:gd name="T19" fmla="*/ 1100 h 1650"/>
                <a:gd name="T20" fmla="*/ 2450 w 2745"/>
                <a:gd name="T21" fmla="*/ 1274 h 1650"/>
                <a:gd name="T22" fmla="*/ 2329 w 2745"/>
                <a:gd name="T23" fmla="*/ 1437 h 1650"/>
                <a:gd name="T24" fmla="*/ 2191 w 2745"/>
                <a:gd name="T25" fmla="*/ 1583 h 1650"/>
                <a:gd name="T26" fmla="*/ 2036 w 2745"/>
                <a:gd name="T27" fmla="*/ 1595 h 1650"/>
                <a:gd name="T28" fmla="*/ 1866 w 2745"/>
                <a:gd name="T29" fmla="*/ 1498 h 1650"/>
                <a:gd name="T30" fmla="*/ 1687 w 2745"/>
                <a:gd name="T31" fmla="*/ 1417 h 1650"/>
                <a:gd name="T32" fmla="*/ 1500 w 2745"/>
                <a:gd name="T33" fmla="*/ 1354 h 1650"/>
                <a:gd name="T34" fmla="*/ 1633 w 2745"/>
                <a:gd name="T35" fmla="*/ 1277 h 1650"/>
                <a:gd name="T36" fmla="*/ 1755 w 2745"/>
                <a:gd name="T37" fmla="*/ 1181 h 1650"/>
                <a:gd name="T38" fmla="*/ 1863 w 2745"/>
                <a:gd name="T39" fmla="*/ 1072 h 1650"/>
                <a:gd name="T40" fmla="*/ 326 w 2745"/>
                <a:gd name="T41" fmla="*/ 1028 h 1650"/>
                <a:gd name="T42" fmla="*/ 229 w 2745"/>
                <a:gd name="T43" fmla="*/ 929 h 1650"/>
                <a:gd name="T44" fmla="*/ 2001 w 2745"/>
                <a:gd name="T45" fmla="*/ 874 h 1650"/>
                <a:gd name="T46" fmla="*/ 2064 w 2745"/>
                <a:gd name="T47" fmla="*/ 745 h 1650"/>
                <a:gd name="T48" fmla="*/ 2111 w 2745"/>
                <a:gd name="T49" fmla="*/ 609 h 1650"/>
                <a:gd name="T50" fmla="*/ 28 w 2745"/>
                <a:gd name="T51" fmla="*/ 538 h 1650"/>
                <a:gd name="T52" fmla="*/ 5 w 2745"/>
                <a:gd name="T53" fmla="*/ 408 h 1650"/>
                <a:gd name="T54" fmla="*/ 2152 w 2745"/>
                <a:gd name="T55" fmla="*/ 341 h 1650"/>
                <a:gd name="T56" fmla="*/ 2156 w 2745"/>
                <a:gd name="T57" fmla="*/ 296 h 1650"/>
                <a:gd name="T58" fmla="*/ 2169 w 2745"/>
                <a:gd name="T59" fmla="*/ 211 h 1650"/>
                <a:gd name="T60" fmla="*/ 2203 w 2745"/>
                <a:gd name="T61" fmla="*/ 134 h 1650"/>
                <a:gd name="T62" fmla="*/ 2256 w 2745"/>
                <a:gd name="T63" fmla="*/ 72 h 1650"/>
                <a:gd name="T64" fmla="*/ 2326 w 2745"/>
                <a:gd name="T65" fmla="*/ 28 h 1650"/>
                <a:gd name="T66" fmla="*/ 2406 w 2745"/>
                <a:gd name="T67" fmla="*/ 3 h 1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45" h="1650">
                  <a:moveTo>
                    <a:pt x="2450" y="0"/>
                  </a:moveTo>
                  <a:lnTo>
                    <a:pt x="2494" y="3"/>
                  </a:lnTo>
                  <a:lnTo>
                    <a:pt x="2535" y="13"/>
                  </a:lnTo>
                  <a:lnTo>
                    <a:pt x="2575" y="28"/>
                  </a:lnTo>
                  <a:lnTo>
                    <a:pt x="2611" y="47"/>
                  </a:lnTo>
                  <a:lnTo>
                    <a:pt x="2643" y="72"/>
                  </a:lnTo>
                  <a:lnTo>
                    <a:pt x="2673" y="102"/>
                  </a:lnTo>
                  <a:lnTo>
                    <a:pt x="2698" y="134"/>
                  </a:lnTo>
                  <a:lnTo>
                    <a:pt x="2717" y="171"/>
                  </a:lnTo>
                  <a:lnTo>
                    <a:pt x="2732" y="211"/>
                  </a:lnTo>
                  <a:lnTo>
                    <a:pt x="2742" y="252"/>
                  </a:lnTo>
                  <a:lnTo>
                    <a:pt x="2745" y="296"/>
                  </a:lnTo>
                  <a:lnTo>
                    <a:pt x="2742" y="403"/>
                  </a:lnTo>
                  <a:lnTo>
                    <a:pt x="2732" y="510"/>
                  </a:lnTo>
                  <a:lnTo>
                    <a:pt x="2716" y="614"/>
                  </a:lnTo>
                  <a:lnTo>
                    <a:pt x="2695" y="716"/>
                  </a:lnTo>
                  <a:lnTo>
                    <a:pt x="2667" y="816"/>
                  </a:lnTo>
                  <a:lnTo>
                    <a:pt x="2635" y="913"/>
                  </a:lnTo>
                  <a:lnTo>
                    <a:pt x="2596" y="1008"/>
                  </a:lnTo>
                  <a:lnTo>
                    <a:pt x="2552" y="1100"/>
                  </a:lnTo>
                  <a:lnTo>
                    <a:pt x="2504" y="1189"/>
                  </a:lnTo>
                  <a:lnTo>
                    <a:pt x="2450" y="1274"/>
                  </a:lnTo>
                  <a:lnTo>
                    <a:pt x="2391" y="1357"/>
                  </a:lnTo>
                  <a:lnTo>
                    <a:pt x="2329" y="1437"/>
                  </a:lnTo>
                  <a:lnTo>
                    <a:pt x="2262" y="1511"/>
                  </a:lnTo>
                  <a:lnTo>
                    <a:pt x="2191" y="1583"/>
                  </a:lnTo>
                  <a:lnTo>
                    <a:pt x="2116" y="1650"/>
                  </a:lnTo>
                  <a:lnTo>
                    <a:pt x="2036" y="1595"/>
                  </a:lnTo>
                  <a:lnTo>
                    <a:pt x="1952" y="1544"/>
                  </a:lnTo>
                  <a:lnTo>
                    <a:pt x="1866" y="1498"/>
                  </a:lnTo>
                  <a:lnTo>
                    <a:pt x="1778" y="1455"/>
                  </a:lnTo>
                  <a:lnTo>
                    <a:pt x="1687" y="1417"/>
                  </a:lnTo>
                  <a:lnTo>
                    <a:pt x="1594" y="1383"/>
                  </a:lnTo>
                  <a:lnTo>
                    <a:pt x="1500" y="1354"/>
                  </a:lnTo>
                  <a:lnTo>
                    <a:pt x="1567" y="1317"/>
                  </a:lnTo>
                  <a:lnTo>
                    <a:pt x="1633" y="1277"/>
                  </a:lnTo>
                  <a:lnTo>
                    <a:pt x="1695" y="1230"/>
                  </a:lnTo>
                  <a:lnTo>
                    <a:pt x="1755" y="1181"/>
                  </a:lnTo>
                  <a:lnTo>
                    <a:pt x="1811" y="1128"/>
                  </a:lnTo>
                  <a:lnTo>
                    <a:pt x="1863" y="1072"/>
                  </a:lnTo>
                  <a:lnTo>
                    <a:pt x="378" y="1072"/>
                  </a:lnTo>
                  <a:lnTo>
                    <a:pt x="326" y="1028"/>
                  </a:lnTo>
                  <a:lnTo>
                    <a:pt x="275" y="980"/>
                  </a:lnTo>
                  <a:lnTo>
                    <a:pt x="229" y="929"/>
                  </a:lnTo>
                  <a:lnTo>
                    <a:pt x="186" y="874"/>
                  </a:lnTo>
                  <a:lnTo>
                    <a:pt x="2001" y="874"/>
                  </a:lnTo>
                  <a:lnTo>
                    <a:pt x="2035" y="811"/>
                  </a:lnTo>
                  <a:lnTo>
                    <a:pt x="2064" y="745"/>
                  </a:lnTo>
                  <a:lnTo>
                    <a:pt x="2089" y="679"/>
                  </a:lnTo>
                  <a:lnTo>
                    <a:pt x="2111" y="609"/>
                  </a:lnTo>
                  <a:lnTo>
                    <a:pt x="2128" y="538"/>
                  </a:lnTo>
                  <a:lnTo>
                    <a:pt x="28" y="538"/>
                  </a:lnTo>
                  <a:lnTo>
                    <a:pt x="15" y="473"/>
                  </a:lnTo>
                  <a:lnTo>
                    <a:pt x="5" y="408"/>
                  </a:lnTo>
                  <a:lnTo>
                    <a:pt x="0" y="341"/>
                  </a:lnTo>
                  <a:lnTo>
                    <a:pt x="2152" y="341"/>
                  </a:lnTo>
                  <a:lnTo>
                    <a:pt x="2155" y="318"/>
                  </a:lnTo>
                  <a:lnTo>
                    <a:pt x="2156" y="296"/>
                  </a:lnTo>
                  <a:lnTo>
                    <a:pt x="2159" y="252"/>
                  </a:lnTo>
                  <a:lnTo>
                    <a:pt x="2169" y="211"/>
                  </a:lnTo>
                  <a:lnTo>
                    <a:pt x="2182" y="171"/>
                  </a:lnTo>
                  <a:lnTo>
                    <a:pt x="2203" y="134"/>
                  </a:lnTo>
                  <a:lnTo>
                    <a:pt x="2227" y="102"/>
                  </a:lnTo>
                  <a:lnTo>
                    <a:pt x="2256" y="72"/>
                  </a:lnTo>
                  <a:lnTo>
                    <a:pt x="2290" y="47"/>
                  </a:lnTo>
                  <a:lnTo>
                    <a:pt x="2326" y="28"/>
                  </a:lnTo>
                  <a:lnTo>
                    <a:pt x="2366" y="13"/>
                  </a:lnTo>
                  <a:lnTo>
                    <a:pt x="2406" y="3"/>
                  </a:lnTo>
                  <a:lnTo>
                    <a:pt x="2450" y="0"/>
                  </a:lnTo>
                  <a:close/>
                </a:path>
              </a:pathLst>
            </a:custGeom>
            <a:grpFill/>
            <a:ln w="0">
              <a:noFill/>
              <a:prstDash val="solid"/>
              <a:round/>
            </a:ln>
          </p:spPr>
          <p:txBody>
            <a:bodyPr vert="horz" wrap="square" lIns="91440" tIns="45720" rIns="91440" bIns="45720" numCol="1" anchor="t" anchorCtr="0" compatLnSpc="1"/>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250" fill="hold"/>
                                        <p:tgtEl>
                                          <p:spTgt spid="20"/>
                                        </p:tgtEl>
                                        <p:attrNameLst>
                                          <p:attrName>ppt_x</p:attrName>
                                        </p:attrNameLst>
                                      </p:cBhvr>
                                      <p:tavLst>
                                        <p:tav tm="0">
                                          <p:val>
                                            <p:strVal val="#ppt_x"/>
                                          </p:val>
                                        </p:tav>
                                        <p:tav tm="100000">
                                          <p:val>
                                            <p:strVal val="#ppt_x"/>
                                          </p:val>
                                        </p:tav>
                                      </p:tavLst>
                                    </p:anim>
                                    <p:anim calcmode="lin" valueType="num">
                                      <p:cBhvr additive="base">
                                        <p:cTn id="12" dur="25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250" fill="hold"/>
                                        <p:tgtEl>
                                          <p:spTgt spid="21"/>
                                        </p:tgtEl>
                                        <p:attrNameLst>
                                          <p:attrName>ppt_x</p:attrName>
                                        </p:attrNameLst>
                                      </p:cBhvr>
                                      <p:tavLst>
                                        <p:tav tm="0">
                                          <p:val>
                                            <p:strVal val="#ppt_x"/>
                                          </p:val>
                                        </p:tav>
                                        <p:tav tm="100000">
                                          <p:val>
                                            <p:strVal val="#ppt_x"/>
                                          </p:val>
                                        </p:tav>
                                      </p:tavLst>
                                    </p:anim>
                                    <p:anim calcmode="lin" valueType="num">
                                      <p:cBhvr additive="base">
                                        <p:cTn id="16" dur="250" fill="hold"/>
                                        <p:tgtEl>
                                          <p:spTgt spid="2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250" fill="hold"/>
                                        <p:tgtEl>
                                          <p:spTgt spid="22"/>
                                        </p:tgtEl>
                                        <p:attrNameLst>
                                          <p:attrName>ppt_x</p:attrName>
                                        </p:attrNameLst>
                                      </p:cBhvr>
                                      <p:tavLst>
                                        <p:tav tm="0">
                                          <p:val>
                                            <p:strVal val="#ppt_x"/>
                                          </p:val>
                                        </p:tav>
                                        <p:tav tm="100000">
                                          <p:val>
                                            <p:strVal val="#ppt_x"/>
                                          </p:val>
                                        </p:tav>
                                      </p:tavLst>
                                    </p:anim>
                                    <p:anim calcmode="lin" valueType="num">
                                      <p:cBhvr additive="base">
                                        <p:cTn id="20" dur="250" fill="hold"/>
                                        <p:tgtEl>
                                          <p:spTgt spid="2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250" fill="hold"/>
                                        <p:tgtEl>
                                          <p:spTgt spid="23"/>
                                        </p:tgtEl>
                                        <p:attrNameLst>
                                          <p:attrName>ppt_x</p:attrName>
                                        </p:attrNameLst>
                                      </p:cBhvr>
                                      <p:tavLst>
                                        <p:tav tm="0">
                                          <p:val>
                                            <p:strVal val="#ppt_x"/>
                                          </p:val>
                                        </p:tav>
                                        <p:tav tm="100000">
                                          <p:val>
                                            <p:strVal val="#ppt_x"/>
                                          </p:val>
                                        </p:tav>
                                      </p:tavLst>
                                    </p:anim>
                                    <p:anim calcmode="lin" valueType="num">
                                      <p:cBhvr additive="base">
                                        <p:cTn id="24" dur="250" fill="hold"/>
                                        <p:tgtEl>
                                          <p:spTgt spid="2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250" fill="hold"/>
                                        <p:tgtEl>
                                          <p:spTgt spid="24"/>
                                        </p:tgtEl>
                                        <p:attrNameLst>
                                          <p:attrName>ppt_x</p:attrName>
                                        </p:attrNameLst>
                                      </p:cBhvr>
                                      <p:tavLst>
                                        <p:tav tm="0">
                                          <p:val>
                                            <p:strVal val="#ppt_x"/>
                                          </p:val>
                                        </p:tav>
                                        <p:tav tm="100000">
                                          <p:val>
                                            <p:strVal val="#ppt_x"/>
                                          </p:val>
                                        </p:tav>
                                      </p:tavLst>
                                    </p:anim>
                                    <p:anim calcmode="lin" valueType="num">
                                      <p:cBhvr additive="base">
                                        <p:cTn id="28" dur="250" fill="hold"/>
                                        <p:tgtEl>
                                          <p:spTgt spid="2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250" fill="hold"/>
                                        <p:tgtEl>
                                          <p:spTgt spid="25"/>
                                        </p:tgtEl>
                                        <p:attrNameLst>
                                          <p:attrName>ppt_x</p:attrName>
                                        </p:attrNameLst>
                                      </p:cBhvr>
                                      <p:tavLst>
                                        <p:tav tm="0">
                                          <p:val>
                                            <p:strVal val="#ppt_x"/>
                                          </p:val>
                                        </p:tav>
                                        <p:tav tm="100000">
                                          <p:val>
                                            <p:strVal val="#ppt_x"/>
                                          </p:val>
                                        </p:tav>
                                      </p:tavLst>
                                    </p:anim>
                                    <p:anim calcmode="lin" valueType="num">
                                      <p:cBhvr additive="base">
                                        <p:cTn id="32" dur="250" fill="hold"/>
                                        <p:tgtEl>
                                          <p:spTgt spid="2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additive="base">
                                        <p:cTn id="35" dur="250" fill="hold"/>
                                        <p:tgtEl>
                                          <p:spTgt spid="26"/>
                                        </p:tgtEl>
                                        <p:attrNameLst>
                                          <p:attrName>ppt_x</p:attrName>
                                        </p:attrNameLst>
                                      </p:cBhvr>
                                      <p:tavLst>
                                        <p:tav tm="0">
                                          <p:val>
                                            <p:strVal val="#ppt_x"/>
                                          </p:val>
                                        </p:tav>
                                        <p:tav tm="100000">
                                          <p:val>
                                            <p:strVal val="#ppt_x"/>
                                          </p:val>
                                        </p:tav>
                                      </p:tavLst>
                                    </p:anim>
                                    <p:anim calcmode="lin" valueType="num">
                                      <p:cBhvr additive="base">
                                        <p:cTn id="36" dur="250" fill="hold"/>
                                        <p:tgtEl>
                                          <p:spTgt spid="2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anim calcmode="lin" valueType="num">
                                      <p:cBhvr additive="base">
                                        <p:cTn id="39" dur="250" fill="hold"/>
                                        <p:tgtEl>
                                          <p:spTgt spid="27"/>
                                        </p:tgtEl>
                                        <p:attrNameLst>
                                          <p:attrName>ppt_x</p:attrName>
                                        </p:attrNameLst>
                                      </p:cBhvr>
                                      <p:tavLst>
                                        <p:tav tm="0">
                                          <p:val>
                                            <p:strVal val="#ppt_x"/>
                                          </p:val>
                                        </p:tav>
                                        <p:tav tm="100000">
                                          <p:val>
                                            <p:strVal val="#ppt_x"/>
                                          </p:val>
                                        </p:tav>
                                      </p:tavLst>
                                    </p:anim>
                                    <p:anim calcmode="lin" valueType="num">
                                      <p:cBhvr additive="base">
                                        <p:cTn id="40" dur="250" fill="hold"/>
                                        <p:tgtEl>
                                          <p:spTgt spid="27"/>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250" fill="hold"/>
                                        <p:tgtEl>
                                          <p:spTgt spid="28"/>
                                        </p:tgtEl>
                                        <p:attrNameLst>
                                          <p:attrName>ppt_x</p:attrName>
                                        </p:attrNameLst>
                                      </p:cBhvr>
                                      <p:tavLst>
                                        <p:tav tm="0">
                                          <p:val>
                                            <p:strVal val="#ppt_x"/>
                                          </p:val>
                                        </p:tav>
                                        <p:tav tm="100000">
                                          <p:val>
                                            <p:strVal val="#ppt_x"/>
                                          </p:val>
                                        </p:tav>
                                      </p:tavLst>
                                    </p:anim>
                                    <p:anim calcmode="lin" valueType="num">
                                      <p:cBhvr additive="base">
                                        <p:cTn id="44" dur="250" fill="hold"/>
                                        <p:tgtEl>
                                          <p:spTgt spid="28"/>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250" fill="hold"/>
                                        <p:tgtEl>
                                          <p:spTgt spid="31"/>
                                        </p:tgtEl>
                                        <p:attrNameLst>
                                          <p:attrName>ppt_x</p:attrName>
                                        </p:attrNameLst>
                                      </p:cBhvr>
                                      <p:tavLst>
                                        <p:tav tm="0">
                                          <p:val>
                                            <p:strVal val="#ppt_x"/>
                                          </p:val>
                                        </p:tav>
                                        <p:tav tm="100000">
                                          <p:val>
                                            <p:strVal val="#ppt_x"/>
                                          </p:val>
                                        </p:tav>
                                      </p:tavLst>
                                    </p:anim>
                                    <p:anim calcmode="lin" valueType="num">
                                      <p:cBhvr additive="base">
                                        <p:cTn id="48" dur="250" fill="hold"/>
                                        <p:tgtEl>
                                          <p:spTgt spid="31"/>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250" fill="hold"/>
                                        <p:tgtEl>
                                          <p:spTgt spid="35"/>
                                        </p:tgtEl>
                                        <p:attrNameLst>
                                          <p:attrName>ppt_x</p:attrName>
                                        </p:attrNameLst>
                                      </p:cBhvr>
                                      <p:tavLst>
                                        <p:tav tm="0">
                                          <p:val>
                                            <p:strVal val="#ppt_x"/>
                                          </p:val>
                                        </p:tav>
                                        <p:tav tm="100000">
                                          <p:val>
                                            <p:strVal val="#ppt_x"/>
                                          </p:val>
                                        </p:tav>
                                      </p:tavLst>
                                    </p:anim>
                                    <p:anim calcmode="lin" valueType="num">
                                      <p:cBhvr additive="base">
                                        <p:cTn id="52" dur="250" fill="hold"/>
                                        <p:tgtEl>
                                          <p:spTgt spid="35"/>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9"/>
                                        </p:tgtEl>
                                        <p:attrNameLst>
                                          <p:attrName>style.visibility</p:attrName>
                                        </p:attrNameLst>
                                      </p:cBhvr>
                                      <p:to>
                                        <p:strVal val="visible"/>
                                      </p:to>
                                    </p:set>
                                    <p:anim calcmode="lin" valueType="num">
                                      <p:cBhvr additive="base">
                                        <p:cTn id="55" dur="250" fill="hold"/>
                                        <p:tgtEl>
                                          <p:spTgt spid="39"/>
                                        </p:tgtEl>
                                        <p:attrNameLst>
                                          <p:attrName>ppt_x</p:attrName>
                                        </p:attrNameLst>
                                      </p:cBhvr>
                                      <p:tavLst>
                                        <p:tav tm="0">
                                          <p:val>
                                            <p:strVal val="#ppt_x"/>
                                          </p:val>
                                        </p:tav>
                                        <p:tav tm="100000">
                                          <p:val>
                                            <p:strVal val="#ppt_x"/>
                                          </p:val>
                                        </p:tav>
                                      </p:tavLst>
                                    </p:anim>
                                    <p:anim calcmode="lin" valueType="num">
                                      <p:cBhvr additive="base">
                                        <p:cTn id="56" dur="250" fill="hold"/>
                                        <p:tgtEl>
                                          <p:spTgt spid="39"/>
                                        </p:tgtEl>
                                        <p:attrNameLst>
                                          <p:attrName>ppt_y</p:attrName>
                                        </p:attrNameLst>
                                      </p:cBhvr>
                                      <p:tavLst>
                                        <p:tav tm="0">
                                          <p:val>
                                            <p:strVal val="1+#ppt_h/2"/>
                                          </p:val>
                                        </p:tav>
                                        <p:tav tm="100000">
                                          <p:val>
                                            <p:strVal val="#ppt_y"/>
                                          </p:val>
                                        </p:tav>
                                      </p:tavLst>
                                    </p:anim>
                                  </p:childTnLst>
                                </p:cTn>
                              </p:par>
                            </p:childTnLst>
                          </p:cTn>
                        </p:par>
                        <p:par>
                          <p:cTn id="57" fill="hold">
                            <p:stCondLst>
                              <p:cond delay="1000"/>
                            </p:stCondLst>
                            <p:childTnLst>
                              <p:par>
                                <p:cTn id="58" presetID="2" presetClass="entr" presetSubtype="4"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anim calcmode="lin" valueType="num">
                                      <p:cBhvr additive="base">
                                        <p:cTn id="60" dur="250" fill="hold"/>
                                        <p:tgtEl>
                                          <p:spTgt spid="8"/>
                                        </p:tgtEl>
                                        <p:attrNameLst>
                                          <p:attrName>ppt_x</p:attrName>
                                        </p:attrNameLst>
                                      </p:cBhvr>
                                      <p:tavLst>
                                        <p:tav tm="0">
                                          <p:val>
                                            <p:strVal val="#ppt_x"/>
                                          </p:val>
                                        </p:tav>
                                        <p:tav tm="100000">
                                          <p:val>
                                            <p:strVal val="#ppt_x"/>
                                          </p:val>
                                        </p:tav>
                                      </p:tavLst>
                                    </p:anim>
                                    <p:anim calcmode="lin" valueType="num">
                                      <p:cBhvr additive="base">
                                        <p:cTn id="61" dur="250" fill="hold"/>
                                        <p:tgtEl>
                                          <p:spTgt spid="8"/>
                                        </p:tgtEl>
                                        <p:attrNameLst>
                                          <p:attrName>ppt_y</p:attrName>
                                        </p:attrNameLst>
                                      </p:cBhvr>
                                      <p:tavLst>
                                        <p:tav tm="0">
                                          <p:val>
                                            <p:strVal val="1+#ppt_h/2"/>
                                          </p:val>
                                        </p:tav>
                                        <p:tav tm="100000">
                                          <p:val>
                                            <p:strVal val="#ppt_y"/>
                                          </p:val>
                                        </p:tav>
                                      </p:tavLst>
                                    </p:anim>
                                  </p:childTnLst>
                                </p:cTn>
                              </p:par>
                            </p:childTnLst>
                          </p:cTn>
                        </p:par>
                        <p:par>
                          <p:cTn id="62" fill="hold">
                            <p:stCondLst>
                              <p:cond delay="1500"/>
                            </p:stCondLst>
                            <p:childTnLst>
                              <p:par>
                                <p:cTn id="63" presetID="2" presetClass="entr" presetSubtype="4"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250" fill="hold"/>
                                        <p:tgtEl>
                                          <p:spTgt spid="11"/>
                                        </p:tgtEl>
                                        <p:attrNameLst>
                                          <p:attrName>ppt_x</p:attrName>
                                        </p:attrNameLst>
                                      </p:cBhvr>
                                      <p:tavLst>
                                        <p:tav tm="0">
                                          <p:val>
                                            <p:strVal val="#ppt_x"/>
                                          </p:val>
                                        </p:tav>
                                        <p:tav tm="100000">
                                          <p:val>
                                            <p:strVal val="#ppt_x"/>
                                          </p:val>
                                        </p:tav>
                                      </p:tavLst>
                                    </p:anim>
                                    <p:anim calcmode="lin" valueType="num">
                                      <p:cBhvr additive="base">
                                        <p:cTn id="66" dur="250" fill="hold"/>
                                        <p:tgtEl>
                                          <p:spTgt spid="11"/>
                                        </p:tgtEl>
                                        <p:attrNameLst>
                                          <p:attrName>ppt_y</p:attrName>
                                        </p:attrNameLst>
                                      </p:cBhvr>
                                      <p:tavLst>
                                        <p:tav tm="0">
                                          <p:val>
                                            <p:strVal val="1+#ppt_h/2"/>
                                          </p:val>
                                        </p:tav>
                                        <p:tav tm="100000">
                                          <p:val>
                                            <p:strVal val="#ppt_y"/>
                                          </p:val>
                                        </p:tav>
                                      </p:tavLst>
                                    </p:anim>
                                  </p:childTnLst>
                                </p:cTn>
                              </p:par>
                            </p:childTnLst>
                          </p:cTn>
                        </p:par>
                        <p:par>
                          <p:cTn id="67" fill="hold">
                            <p:stCondLst>
                              <p:cond delay="2000"/>
                            </p:stCondLst>
                            <p:childTnLst>
                              <p:par>
                                <p:cTn id="68" presetID="2" presetClass="entr" presetSubtype="4"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250" fill="hold"/>
                                        <p:tgtEl>
                                          <p:spTgt spid="12"/>
                                        </p:tgtEl>
                                        <p:attrNameLst>
                                          <p:attrName>ppt_x</p:attrName>
                                        </p:attrNameLst>
                                      </p:cBhvr>
                                      <p:tavLst>
                                        <p:tav tm="0">
                                          <p:val>
                                            <p:strVal val="#ppt_x"/>
                                          </p:val>
                                        </p:tav>
                                        <p:tav tm="100000">
                                          <p:val>
                                            <p:strVal val="#ppt_x"/>
                                          </p:val>
                                        </p:tav>
                                      </p:tavLst>
                                    </p:anim>
                                    <p:anim calcmode="lin" valueType="num">
                                      <p:cBhvr additive="base">
                                        <p:cTn id="71" dur="250" fill="hold"/>
                                        <p:tgtEl>
                                          <p:spTgt spid="12"/>
                                        </p:tgtEl>
                                        <p:attrNameLst>
                                          <p:attrName>ppt_y</p:attrName>
                                        </p:attrNameLst>
                                      </p:cBhvr>
                                      <p:tavLst>
                                        <p:tav tm="0">
                                          <p:val>
                                            <p:strVal val="1+#ppt_h/2"/>
                                          </p:val>
                                        </p:tav>
                                        <p:tav tm="100000">
                                          <p:val>
                                            <p:strVal val="#ppt_y"/>
                                          </p:val>
                                        </p:tav>
                                      </p:tavLst>
                                    </p:anim>
                                  </p:childTnLst>
                                </p:cTn>
                              </p:par>
                            </p:childTnLst>
                          </p:cTn>
                        </p:par>
                        <p:par>
                          <p:cTn id="72" fill="hold">
                            <p:stCondLst>
                              <p:cond delay="2500"/>
                            </p:stCondLst>
                            <p:childTnLst>
                              <p:par>
                                <p:cTn id="73" presetID="2" presetClass="entr" presetSubtype="4" fill="hold" grpId="0" nodeType="afterEffect">
                                  <p:stCondLst>
                                    <p:cond delay="0"/>
                                  </p:stCondLst>
                                  <p:childTnLst>
                                    <p:set>
                                      <p:cBhvr>
                                        <p:cTn id="74" dur="1" fill="hold">
                                          <p:stCondLst>
                                            <p:cond delay="0"/>
                                          </p:stCondLst>
                                        </p:cTn>
                                        <p:tgtEl>
                                          <p:spTgt spid="13"/>
                                        </p:tgtEl>
                                        <p:attrNameLst>
                                          <p:attrName>style.visibility</p:attrName>
                                        </p:attrNameLst>
                                      </p:cBhvr>
                                      <p:to>
                                        <p:strVal val="visible"/>
                                      </p:to>
                                    </p:set>
                                    <p:anim calcmode="lin" valueType="num">
                                      <p:cBhvr additive="base">
                                        <p:cTn id="75" dur="250" fill="hold"/>
                                        <p:tgtEl>
                                          <p:spTgt spid="13"/>
                                        </p:tgtEl>
                                        <p:attrNameLst>
                                          <p:attrName>ppt_x</p:attrName>
                                        </p:attrNameLst>
                                      </p:cBhvr>
                                      <p:tavLst>
                                        <p:tav tm="0">
                                          <p:val>
                                            <p:strVal val="#ppt_x"/>
                                          </p:val>
                                        </p:tav>
                                        <p:tav tm="100000">
                                          <p:val>
                                            <p:strVal val="#ppt_x"/>
                                          </p:val>
                                        </p:tav>
                                      </p:tavLst>
                                    </p:anim>
                                    <p:anim calcmode="lin" valueType="num">
                                      <p:cBhvr additive="base">
                                        <p:cTn id="76" dur="250" fill="hold"/>
                                        <p:tgtEl>
                                          <p:spTgt spid="13"/>
                                        </p:tgtEl>
                                        <p:attrNameLst>
                                          <p:attrName>ppt_y</p:attrName>
                                        </p:attrNameLst>
                                      </p:cBhvr>
                                      <p:tavLst>
                                        <p:tav tm="0">
                                          <p:val>
                                            <p:strVal val="1+#ppt_h/2"/>
                                          </p:val>
                                        </p:tav>
                                        <p:tav tm="100000">
                                          <p:val>
                                            <p:strVal val="#ppt_y"/>
                                          </p:val>
                                        </p:tav>
                                      </p:tavLst>
                                    </p:anim>
                                  </p:childTnLst>
                                </p:cTn>
                              </p:par>
                            </p:childTnLst>
                          </p:cTn>
                        </p:par>
                        <p:par>
                          <p:cTn id="77" fill="hold">
                            <p:stCondLst>
                              <p:cond delay="3000"/>
                            </p:stCondLst>
                            <p:childTnLst>
                              <p:par>
                                <p:cTn id="78" presetID="2" presetClass="entr" presetSubtype="4" fill="hold" grpId="0" nodeType="afterEffect">
                                  <p:stCondLst>
                                    <p:cond delay="0"/>
                                  </p:stCondLst>
                                  <p:childTnLst>
                                    <p:set>
                                      <p:cBhvr>
                                        <p:cTn id="79" dur="1" fill="hold">
                                          <p:stCondLst>
                                            <p:cond delay="0"/>
                                          </p:stCondLst>
                                        </p:cTn>
                                        <p:tgtEl>
                                          <p:spTgt spid="16"/>
                                        </p:tgtEl>
                                        <p:attrNameLst>
                                          <p:attrName>style.visibility</p:attrName>
                                        </p:attrNameLst>
                                      </p:cBhvr>
                                      <p:to>
                                        <p:strVal val="visible"/>
                                      </p:to>
                                    </p:set>
                                    <p:anim calcmode="lin" valueType="num">
                                      <p:cBhvr additive="base">
                                        <p:cTn id="80" dur="250" fill="hold"/>
                                        <p:tgtEl>
                                          <p:spTgt spid="16"/>
                                        </p:tgtEl>
                                        <p:attrNameLst>
                                          <p:attrName>ppt_x</p:attrName>
                                        </p:attrNameLst>
                                      </p:cBhvr>
                                      <p:tavLst>
                                        <p:tav tm="0">
                                          <p:val>
                                            <p:strVal val="#ppt_x"/>
                                          </p:val>
                                        </p:tav>
                                        <p:tav tm="100000">
                                          <p:val>
                                            <p:strVal val="#ppt_x"/>
                                          </p:val>
                                        </p:tav>
                                      </p:tavLst>
                                    </p:anim>
                                    <p:anim calcmode="lin" valueType="num">
                                      <p:cBhvr additive="base">
                                        <p:cTn id="81" dur="250" fill="hold"/>
                                        <p:tgtEl>
                                          <p:spTgt spid="16"/>
                                        </p:tgtEl>
                                        <p:attrNameLst>
                                          <p:attrName>ppt_y</p:attrName>
                                        </p:attrNameLst>
                                      </p:cBhvr>
                                      <p:tavLst>
                                        <p:tav tm="0">
                                          <p:val>
                                            <p:strVal val="1+#ppt_h/2"/>
                                          </p:val>
                                        </p:tav>
                                        <p:tav tm="100000">
                                          <p:val>
                                            <p:strVal val="#ppt_y"/>
                                          </p:val>
                                        </p:tav>
                                      </p:tavLst>
                                    </p:anim>
                                  </p:childTnLst>
                                </p:cTn>
                              </p:par>
                            </p:childTnLst>
                          </p:cTn>
                        </p:par>
                        <p:par>
                          <p:cTn id="82" fill="hold">
                            <p:stCondLst>
                              <p:cond delay="3500"/>
                            </p:stCondLst>
                            <p:childTnLst>
                              <p:par>
                                <p:cTn id="83" presetID="2" presetClass="entr" presetSubtype="4" fill="hold" grpId="0" nodeType="after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250" fill="hold"/>
                                        <p:tgtEl>
                                          <p:spTgt spid="17"/>
                                        </p:tgtEl>
                                        <p:attrNameLst>
                                          <p:attrName>ppt_x</p:attrName>
                                        </p:attrNameLst>
                                      </p:cBhvr>
                                      <p:tavLst>
                                        <p:tav tm="0">
                                          <p:val>
                                            <p:strVal val="#ppt_x"/>
                                          </p:val>
                                        </p:tav>
                                        <p:tav tm="100000">
                                          <p:val>
                                            <p:strVal val="#ppt_x"/>
                                          </p:val>
                                        </p:tav>
                                      </p:tavLst>
                                    </p:anim>
                                    <p:anim calcmode="lin" valueType="num">
                                      <p:cBhvr additive="base">
                                        <p:cTn id="86" dur="250" fill="hold"/>
                                        <p:tgtEl>
                                          <p:spTgt spid="17"/>
                                        </p:tgtEl>
                                        <p:attrNameLst>
                                          <p:attrName>ppt_y</p:attrName>
                                        </p:attrNameLst>
                                      </p:cBhvr>
                                      <p:tavLst>
                                        <p:tav tm="0">
                                          <p:val>
                                            <p:strVal val="1+#ppt_h/2"/>
                                          </p:val>
                                        </p:tav>
                                        <p:tav tm="100000">
                                          <p:val>
                                            <p:strVal val="#ppt_y"/>
                                          </p:val>
                                        </p:tav>
                                      </p:tavLst>
                                    </p:anim>
                                  </p:childTnLst>
                                </p:cTn>
                              </p:par>
                            </p:childTnLst>
                          </p:cTn>
                        </p:par>
                        <p:par>
                          <p:cTn id="87" fill="hold">
                            <p:stCondLst>
                              <p:cond delay="4000"/>
                            </p:stCondLst>
                            <p:childTnLst>
                              <p:par>
                                <p:cTn id="88" presetID="2" presetClass="entr" presetSubtype="4" fill="hold" grpId="0" nodeType="afterEffect">
                                  <p:stCondLst>
                                    <p:cond delay="0"/>
                                  </p:stCondLst>
                                  <p:childTnLst>
                                    <p:set>
                                      <p:cBhvr>
                                        <p:cTn id="89" dur="1" fill="hold">
                                          <p:stCondLst>
                                            <p:cond delay="0"/>
                                          </p:stCondLst>
                                        </p:cTn>
                                        <p:tgtEl>
                                          <p:spTgt spid="18"/>
                                        </p:tgtEl>
                                        <p:attrNameLst>
                                          <p:attrName>style.visibility</p:attrName>
                                        </p:attrNameLst>
                                      </p:cBhvr>
                                      <p:to>
                                        <p:strVal val="visible"/>
                                      </p:to>
                                    </p:set>
                                    <p:anim calcmode="lin" valueType="num">
                                      <p:cBhvr additive="base">
                                        <p:cTn id="90" dur="250" fill="hold"/>
                                        <p:tgtEl>
                                          <p:spTgt spid="18"/>
                                        </p:tgtEl>
                                        <p:attrNameLst>
                                          <p:attrName>ppt_x</p:attrName>
                                        </p:attrNameLst>
                                      </p:cBhvr>
                                      <p:tavLst>
                                        <p:tav tm="0">
                                          <p:val>
                                            <p:strVal val="#ppt_x"/>
                                          </p:val>
                                        </p:tav>
                                        <p:tav tm="100000">
                                          <p:val>
                                            <p:strVal val="#ppt_x"/>
                                          </p:val>
                                        </p:tav>
                                      </p:tavLst>
                                    </p:anim>
                                    <p:anim calcmode="lin" valueType="num">
                                      <p:cBhvr additive="base">
                                        <p:cTn id="91" dur="250" fill="hold"/>
                                        <p:tgtEl>
                                          <p:spTgt spid="18"/>
                                        </p:tgtEl>
                                        <p:attrNameLst>
                                          <p:attrName>ppt_y</p:attrName>
                                        </p:attrNameLst>
                                      </p:cBhvr>
                                      <p:tavLst>
                                        <p:tav tm="0">
                                          <p:val>
                                            <p:strVal val="1+#ppt_h/2"/>
                                          </p:val>
                                        </p:tav>
                                        <p:tav tm="100000">
                                          <p:val>
                                            <p:strVal val="#ppt_y"/>
                                          </p:val>
                                        </p:tav>
                                      </p:tavLst>
                                    </p:anim>
                                  </p:childTnLst>
                                </p:cTn>
                              </p:par>
                            </p:childTnLst>
                          </p:cTn>
                        </p:par>
                        <p:par>
                          <p:cTn id="92" fill="hold">
                            <p:stCondLst>
                              <p:cond delay="4500"/>
                            </p:stCondLst>
                            <p:childTnLst>
                              <p:par>
                                <p:cTn id="93" presetID="2" presetClass="entr" presetSubtype="4"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additive="base">
                                        <p:cTn id="95" dur="250" fill="hold"/>
                                        <p:tgtEl>
                                          <p:spTgt spid="19"/>
                                        </p:tgtEl>
                                        <p:attrNameLst>
                                          <p:attrName>ppt_x</p:attrName>
                                        </p:attrNameLst>
                                      </p:cBhvr>
                                      <p:tavLst>
                                        <p:tav tm="0">
                                          <p:val>
                                            <p:strVal val="#ppt_x"/>
                                          </p:val>
                                        </p:tav>
                                        <p:tav tm="100000">
                                          <p:val>
                                            <p:strVal val="#ppt_x"/>
                                          </p:val>
                                        </p:tav>
                                      </p:tavLst>
                                    </p:anim>
                                    <p:anim calcmode="lin" valueType="num">
                                      <p:cBhvr additive="base">
                                        <p:cTn id="96" dur="2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2" grpId="0"/>
      <p:bldP spid="13" grpId="0" animBg="1"/>
      <p:bldP spid="16" grpId="0"/>
      <p:bldP spid="17" grpId="0" animBg="1"/>
      <p:bldP spid="18" grpId="0"/>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年度工作概述</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a:off x="6213221" y="1980485"/>
            <a:ext cx="5061591" cy="4156007"/>
            <a:chOff x="6360178" y="1466136"/>
            <a:chExt cx="5061591" cy="4156007"/>
          </a:xfrm>
        </p:grpSpPr>
        <p:grpSp>
          <p:nvGrpSpPr>
            <p:cNvPr id="11" name="组合 10"/>
            <p:cNvGrpSpPr/>
            <p:nvPr/>
          </p:nvGrpSpPr>
          <p:grpSpPr>
            <a:xfrm>
              <a:off x="6360180" y="3905551"/>
              <a:ext cx="5061589" cy="1716592"/>
              <a:chOff x="5650562" y="7011394"/>
              <a:chExt cx="6024562" cy="1725918"/>
            </a:xfrm>
          </p:grpSpPr>
          <p:sp>
            <p:nvSpPr>
              <p:cNvPr id="13" name="矩形 12"/>
              <p:cNvSpPr/>
              <p:nvPr/>
            </p:nvSpPr>
            <p:spPr>
              <a:xfrm>
                <a:off x="5650562" y="7011394"/>
                <a:ext cx="6024562" cy="1704126"/>
              </a:xfrm>
              <a:prstGeom prst="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dirty="0">
                  <a:solidFill>
                    <a:schemeClr val="bg1">
                      <a:lumMod val="50000"/>
                    </a:schemeClr>
                  </a:solidFill>
                </a:endParaRPr>
              </a:p>
            </p:txBody>
          </p:sp>
          <p:sp>
            <p:nvSpPr>
              <p:cNvPr id="16" name="文本框 23"/>
              <p:cNvSpPr txBox="1">
                <a:spLocks noChangeArrowheads="1"/>
              </p:cNvSpPr>
              <p:nvPr/>
            </p:nvSpPr>
            <p:spPr bwMode="auto">
              <a:xfrm>
                <a:off x="5860670" y="7561407"/>
                <a:ext cx="5688430" cy="1175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CN" altLang="en-US" sz="1400" dirty="0">
                    <a:solidFill>
                      <a:schemeClr val="bg1"/>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chemeClr val="bg1"/>
                  </a:solidFill>
                  <a:latin typeface="微软雅黑" panose="020B0503020204020204" pitchFamily="34" charset="-122"/>
                  <a:ea typeface="微软雅黑" panose="020B0503020204020204" pitchFamily="34" charset="-122"/>
                  <a:cs typeface="Lato Regular"/>
                </a:endParaRPr>
              </a:p>
              <a:p>
                <a:r>
                  <a:rPr lang="zh-CN" altLang="en-US" sz="1400" dirty="0">
                    <a:solidFill>
                      <a:schemeClr val="bg1"/>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chemeClr val="bg1"/>
                  </a:solidFill>
                  <a:latin typeface="微软雅黑" panose="020B0503020204020204" pitchFamily="34" charset="-122"/>
                  <a:ea typeface="微软雅黑" panose="020B0503020204020204" pitchFamily="34" charset="-122"/>
                  <a:cs typeface="Lato Regular"/>
                </a:endParaRPr>
              </a:p>
              <a:p>
                <a:r>
                  <a:rPr lang="zh-CN" altLang="en-US" sz="1400" dirty="0">
                    <a:solidFill>
                      <a:schemeClr val="bg1"/>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chemeClr val="bg1"/>
                  </a:solidFill>
                  <a:latin typeface="微软雅黑" panose="020B0503020204020204" pitchFamily="34" charset="-122"/>
                  <a:ea typeface="微软雅黑" panose="020B0503020204020204" pitchFamily="34" charset="-122"/>
                  <a:cs typeface="Lato Regular"/>
                </a:endParaRPr>
              </a:p>
              <a:p>
                <a:r>
                  <a:rPr lang="zh-CN" altLang="en-US" sz="1400" dirty="0">
                    <a:solidFill>
                      <a:schemeClr val="bg1"/>
                    </a:solidFill>
                    <a:latin typeface="微软雅黑" panose="020B0503020204020204" pitchFamily="34" charset="-122"/>
                    <a:ea typeface="微软雅黑" panose="020B0503020204020204" pitchFamily="34" charset="-122"/>
                    <a:cs typeface="Lato Regular"/>
                  </a:rPr>
                  <a:t>点击此处更换文本点击此处更换文本</a:t>
                </a:r>
                <a:endParaRPr lang="en-US" altLang="zh-CN" sz="1400" dirty="0">
                  <a:solidFill>
                    <a:schemeClr val="bg1"/>
                  </a:solidFill>
                  <a:latin typeface="微软雅黑" panose="020B0503020204020204" pitchFamily="34" charset="-122"/>
                  <a:ea typeface="微软雅黑" panose="020B0503020204020204" pitchFamily="34" charset="-122"/>
                  <a:cs typeface="Lato Regular"/>
                </a:endParaRPr>
              </a:p>
              <a:p>
                <a:endParaRPr lang="en-US" altLang="zh-CN" sz="1400" dirty="0">
                  <a:solidFill>
                    <a:schemeClr val="bg1"/>
                  </a:solidFill>
                  <a:latin typeface="微软雅黑" panose="020B0503020204020204" pitchFamily="34" charset="-122"/>
                  <a:ea typeface="微软雅黑" panose="020B0503020204020204" pitchFamily="34" charset="-122"/>
                  <a:cs typeface="Lato Regular"/>
                </a:endParaRPr>
              </a:p>
            </p:txBody>
          </p:sp>
          <p:sp>
            <p:nvSpPr>
              <p:cNvPr id="17" name="文本框 24"/>
              <p:cNvSpPr txBox="1">
                <a:spLocks noChangeArrowheads="1"/>
              </p:cNvSpPr>
              <p:nvPr/>
            </p:nvSpPr>
            <p:spPr bwMode="auto">
              <a:xfrm>
                <a:off x="6492879" y="7201960"/>
                <a:ext cx="4339927" cy="301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rPr>
                  <a:t>单击此处添加标题</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sp>
          <p:nvSpPr>
            <p:cNvPr id="12" name="矩形 11"/>
            <p:cNvSpPr/>
            <p:nvPr/>
          </p:nvSpPr>
          <p:spPr>
            <a:xfrm flipH="1">
              <a:off x="6360178" y="1466136"/>
              <a:ext cx="5061589" cy="2344647"/>
            </a:xfrm>
            <a:prstGeom prst="rect">
              <a:avLst/>
            </a:prstGeom>
            <a:blipFill dpi="0" rotWithShape="1">
              <a:blip r:embed="rId1" cstate="screen"/>
              <a:srcRect/>
              <a:tile tx="0" ty="0" sx="100000" sy="100000" flip="none" algn="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bg1"/>
                </a:solidFill>
              </a:endParaRPr>
            </a:p>
          </p:txBody>
        </p:sp>
      </p:grpSp>
      <p:sp>
        <p:nvSpPr>
          <p:cNvPr id="18" name="3"/>
          <p:cNvSpPr/>
          <p:nvPr/>
        </p:nvSpPr>
        <p:spPr>
          <a:xfrm>
            <a:off x="896747" y="1980486"/>
            <a:ext cx="4971560" cy="4156007"/>
          </a:xfrm>
          <a:prstGeom prst="rect">
            <a:avLst/>
          </a:prstGeom>
          <a:noFill/>
          <a:ln>
            <a:solidFill>
              <a:srgbClr val="3B46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TextBox 19"/>
          <p:cNvSpPr txBox="1"/>
          <p:nvPr/>
        </p:nvSpPr>
        <p:spPr>
          <a:xfrm>
            <a:off x="1395823" y="2583035"/>
            <a:ext cx="3646748" cy="369332"/>
          </a:xfrm>
          <a:prstGeom prst="rect">
            <a:avLst/>
          </a:prstGeom>
          <a:noFill/>
        </p:spPr>
        <p:txBody>
          <a:bodyPr wrap="square" lIns="0" tIns="0" rIns="0" bIns="0" rtlCol="0">
            <a:spAutoFit/>
          </a:bodyPr>
          <a:lstStyle/>
          <a:p>
            <a:r>
              <a:rPr lang="zh-CN" altLang="en-US" sz="2400" b="1" dirty="0">
                <a:solidFill>
                  <a:schemeClr val="bg1">
                    <a:lumMod val="50000"/>
                  </a:schemeClr>
                </a:solidFill>
                <a:latin typeface="微软雅黑" panose="020B0503020204020204" pitchFamily="34" charset="-122"/>
                <a:ea typeface="微软雅黑" panose="020B0503020204020204" pitchFamily="34" charset="-122"/>
              </a:rPr>
              <a:t>基本情况简介</a:t>
            </a:r>
            <a:endParaRPr lang="zh-CN" altLang="en-US" sz="2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0" name="TextBox 106"/>
          <p:cNvSpPr txBox="1"/>
          <p:nvPr/>
        </p:nvSpPr>
        <p:spPr>
          <a:xfrm>
            <a:off x="1362166" y="3238476"/>
            <a:ext cx="4165206" cy="577081"/>
          </a:xfrm>
          <a:prstGeom prst="rect">
            <a:avLst/>
          </a:prstGeom>
          <a:noFill/>
        </p:spPr>
        <p:txBody>
          <a:bodyPr wrap="square" lIns="0" tIns="0" rIns="0" bIns="0" rtlCol="0">
            <a:spAutoFit/>
          </a:bodyPr>
          <a:lstStyle/>
          <a:p>
            <a:pPr algn="just">
              <a:lnSpc>
                <a:spcPts val="15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点击输入简要文字内容，文字内容需概括精炼，言简意赅的说明该分项专业设计</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输入简要文字内容，文字内容需概括精炼，言简意赅的说明该分项内容。</a:t>
            </a:r>
            <a:endParaRPr lang="en-US" altLang="zh-CN" sz="1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1" name="TextBox 19"/>
          <p:cNvSpPr txBox="1"/>
          <p:nvPr/>
        </p:nvSpPr>
        <p:spPr>
          <a:xfrm>
            <a:off x="1395823" y="4309784"/>
            <a:ext cx="3646748" cy="369332"/>
          </a:xfrm>
          <a:prstGeom prst="rect">
            <a:avLst/>
          </a:prstGeom>
          <a:noFill/>
        </p:spPr>
        <p:txBody>
          <a:bodyPr wrap="square" lIns="0" tIns="0" rIns="0" bIns="0" rtlCol="0">
            <a:spAutoFit/>
          </a:bodyPr>
          <a:lstStyle/>
          <a:p>
            <a:r>
              <a:rPr lang="zh-CN" altLang="en-US" sz="2400" b="1" dirty="0">
                <a:solidFill>
                  <a:schemeClr val="bg1">
                    <a:lumMod val="50000"/>
                  </a:schemeClr>
                </a:solidFill>
                <a:latin typeface="微软雅黑" panose="020B0503020204020204" pitchFamily="34" charset="-122"/>
                <a:ea typeface="微软雅黑" panose="020B0503020204020204" pitchFamily="34" charset="-122"/>
              </a:rPr>
              <a:t>加入你的标题</a:t>
            </a:r>
            <a:endParaRPr lang="zh-CN" altLang="en-US" sz="24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 name="TextBox 106"/>
          <p:cNvSpPr txBox="1"/>
          <p:nvPr/>
        </p:nvSpPr>
        <p:spPr>
          <a:xfrm>
            <a:off x="1362166" y="4908300"/>
            <a:ext cx="4165206" cy="577081"/>
          </a:xfrm>
          <a:prstGeom prst="rect">
            <a:avLst/>
          </a:prstGeom>
          <a:noFill/>
        </p:spPr>
        <p:txBody>
          <a:bodyPr wrap="square" lIns="0" tIns="0" rIns="0" bIns="0" rtlCol="0">
            <a:spAutoFit/>
          </a:bodyPr>
          <a:lstStyle/>
          <a:p>
            <a:pPr algn="just">
              <a:lnSpc>
                <a:spcPts val="15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点击输入简要文字内容，文字内容需概括精炼，言简意赅的说明该分项专业设计</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输入简要文字内容，文字内容需概括精炼，言简意赅的说明该分项内容。</a:t>
            </a:r>
            <a:endParaRPr lang="en-US" altLang="zh-CN" sz="14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23" name="30"/>
          <p:cNvCxnSpPr/>
          <p:nvPr/>
        </p:nvCxnSpPr>
        <p:spPr>
          <a:xfrm>
            <a:off x="1429367" y="3056957"/>
            <a:ext cx="3888351" cy="1"/>
          </a:xfrm>
          <a:prstGeom prst="line">
            <a:avLst/>
          </a:prstGeom>
          <a:ln w="12700">
            <a:solidFill>
              <a:srgbClr val="3B4658"/>
            </a:solidFill>
            <a:prstDash val="dash"/>
          </a:ln>
        </p:spPr>
        <p:style>
          <a:lnRef idx="1">
            <a:schemeClr val="accent1"/>
          </a:lnRef>
          <a:fillRef idx="0">
            <a:schemeClr val="accent1"/>
          </a:fillRef>
          <a:effectRef idx="0">
            <a:schemeClr val="accent1"/>
          </a:effectRef>
          <a:fontRef idx="minor">
            <a:schemeClr val="tx1"/>
          </a:fontRef>
        </p:style>
      </p:cxnSp>
      <p:cxnSp>
        <p:nvCxnSpPr>
          <p:cNvPr id="24" name="31"/>
          <p:cNvCxnSpPr/>
          <p:nvPr/>
        </p:nvCxnSpPr>
        <p:spPr>
          <a:xfrm>
            <a:off x="1429367" y="4777417"/>
            <a:ext cx="3888351" cy="1"/>
          </a:xfrm>
          <a:prstGeom prst="line">
            <a:avLst/>
          </a:prstGeom>
          <a:ln w="12700">
            <a:solidFill>
              <a:srgbClr val="3B4658"/>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par>
                                <p:cTn id="18" presetID="22" presetClass="entr" presetSubtype="8" fill="hold"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left)">
                                      <p:cBhvr>
                                        <p:cTn id="20" dur="500"/>
                                        <p:tgtEl>
                                          <p:spTgt spid="23"/>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left)">
                                      <p:cBhvr>
                                        <p:cTn id="28" dur="500"/>
                                        <p:tgtEl>
                                          <p:spTgt spid="21"/>
                                        </p:tgtEl>
                                      </p:cBhvr>
                                    </p:animEffect>
                                  </p:childTnLst>
                                </p:cTn>
                              </p:par>
                              <p:par>
                                <p:cTn id="29" presetID="22" presetClass="entr" presetSubtype="8"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3" y="159351"/>
            <a:ext cx="12189689" cy="796720"/>
            <a:chOff x="723" y="429774"/>
            <a:chExt cx="12189689" cy="796720"/>
          </a:xfrm>
        </p:grpSpPr>
        <p:sp>
          <p:nvSpPr>
            <p:cNvPr id="7" name="矩形 6"/>
            <p:cNvSpPr/>
            <p:nvPr/>
          </p:nvSpPr>
          <p:spPr>
            <a:xfrm>
              <a:off x="723" y="429774"/>
              <a:ext cx="4368077"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701721" y="444288"/>
              <a:ext cx="2814375" cy="782206"/>
              <a:chOff x="4130196" y="398984"/>
              <a:chExt cx="2814375" cy="782206"/>
            </a:xfrm>
          </p:grpSpPr>
          <p:sp>
            <p:nvSpPr>
              <p:cNvPr id="14" name="TextBox 20"/>
              <p:cNvSpPr txBox="1"/>
              <p:nvPr/>
            </p:nvSpPr>
            <p:spPr>
              <a:xfrm>
                <a:off x="4130196" y="398984"/>
                <a:ext cx="2814375" cy="523220"/>
              </a:xfrm>
              <a:prstGeom prst="rect">
                <a:avLst/>
              </a:prstGeom>
              <a:noFill/>
            </p:spPr>
            <p:txBody>
              <a:bodyPr wrap="square" rtlCol="0">
                <a:spAutoFit/>
              </a:bodyPr>
              <a:lstStyle/>
              <a:p>
                <a:pPr algn="ctr"/>
                <a:r>
                  <a:rPr lang="zh-CN" altLang="en-US" sz="2800" b="1" spc="600" dirty="0">
                    <a:solidFill>
                      <a:schemeClr val="bg1">
                        <a:lumMod val="50000"/>
                      </a:schemeClr>
                    </a:solidFill>
                    <a:latin typeface="微软雅黑" panose="020B0503020204020204" pitchFamily="34" charset="-122"/>
                    <a:ea typeface="微软雅黑" panose="020B0503020204020204" pitchFamily="34" charset="-122"/>
                  </a:rPr>
                  <a:t>年度工作概述</a:t>
                </a:r>
                <a:endParaRPr lang="zh-CN" altLang="en-US" sz="2800" b="1" spc="6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TextBox 37"/>
              <p:cNvSpPr txBox="1"/>
              <p:nvPr/>
            </p:nvSpPr>
            <p:spPr>
              <a:xfrm>
                <a:off x="4319346" y="811858"/>
                <a:ext cx="2439777" cy="369332"/>
              </a:xfrm>
              <a:prstGeom prst="rect">
                <a:avLst/>
              </a:prstGeom>
              <a:noFill/>
            </p:spPr>
            <p:txBody>
              <a:bodyPr wrap="square" rtlCol="0">
                <a:spAutoFit/>
              </a:bodyPr>
              <a:lstStyle/>
              <a:p>
                <a:pPr algn="ctr"/>
                <a:r>
                  <a:rPr lang="en-US" altLang="zh-CN" spc="300" dirty="0">
                    <a:solidFill>
                      <a:schemeClr val="bg1">
                        <a:lumMod val="50000"/>
                      </a:schemeClr>
                    </a:solidFill>
                    <a:latin typeface="微软雅黑" panose="020B0503020204020204" pitchFamily="34" charset="-122"/>
                    <a:ea typeface="微软雅黑" panose="020B0503020204020204" pitchFamily="34" charset="-122"/>
                  </a:rPr>
                  <a:t>Add your title</a:t>
                </a:r>
                <a:endParaRPr lang="zh-CN" altLang="en-US" spc="300"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7819989" y="429774"/>
              <a:ext cx="4370423" cy="738664"/>
            </a:xfrm>
            <a:prstGeom prst="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14"/>
          <p:cNvGrpSpPr/>
          <p:nvPr/>
        </p:nvGrpSpPr>
        <p:grpSpPr bwMode="auto">
          <a:xfrm>
            <a:off x="1428834" y="2166664"/>
            <a:ext cx="4321544" cy="1211440"/>
            <a:chOff x="0" y="0"/>
            <a:chExt cx="3143064" cy="879692"/>
          </a:xfrm>
        </p:grpSpPr>
        <p:sp>
          <p:nvSpPr>
            <p:cNvPr id="11" name="矩形 15"/>
            <p:cNvSpPr>
              <a:spLocks noChangeArrowheads="1"/>
            </p:cNvSpPr>
            <p:nvPr/>
          </p:nvSpPr>
          <p:spPr bwMode="auto">
            <a:xfrm>
              <a:off x="95245" y="72172"/>
              <a:ext cx="358757" cy="229911"/>
            </a:xfrm>
            <a:prstGeom prst="rect">
              <a:avLst/>
            </a:prstGeom>
            <a:solidFill>
              <a:srgbClr val="59A3B0"/>
            </a:solidFill>
            <a:ln>
              <a:noFill/>
            </a:ln>
            <a:extLst>
              <a:ext uri="{91240B29-F687-4F45-9708-019B960494DF}">
                <a14:hiddenLine xmlns:a14="http://schemas.microsoft.com/office/drawing/2010/main" w="25400">
                  <a:solidFill>
                    <a:srgbClr val="000000"/>
                  </a:solidFill>
                  <a:bevel/>
                </a14:hiddenLine>
              </a:ext>
            </a:extLst>
          </p:spPr>
          <p:txBody>
            <a:bodyPr anchor="ctr"/>
            <a:lstStyle/>
            <a:p>
              <a:pPr algn="ctr"/>
              <a:endParaRPr lang="zh-CN" altLang="zh-CN">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2" name="TextBox 16"/>
            <p:cNvSpPr>
              <a:spLocks noChangeArrowheads="1"/>
            </p:cNvSpPr>
            <p:nvPr/>
          </p:nvSpPr>
          <p:spPr bwMode="auto">
            <a:xfrm>
              <a:off x="0" y="343308"/>
              <a:ext cx="3143064" cy="53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rPr>
                <a:t>这里输入简单的文字概述这里输入简单文字概述简单的文字概述这里输入简单的文字概述这里输入简单</a:t>
              </a:r>
              <a:endParaRPr lang="zh-CN" altLang="en-US" sz="1400"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3" name="矩形 17"/>
            <p:cNvSpPr>
              <a:spLocks noChangeArrowheads="1"/>
            </p:cNvSpPr>
            <p:nvPr/>
          </p:nvSpPr>
          <p:spPr bwMode="auto">
            <a:xfrm>
              <a:off x="558773" y="0"/>
              <a:ext cx="2020788" cy="26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输入相关标题</a:t>
              </a:r>
              <a:endParaRPr lang="zh-CN" altLang="en-US"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6" name="组合 18"/>
          <p:cNvGrpSpPr/>
          <p:nvPr/>
        </p:nvGrpSpPr>
        <p:grpSpPr bwMode="auto">
          <a:xfrm>
            <a:off x="1428832" y="3526909"/>
            <a:ext cx="4321546" cy="1239875"/>
            <a:chOff x="0" y="0"/>
            <a:chExt cx="3143062" cy="901786"/>
          </a:xfrm>
        </p:grpSpPr>
        <p:sp>
          <p:nvSpPr>
            <p:cNvPr id="17" name="矩形 19"/>
            <p:cNvSpPr>
              <a:spLocks noChangeArrowheads="1"/>
            </p:cNvSpPr>
            <p:nvPr/>
          </p:nvSpPr>
          <p:spPr bwMode="auto">
            <a:xfrm>
              <a:off x="95245" y="92989"/>
              <a:ext cx="358757" cy="230264"/>
            </a:xfrm>
            <a:prstGeom prst="rect">
              <a:avLst/>
            </a:prstGeom>
            <a:solidFill>
              <a:srgbClr val="3B4658"/>
            </a:solidFill>
            <a:ln>
              <a:noFill/>
            </a:ln>
            <a:extLst>
              <a:ext uri="{91240B29-F687-4F45-9708-019B960494DF}">
                <a14:hiddenLine xmlns:a14="http://schemas.microsoft.com/office/drawing/2010/main" w="25400">
                  <a:solidFill>
                    <a:srgbClr val="000000"/>
                  </a:solidFill>
                  <a:bevel/>
                </a14:hiddenLine>
              </a:ext>
            </a:extLst>
          </p:spPr>
          <p:txBody>
            <a:bodyPr anchor="ctr"/>
            <a:lstStyle/>
            <a:p>
              <a:pPr algn="ctr"/>
              <a:endParaRPr lang="zh-CN" altLang="zh-CN"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8" name="TextBox 20"/>
            <p:cNvSpPr>
              <a:spLocks noChangeArrowheads="1"/>
            </p:cNvSpPr>
            <p:nvPr/>
          </p:nvSpPr>
          <p:spPr bwMode="auto">
            <a:xfrm>
              <a:off x="0" y="364541"/>
              <a:ext cx="3143062" cy="537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rPr>
                <a:t>这里输入简单的文字概述这里输入简单文字概述简单的文字概述这里输入简单的文字概述这里输入简单</a:t>
              </a:r>
              <a:endParaRPr lang="zh-CN" altLang="en-US" sz="1400"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9" name="矩形 21"/>
            <p:cNvSpPr>
              <a:spLocks noChangeArrowheads="1"/>
            </p:cNvSpPr>
            <p:nvPr/>
          </p:nvSpPr>
          <p:spPr bwMode="auto">
            <a:xfrm>
              <a:off x="558772" y="0"/>
              <a:ext cx="2020787" cy="268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b="1">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输入相关标题</a:t>
              </a:r>
              <a:endParaRPr lang="zh-CN" altLang="en-US" b="1">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grpSp>
      <p:grpSp>
        <p:nvGrpSpPr>
          <p:cNvPr id="20" name="组合 22"/>
          <p:cNvGrpSpPr/>
          <p:nvPr/>
        </p:nvGrpSpPr>
        <p:grpSpPr bwMode="auto">
          <a:xfrm>
            <a:off x="1428832" y="4936277"/>
            <a:ext cx="4321545" cy="1193665"/>
            <a:chOff x="0" y="0"/>
            <a:chExt cx="3143061" cy="867794"/>
          </a:xfrm>
        </p:grpSpPr>
        <p:sp>
          <p:nvSpPr>
            <p:cNvPr id="21" name="矩形 23"/>
            <p:cNvSpPr>
              <a:spLocks noChangeArrowheads="1"/>
            </p:cNvSpPr>
            <p:nvPr/>
          </p:nvSpPr>
          <p:spPr bwMode="auto">
            <a:xfrm>
              <a:off x="95245" y="59234"/>
              <a:ext cx="358757" cy="230264"/>
            </a:xfrm>
            <a:prstGeom prst="rect">
              <a:avLst/>
            </a:prstGeom>
            <a:solidFill>
              <a:srgbClr val="59A3B0"/>
            </a:solidFill>
            <a:ln>
              <a:noFill/>
            </a:ln>
            <a:extLst>
              <a:ext uri="{91240B29-F687-4F45-9708-019B960494DF}">
                <a14:hiddenLine xmlns:a14="http://schemas.microsoft.com/office/drawing/2010/main" w="25400">
                  <a:solidFill>
                    <a:srgbClr val="000000"/>
                  </a:solidFill>
                  <a:bevel/>
                </a14:hiddenLine>
              </a:ext>
            </a:extLst>
          </p:spPr>
          <p:txBody>
            <a:bodyPr anchor="ctr"/>
            <a:lstStyle/>
            <a:p>
              <a:pPr algn="ctr"/>
              <a:endParaRPr lang="zh-CN" altLang="zh-CN"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2" name="TextBox 24"/>
            <p:cNvSpPr>
              <a:spLocks noChangeArrowheads="1"/>
            </p:cNvSpPr>
            <p:nvPr/>
          </p:nvSpPr>
          <p:spPr bwMode="auto">
            <a:xfrm>
              <a:off x="0" y="330786"/>
              <a:ext cx="3143061" cy="537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rPr>
                <a:t>这里输入简单的文字概述这里输入简单文字概述简单的文字概述这里输入简单的文字概述这里输入简单</a:t>
              </a:r>
              <a:endParaRPr lang="zh-CN" altLang="en-US" sz="1400" dirty="0">
                <a:solidFill>
                  <a:schemeClr val="bg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3" name="矩形 25"/>
            <p:cNvSpPr>
              <a:spLocks noChangeArrowheads="1"/>
            </p:cNvSpPr>
            <p:nvPr/>
          </p:nvSpPr>
          <p:spPr bwMode="auto">
            <a:xfrm>
              <a:off x="558772" y="0"/>
              <a:ext cx="2020787" cy="268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输入相关标题</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24" name="组合 23"/>
          <p:cNvGrpSpPr/>
          <p:nvPr/>
        </p:nvGrpSpPr>
        <p:grpSpPr>
          <a:xfrm>
            <a:off x="5894430" y="2253749"/>
            <a:ext cx="5201025" cy="3848221"/>
            <a:chOff x="1108178" y="2379935"/>
            <a:chExt cx="3750263" cy="2774808"/>
          </a:xfrm>
        </p:grpSpPr>
        <p:sp>
          <p:nvSpPr>
            <p:cNvPr id="25" name="Rectangle 89"/>
            <p:cNvSpPr/>
            <p:nvPr/>
          </p:nvSpPr>
          <p:spPr>
            <a:xfrm>
              <a:off x="1108178" y="4737241"/>
              <a:ext cx="3750263" cy="1071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26" name="Group 137"/>
            <p:cNvGrpSpPr/>
            <p:nvPr/>
          </p:nvGrpSpPr>
          <p:grpSpPr>
            <a:xfrm>
              <a:off x="1445078" y="2379935"/>
              <a:ext cx="301358" cy="2317121"/>
              <a:chOff x="1074408" y="1485901"/>
              <a:chExt cx="214311" cy="1647821"/>
            </a:xfrm>
            <a:solidFill>
              <a:srgbClr val="71BA9F"/>
            </a:solidFill>
          </p:grpSpPr>
          <p:cxnSp>
            <p:nvCxnSpPr>
              <p:cNvPr id="48" name="Straight Connector 90"/>
              <p:cNvCxnSpPr/>
              <p:nvPr/>
            </p:nvCxnSpPr>
            <p:spPr>
              <a:xfrm rot="16200000" flipV="1">
                <a:off x="359569" y="2302205"/>
                <a:ext cx="1638299" cy="5691"/>
              </a:xfrm>
              <a:prstGeom prst="line">
                <a:avLst/>
              </a:prstGeom>
              <a:grpFill/>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49" name="Rounded Rectangle 94"/>
              <p:cNvSpPr/>
              <p:nvPr/>
            </p:nvSpPr>
            <p:spPr>
              <a:xfrm>
                <a:off x="1074408" y="2190750"/>
                <a:ext cx="214311" cy="942972"/>
              </a:xfrm>
              <a:prstGeom prst="round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7" name="Group 138"/>
            <p:cNvGrpSpPr/>
            <p:nvPr/>
          </p:nvGrpSpPr>
          <p:grpSpPr>
            <a:xfrm>
              <a:off x="1978689" y="2379935"/>
              <a:ext cx="301358" cy="2317121"/>
              <a:chOff x="1447800" y="1485901"/>
              <a:chExt cx="214311" cy="1647821"/>
            </a:xfrm>
            <a:solidFill>
              <a:srgbClr val="71BA9F"/>
            </a:solidFill>
          </p:grpSpPr>
          <p:cxnSp>
            <p:nvCxnSpPr>
              <p:cNvPr id="46" name="Straight Connector 97"/>
              <p:cNvCxnSpPr/>
              <p:nvPr/>
            </p:nvCxnSpPr>
            <p:spPr>
              <a:xfrm rot="16200000" flipV="1">
                <a:off x="732961" y="2302205"/>
                <a:ext cx="1638299" cy="5691"/>
              </a:xfrm>
              <a:prstGeom prst="line">
                <a:avLst/>
              </a:prstGeom>
              <a:grpFill/>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47" name="Rounded Rectangle 100"/>
              <p:cNvSpPr/>
              <p:nvPr/>
            </p:nvSpPr>
            <p:spPr>
              <a:xfrm>
                <a:off x="1447800" y="1962150"/>
                <a:ext cx="214311" cy="1171572"/>
              </a:xfrm>
              <a:prstGeom prst="round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8" name="Group 139"/>
            <p:cNvGrpSpPr/>
            <p:nvPr/>
          </p:nvGrpSpPr>
          <p:grpSpPr>
            <a:xfrm>
              <a:off x="2512301" y="2379935"/>
              <a:ext cx="301358" cy="2317121"/>
              <a:chOff x="1828800" y="1485901"/>
              <a:chExt cx="214311" cy="1647821"/>
            </a:xfrm>
            <a:solidFill>
              <a:srgbClr val="71BA9F"/>
            </a:solidFill>
          </p:grpSpPr>
          <p:cxnSp>
            <p:nvCxnSpPr>
              <p:cNvPr id="44" name="Straight Connector 103"/>
              <p:cNvCxnSpPr/>
              <p:nvPr/>
            </p:nvCxnSpPr>
            <p:spPr>
              <a:xfrm rot="16200000" flipV="1">
                <a:off x="1113961" y="2302205"/>
                <a:ext cx="1638299" cy="5691"/>
              </a:xfrm>
              <a:prstGeom prst="line">
                <a:avLst/>
              </a:prstGeom>
              <a:grpFill/>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45" name="Rounded Rectangle 106"/>
              <p:cNvSpPr/>
              <p:nvPr/>
            </p:nvSpPr>
            <p:spPr>
              <a:xfrm>
                <a:off x="1828800" y="1809750"/>
                <a:ext cx="214311" cy="1323972"/>
              </a:xfrm>
              <a:prstGeom prst="round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9" name="Group 140"/>
            <p:cNvGrpSpPr/>
            <p:nvPr/>
          </p:nvGrpSpPr>
          <p:grpSpPr>
            <a:xfrm>
              <a:off x="3045913" y="2379935"/>
              <a:ext cx="301358" cy="2317121"/>
              <a:chOff x="2209800" y="1485901"/>
              <a:chExt cx="214311" cy="1647821"/>
            </a:xfrm>
            <a:solidFill>
              <a:srgbClr val="71BA9F"/>
            </a:solidFill>
          </p:grpSpPr>
          <p:cxnSp>
            <p:nvCxnSpPr>
              <p:cNvPr id="42" name="Straight Connector 107"/>
              <p:cNvCxnSpPr/>
              <p:nvPr/>
            </p:nvCxnSpPr>
            <p:spPr>
              <a:xfrm rot="16200000" flipV="1">
                <a:off x="1494961" y="2302205"/>
                <a:ext cx="1638299" cy="5691"/>
              </a:xfrm>
              <a:prstGeom prst="line">
                <a:avLst/>
              </a:prstGeom>
              <a:grpFill/>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43" name="Rounded Rectangle 120"/>
              <p:cNvSpPr/>
              <p:nvPr/>
            </p:nvSpPr>
            <p:spPr>
              <a:xfrm>
                <a:off x="2209800" y="2419350"/>
                <a:ext cx="214311" cy="714372"/>
              </a:xfrm>
              <a:prstGeom prst="round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0" name="Group 141"/>
            <p:cNvGrpSpPr/>
            <p:nvPr/>
          </p:nvGrpSpPr>
          <p:grpSpPr>
            <a:xfrm>
              <a:off x="3579524" y="2379935"/>
              <a:ext cx="301358" cy="2317121"/>
              <a:chOff x="2667000" y="1485901"/>
              <a:chExt cx="214311" cy="1647821"/>
            </a:xfrm>
            <a:solidFill>
              <a:srgbClr val="71BA9F"/>
            </a:solidFill>
          </p:grpSpPr>
          <p:cxnSp>
            <p:nvCxnSpPr>
              <p:cNvPr id="40" name="Straight Connector 127"/>
              <p:cNvCxnSpPr/>
              <p:nvPr/>
            </p:nvCxnSpPr>
            <p:spPr>
              <a:xfrm rot="16200000" flipV="1">
                <a:off x="1952161" y="2302205"/>
                <a:ext cx="1638299" cy="5691"/>
              </a:xfrm>
              <a:prstGeom prst="line">
                <a:avLst/>
              </a:prstGeom>
              <a:grpFill/>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41" name="Rounded Rectangle 128"/>
              <p:cNvSpPr/>
              <p:nvPr/>
            </p:nvSpPr>
            <p:spPr>
              <a:xfrm>
                <a:off x="2667000" y="1962150"/>
                <a:ext cx="214311" cy="1171572"/>
              </a:xfrm>
              <a:prstGeom prst="roundRect">
                <a:avLst/>
              </a:prstGeom>
              <a:solidFill>
                <a:srgbClr val="59A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1" name="Group 142"/>
            <p:cNvGrpSpPr/>
            <p:nvPr/>
          </p:nvGrpSpPr>
          <p:grpSpPr>
            <a:xfrm>
              <a:off x="4113139" y="2379935"/>
              <a:ext cx="301358" cy="2317121"/>
              <a:chOff x="2971800" y="1485901"/>
              <a:chExt cx="214311" cy="1647821"/>
            </a:xfrm>
            <a:solidFill>
              <a:srgbClr val="71BA9F"/>
            </a:solidFill>
          </p:grpSpPr>
          <p:cxnSp>
            <p:nvCxnSpPr>
              <p:cNvPr id="38" name="Straight Connector 135"/>
              <p:cNvCxnSpPr/>
              <p:nvPr/>
            </p:nvCxnSpPr>
            <p:spPr>
              <a:xfrm rot="16200000" flipV="1">
                <a:off x="2256961" y="2302205"/>
                <a:ext cx="1638299" cy="5691"/>
              </a:xfrm>
              <a:prstGeom prst="line">
                <a:avLst/>
              </a:prstGeom>
              <a:grpFill/>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39" name="Rounded Rectangle 136"/>
              <p:cNvSpPr/>
              <p:nvPr/>
            </p:nvSpPr>
            <p:spPr>
              <a:xfrm>
                <a:off x="2971800" y="1809750"/>
                <a:ext cx="214311" cy="1323972"/>
              </a:xfrm>
              <a:prstGeom prst="roundRect">
                <a:avLst/>
              </a:prstGeom>
              <a:solidFill>
                <a:srgbClr val="3B46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32" name="Rectangle 143"/>
            <p:cNvSpPr/>
            <p:nvPr/>
          </p:nvSpPr>
          <p:spPr>
            <a:xfrm>
              <a:off x="1475681" y="4886464"/>
              <a:ext cx="227626" cy="26827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rPr>
                <a:t>55</a:t>
              </a:r>
              <a:endPar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 name="Rectangle 144"/>
            <p:cNvSpPr/>
            <p:nvPr/>
          </p:nvSpPr>
          <p:spPr>
            <a:xfrm>
              <a:off x="2013952" y="4886464"/>
              <a:ext cx="227626" cy="26827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rPr>
                <a:t>70</a:t>
              </a:r>
              <a:endPar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Rectangle 145"/>
            <p:cNvSpPr/>
            <p:nvPr/>
          </p:nvSpPr>
          <p:spPr>
            <a:xfrm>
              <a:off x="2552223" y="4886464"/>
              <a:ext cx="227626" cy="26827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rPr>
                <a:t>85</a:t>
              </a:r>
              <a:endPar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Rectangle 146"/>
            <p:cNvSpPr/>
            <p:nvPr/>
          </p:nvSpPr>
          <p:spPr>
            <a:xfrm>
              <a:off x="3090494" y="4886464"/>
              <a:ext cx="227626" cy="26827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rPr>
                <a:t>40</a:t>
              </a:r>
              <a:endPar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Rectangle 147"/>
            <p:cNvSpPr/>
            <p:nvPr/>
          </p:nvSpPr>
          <p:spPr>
            <a:xfrm>
              <a:off x="3628765" y="4886464"/>
              <a:ext cx="227626" cy="26827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rPr>
                <a:t>60</a:t>
              </a:r>
              <a:endPar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Rectangle 148"/>
            <p:cNvSpPr/>
            <p:nvPr/>
          </p:nvSpPr>
          <p:spPr>
            <a:xfrm>
              <a:off x="4167036" y="4886464"/>
              <a:ext cx="227626" cy="268279"/>
            </a:xfrm>
            <a:prstGeom prst="rect">
              <a:avLst/>
            </a:prstGeom>
          </p:spPr>
          <p:txBody>
            <a:bodyPr wrap="none" lIns="0" tIns="0" rIns="0" bIns="0">
              <a:spAutoFit/>
            </a:bodyPr>
            <a:lstStyle/>
            <a:p>
              <a:pPr algn="ctr">
                <a:lnSpc>
                  <a:spcPct val="120000"/>
                </a:lnSpc>
              </a:pPr>
              <a:r>
                <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rPr>
                <a:t>80</a:t>
              </a:r>
              <a:endParaRPr lang="en-US" sz="1600" dirty="0">
                <a:solidFill>
                  <a:schemeClr val="tx1">
                    <a:lumMod val="50000"/>
                    <a:lumOff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p:cBhvr>
                                        <p:cTn id="11" dur="750"/>
                                        <p:tgtEl>
                                          <p:spTgt spid="8"/>
                                        </p:tgtEl>
                                      </p:cBhvr>
                                    </p:animEffect>
                                    <p:anim calcmode="lin" valueType="num">
                                      <p:cBhvr>
                                        <p:cTn id="12" dur="750" fill="hold"/>
                                        <p:tgtEl>
                                          <p:spTgt spid="8"/>
                                        </p:tgtEl>
                                        <p:attrNameLst>
                                          <p:attrName>ppt_x</p:attrName>
                                        </p:attrNameLst>
                                      </p:cBhvr>
                                      <p:tavLst>
                                        <p:tav tm="0">
                                          <p:val>
                                            <p:strVal val="#ppt_x"/>
                                          </p:val>
                                        </p:tav>
                                        <p:tav tm="100000">
                                          <p:val>
                                            <p:strVal val="#ppt_x"/>
                                          </p:val>
                                        </p:tav>
                                      </p:tavLst>
                                    </p:anim>
                                    <p:anim calcmode="lin" valueType="num">
                                      <p:cBhvr>
                                        <p:cTn id="13" dur="75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p:cBhvr>
                                        <p:cTn id="17" dur="750"/>
                                        <p:tgtEl>
                                          <p:spTgt spid="16"/>
                                        </p:tgtEl>
                                      </p:cBhvr>
                                    </p:animEffect>
                                    <p:anim calcmode="lin" valueType="num">
                                      <p:cBhvr>
                                        <p:cTn id="18" dur="750" fill="hold"/>
                                        <p:tgtEl>
                                          <p:spTgt spid="16"/>
                                        </p:tgtEl>
                                        <p:attrNameLst>
                                          <p:attrName>ppt_x</p:attrName>
                                        </p:attrNameLst>
                                      </p:cBhvr>
                                      <p:tavLst>
                                        <p:tav tm="0">
                                          <p:val>
                                            <p:strVal val="#ppt_x"/>
                                          </p:val>
                                        </p:tav>
                                        <p:tav tm="100000">
                                          <p:val>
                                            <p:strVal val="#ppt_x"/>
                                          </p:val>
                                        </p:tav>
                                      </p:tavLst>
                                    </p:anim>
                                    <p:anim calcmode="lin" valueType="num">
                                      <p:cBhvr>
                                        <p:cTn id="19" dur="750" fill="hold"/>
                                        <p:tgtEl>
                                          <p:spTgt spid="16"/>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p:cBhvr>
                                        <p:cTn id="23" dur="750"/>
                                        <p:tgtEl>
                                          <p:spTgt spid="20"/>
                                        </p:tgtEl>
                                      </p:cBhvr>
                                    </p:animEffect>
                                    <p:anim calcmode="lin" valueType="num">
                                      <p:cBhvr>
                                        <p:cTn id="24" dur="750" fill="hold"/>
                                        <p:tgtEl>
                                          <p:spTgt spid="20"/>
                                        </p:tgtEl>
                                        <p:attrNameLst>
                                          <p:attrName>ppt_x</p:attrName>
                                        </p:attrNameLst>
                                      </p:cBhvr>
                                      <p:tavLst>
                                        <p:tav tm="0">
                                          <p:val>
                                            <p:strVal val="#ppt_x"/>
                                          </p:val>
                                        </p:tav>
                                        <p:tav tm="100000">
                                          <p:val>
                                            <p:strVal val="#ppt_x"/>
                                          </p:val>
                                        </p:tav>
                                      </p:tavLst>
                                    </p:anim>
                                    <p:anim calcmode="lin" valueType="num">
                                      <p:cBhvr>
                                        <p:cTn id="25" dur="750" fill="hold"/>
                                        <p:tgtEl>
                                          <p:spTgt spid="20"/>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0" y="1240"/>
            <a:ext cx="12190413" cy="6857107"/>
          </a:xfrm>
          <a:prstGeom prst="rect">
            <a:avLst/>
          </a:prstGeom>
        </p:spPr>
      </p:pic>
      <p:sp>
        <p:nvSpPr>
          <p:cNvPr id="12" name="TextBox 15"/>
          <p:cNvSpPr txBox="1"/>
          <p:nvPr/>
        </p:nvSpPr>
        <p:spPr>
          <a:xfrm>
            <a:off x="146135" y="5605737"/>
            <a:ext cx="3068638" cy="830997"/>
          </a:xfrm>
          <a:prstGeom prst="rect">
            <a:avLst/>
          </a:prstGeom>
          <a:noFill/>
          <a:ln>
            <a:noFill/>
          </a:ln>
        </p:spPr>
        <p:txBody>
          <a:bodyPr wrap="square" rtlCol="0">
            <a:spAutoFit/>
          </a:bodyPr>
          <a:lstStyle/>
          <a:p>
            <a:pPr algn="ctr"/>
            <a:r>
              <a:rPr lang="zh-CN" alt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rPr>
              <a:t>第二章</a:t>
            </a:r>
            <a:endParaRPr lang="en-US" sz="4800" b="1" spc="600" dirty="0">
              <a:solidFill>
                <a:schemeClr val="bg1"/>
              </a:solidFill>
              <a:latin typeface="微软雅黑" panose="020B0503020204020204" pitchFamily="34" charset="-122"/>
              <a:ea typeface="微软雅黑" panose="020B0503020204020204" pitchFamily="34" charset="-122"/>
              <a:cs typeface="Lato Black" panose="020F0A02020204030203" charset="0"/>
            </a:endParaRPr>
          </a:p>
        </p:txBody>
      </p:sp>
      <p:sp>
        <p:nvSpPr>
          <p:cNvPr id="13" name="矩形 12"/>
          <p:cNvSpPr/>
          <p:nvPr/>
        </p:nvSpPr>
        <p:spPr>
          <a:xfrm>
            <a:off x="1312851" y="1981146"/>
            <a:ext cx="4884750" cy="784830"/>
          </a:xfrm>
          <a:prstGeom prst="rect">
            <a:avLst/>
          </a:prstGeom>
        </p:spPr>
        <p:txBody>
          <a:bodyPr wrap="square" lIns="0" tIns="0" rIns="0" bIns="0">
            <a:spAutoFit/>
          </a:bodyPr>
          <a:lstStyle/>
          <a:p>
            <a:pPr algn="ctr" eaLnBrk="1" hangingPunct="1">
              <a:defRPr/>
            </a:pPr>
            <a:r>
              <a:rPr lang="zh-CN" altLang="en-US" sz="5000" b="1" spc="300" noProof="1">
                <a:solidFill>
                  <a:srgbClr val="59A3B0"/>
                </a:solidFill>
                <a:latin typeface="微软雅黑" panose="020B0503020204020204" pitchFamily="34" charset="-122"/>
                <a:ea typeface="微软雅黑" panose="020B0503020204020204" pitchFamily="34" charset="-122"/>
                <a:cs typeface="+mn-ea"/>
                <a:sym typeface="Arial" panose="020B0604020202020204" pitchFamily="34" charset="0"/>
              </a:rPr>
              <a:t>工作</a:t>
            </a:r>
            <a:r>
              <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完成情况</a:t>
            </a:r>
            <a:endParaRPr lang="zh-CN" altLang="en-US" sz="5000" b="1" spc="3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4" name="TextBox 11"/>
          <p:cNvSpPr txBox="1"/>
          <p:nvPr/>
        </p:nvSpPr>
        <p:spPr>
          <a:xfrm>
            <a:off x="1668779" y="27928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TextBox 11"/>
          <p:cNvSpPr txBox="1"/>
          <p:nvPr/>
        </p:nvSpPr>
        <p:spPr>
          <a:xfrm>
            <a:off x="1668779" y="3084958"/>
            <a:ext cx="4134465" cy="307777"/>
          </a:xfrm>
          <a:prstGeom prst="rect">
            <a:avLst/>
          </a:prstGeom>
          <a:noFill/>
        </p:spPr>
        <p:txBody>
          <a:bodyPr wrap="none">
            <a:spAutoFit/>
          </a:bodyPr>
          <a:lstStyle/>
          <a:p>
            <a:pPr marL="0" lvl="1">
              <a:defRPr/>
            </a:pPr>
            <a:r>
              <a:rPr lang="zh-CN" altLang="en-US" sz="1400" noProof="1">
                <a:solidFill>
                  <a:schemeClr val="bg1">
                    <a:lumMod val="85000"/>
                  </a:schemeClr>
                </a:solidFill>
                <a:latin typeface="微软雅黑" panose="020B0503020204020204" pitchFamily="34" charset="-122"/>
                <a:ea typeface="微软雅黑" panose="020B0503020204020204" pitchFamily="34" charset="-122"/>
                <a:cs typeface="+mn-ea"/>
                <a:sym typeface="Arial" panose="020B0604020202020204" pitchFamily="34" charset="0"/>
              </a:rPr>
              <a:t>添加相关标题文字添加相关标题文字相关标题文字</a:t>
            </a:r>
            <a:endParaRPr lang="en-US" altLang="zh-CN" sz="1400" noProof="1">
              <a:solidFill>
                <a:schemeClr val="bg1">
                  <a:lumMod val="8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750"/>
                                        <p:tgtEl>
                                          <p:spTgt spid="12"/>
                                        </p:tgtEl>
                                      </p:cBhvr>
                                    </p:animEffect>
                                    <p:anim calcmode="lin" valueType="num">
                                      <p:cBhvr>
                                        <p:cTn id="12" dur="750" fill="hold"/>
                                        <p:tgtEl>
                                          <p:spTgt spid="12"/>
                                        </p:tgtEl>
                                        <p:attrNameLst>
                                          <p:attrName>ppt_x</p:attrName>
                                        </p:attrNameLst>
                                      </p:cBhvr>
                                      <p:tavLst>
                                        <p:tav tm="0">
                                          <p:val>
                                            <p:strVal val="#ppt_x"/>
                                          </p:val>
                                        </p:tav>
                                        <p:tav tm="100000">
                                          <p:val>
                                            <p:strVal val="#ppt_x"/>
                                          </p:val>
                                        </p:tav>
                                      </p:tavLst>
                                    </p:anim>
                                    <p:anim calcmode="lin" valueType="num">
                                      <p:cBhvr>
                                        <p:cTn id="13" dur="75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3" presetClass="entr" presetSubtype="3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strVal val="4*#ppt_w"/>
                                          </p:val>
                                        </p:tav>
                                        <p:tav tm="100000">
                                          <p:val>
                                            <p:strVal val="#ppt_w"/>
                                          </p:val>
                                        </p:tav>
                                      </p:tavLst>
                                    </p:anim>
                                    <p:anim calcmode="lin" valueType="num">
                                      <p:cBhvr>
                                        <p:cTn id="18" dur="500" fill="hold"/>
                                        <p:tgtEl>
                                          <p:spTgt spid="13"/>
                                        </p:tgtEl>
                                        <p:attrNameLst>
                                          <p:attrName>ppt_h</p:attrName>
                                        </p:attrNameLst>
                                      </p:cBhvr>
                                      <p:tavLst>
                                        <p:tav tm="0">
                                          <p:val>
                                            <p:strVal val="4*#ppt_h"/>
                                          </p:val>
                                        </p:tav>
                                        <p:tav tm="100000">
                                          <p:val>
                                            <p:strVal val="#ppt_h"/>
                                          </p:val>
                                        </p:tav>
                                      </p:tavLst>
                                    </p:anim>
                                  </p:childTnLst>
                                </p:cTn>
                              </p:par>
                            </p:childTnLst>
                          </p:cTn>
                        </p:par>
                        <p:par>
                          <p:cTn id="19" fill="hold">
                            <p:stCondLst>
                              <p:cond delay="2500"/>
                            </p:stCondLst>
                            <p:childTnLst>
                              <p:par>
                                <p:cTn id="20" presetID="12" presetClass="entr" presetSubtype="8"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p:tgtEl>
                                          <p:spTgt spid="14"/>
                                        </p:tgtEl>
                                        <p:attrNameLst>
                                          <p:attrName>ppt_x</p:attrName>
                                        </p:attrNameLst>
                                      </p:cBhvr>
                                      <p:tavLst>
                                        <p:tav tm="0">
                                          <p:val>
                                            <p:strVal val="#ppt_x-#ppt_w*1.125000"/>
                                          </p:val>
                                        </p:tav>
                                        <p:tav tm="100000">
                                          <p:val>
                                            <p:strVal val="#ppt_x"/>
                                          </p:val>
                                        </p:tav>
                                      </p:tavLst>
                                    </p:anim>
                                    <p:animEffect transition="in" filter="wipe(right)">
                                      <p:cBhvr>
                                        <p:cTn id="23" dur="500"/>
                                        <p:tgtEl>
                                          <p:spTgt spid="14"/>
                                        </p:tgtEl>
                                      </p:cBhvr>
                                    </p:animEffect>
                                  </p:childTnLst>
                                </p:cTn>
                              </p:par>
                            </p:childTnLst>
                          </p:cTn>
                        </p:par>
                        <p:par>
                          <p:cTn id="24" fill="hold">
                            <p:stCondLst>
                              <p:cond delay="3000"/>
                            </p:stCondLst>
                            <p:childTnLst>
                              <p:par>
                                <p:cTn id="25" presetID="1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p:tgtEl>
                                          <p:spTgt spid="15"/>
                                        </p:tgtEl>
                                        <p:attrNameLst>
                                          <p:attrName>ppt_x</p:attrName>
                                        </p:attrNameLst>
                                      </p:cBhvr>
                                      <p:tavLst>
                                        <p:tav tm="0">
                                          <p:val>
                                            <p:strVal val="#ppt_x-#ppt_w*1.125000"/>
                                          </p:val>
                                        </p:tav>
                                        <p:tav tm="100000">
                                          <p:val>
                                            <p:strVal val="#ppt_x"/>
                                          </p:val>
                                        </p:tav>
                                      </p:tavLst>
                                    </p:anim>
                                    <p:animEffect transition="in" filter="wipe(right)">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PA" val="v3.0.1"/>
</p:tagLst>
</file>

<file path=ppt/tags/tag12.xml><?xml version="1.0" encoding="utf-8"?>
<p:tagLst xmlns:p="http://schemas.openxmlformats.org/presentationml/2006/main">
  <p:tag name="PA" val="v3.0.1"/>
</p:tagLst>
</file>

<file path=ppt/tags/tag13.xml><?xml version="1.0" encoding="utf-8"?>
<p:tagLst xmlns:p="http://schemas.openxmlformats.org/presentationml/2006/main">
  <p:tag name="PA" val="v3.0.1"/>
</p:tagLst>
</file>

<file path=ppt/tags/tag14.xml><?xml version="1.0" encoding="utf-8"?>
<p:tagLst xmlns:p="http://schemas.openxmlformats.org/presentationml/2006/main">
  <p:tag name="PA" val="v3.0.1"/>
</p:tagLst>
</file>

<file path=ppt/tags/tag15.xml><?xml version="1.0" encoding="utf-8"?>
<p:tagLst xmlns:p="http://schemas.openxmlformats.org/presentationml/2006/main">
  <p:tag name="PA" val="v3.0.1"/>
</p:tagLst>
</file>

<file path=ppt/tags/tag16.xml><?xml version="1.0" encoding="utf-8"?>
<p:tagLst xmlns:p="http://schemas.openxmlformats.org/presentationml/2006/main">
  <p:tag name="PA" val="v3.0.1"/>
</p:tagLst>
</file>

<file path=ppt/tags/tag17.xml><?xml version="1.0" encoding="utf-8"?>
<p:tagLst xmlns:p="http://schemas.openxmlformats.org/presentationml/2006/main">
  <p:tag name="PA" val="v3.0.1"/>
</p:tagLst>
</file>

<file path=ppt/tags/tag18.xml><?xml version="1.0" encoding="utf-8"?>
<p:tagLst xmlns:p="http://schemas.openxmlformats.org/presentationml/2006/main">
  <p:tag name="PA" val="v3.0.1"/>
</p:tagLst>
</file>

<file path=ppt/tags/tag19.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20.xml><?xml version="1.0" encoding="utf-8"?>
<p:tagLst xmlns:p="http://schemas.openxmlformats.org/presentationml/2006/main">
  <p:tag name="PA" val="v3.0.1"/>
</p:tagLst>
</file>

<file path=ppt/tags/tag21.xml><?xml version="1.0" encoding="utf-8"?>
<p:tagLst xmlns:p="http://schemas.openxmlformats.org/presentationml/2006/main">
  <p:tag name="PA" val="v3.0.1"/>
</p:tagLst>
</file>

<file path=ppt/tags/tag22.xml><?xml version="1.0" encoding="utf-8"?>
<p:tagLst xmlns:p="http://schemas.openxmlformats.org/presentationml/2006/main">
  <p:tag name="PA" val="v3.0.1"/>
</p:tagLst>
</file>

<file path=ppt/tags/tag23.xml><?xml version="1.0" encoding="utf-8"?>
<p:tagLst xmlns:p="http://schemas.openxmlformats.org/presentationml/2006/main">
  <p:tag name="PA" val="v3.0.1"/>
</p:tagLst>
</file>

<file path=ppt/tags/tag24.xml><?xml version="1.0" encoding="utf-8"?>
<p:tagLst xmlns:p="http://schemas.openxmlformats.org/presentationml/2006/main">
  <p:tag name="PA" val="v3.0.1"/>
</p:tagLst>
</file>

<file path=ppt/tags/tag25.xml><?xml version="1.0" encoding="utf-8"?>
<p:tagLst xmlns:p="http://schemas.openxmlformats.org/presentationml/2006/main">
  <p:tag name="PA" val="v3.0.1"/>
</p:tagLst>
</file>

<file path=ppt/tags/tag26.xml><?xml version="1.0" encoding="utf-8"?>
<p:tagLst xmlns:p="http://schemas.openxmlformats.org/presentationml/2006/main">
  <p:tag name="PA" val="v3.0.1"/>
</p:tagLst>
</file>

<file path=ppt/tags/tag27.xml><?xml version="1.0" encoding="utf-8"?>
<p:tagLst xmlns:p="http://schemas.openxmlformats.org/presentationml/2006/main">
  <p:tag name="PA" val="v3.0.1"/>
</p:tagLst>
</file>

<file path=ppt/tags/tag28.xml><?xml version="1.0" encoding="utf-8"?>
<p:tagLst xmlns:p="http://schemas.openxmlformats.org/presentationml/2006/main">
  <p:tag name="ISPRING_ULTRA_SCORM_TRACKING_SLIDES" val="1"/>
  <p:tag name="GENSWF_OUTPUT_FILE_NAME" val="33"/>
  <p:tag name="ISPRING_PRESENTATION_TITLE" val="商务风市场部年终总结计划PPT模板"/>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a="http://schemas.openxmlformats.org/drawingml/2006/main" name="第一PPT，www.1ppt.com">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4399</Words>
  <Application>WPS 演示</Application>
  <PresentationFormat>自定义</PresentationFormat>
  <Paragraphs>525</Paragraphs>
  <Slides>24</Slides>
  <Notes>24</Notes>
  <HiddenSlides>0</HiddenSlides>
  <MMClips>0</MMClips>
  <ScaleCrop>false</ScaleCrop>
  <HeadingPairs>
    <vt:vector size="6" baseType="variant">
      <vt:variant>
        <vt:lpstr>已用的字体</vt:lpstr>
      </vt:variant>
      <vt:variant>
        <vt:i4>37</vt:i4>
      </vt:variant>
      <vt:variant>
        <vt:lpstr>主题</vt:lpstr>
      </vt:variant>
      <vt:variant>
        <vt:i4>1</vt:i4>
      </vt:variant>
      <vt:variant>
        <vt:lpstr>幻灯片标题</vt:lpstr>
      </vt:variant>
      <vt:variant>
        <vt:i4>24</vt:i4>
      </vt:variant>
    </vt:vector>
  </HeadingPairs>
  <TitlesOfParts>
    <vt:vector size="62" baseType="lpstr">
      <vt:lpstr>Arial</vt:lpstr>
      <vt:lpstr>宋体</vt:lpstr>
      <vt:lpstr>Wingdings</vt:lpstr>
      <vt:lpstr>Calibri</vt:lpstr>
      <vt:lpstr>ITC Avant Garde Std Bk</vt:lpstr>
      <vt:lpstr>Segoe Print</vt:lpstr>
      <vt:lpstr>微软雅黑</vt:lpstr>
      <vt:lpstr>Agency FB</vt:lpstr>
      <vt:lpstr>Trebuchet MS</vt:lpstr>
      <vt:lpstr>宋体-PUA</vt:lpstr>
      <vt:lpstr>Lato Black</vt:lpstr>
      <vt:lpstr>Lato Regular</vt:lpstr>
      <vt:lpstr>Lato</vt:lpstr>
      <vt:lpstr>方正兰亭细黑_GBK</vt:lpstr>
      <vt:lpstr>黑体</vt:lpstr>
      <vt:lpstr>Calibri</vt:lpstr>
      <vt:lpstr>Century Gothic</vt:lpstr>
      <vt:lpstr>思源黑体 CN Medium</vt:lpstr>
      <vt:lpstr>方正兰亭纤黑_GBK</vt:lpstr>
      <vt:lpstr>Arial Unicode MS</vt:lpstr>
      <vt:lpstr>等线</vt:lpstr>
      <vt:lpstr>Impact</vt:lpstr>
      <vt:lpstr>造字工房尚雅体演示版常规体</vt:lpstr>
      <vt:lpstr>Arial</vt:lpstr>
      <vt:lpstr>Open Sans Light</vt:lpstr>
      <vt:lpstr>Open Sans</vt:lpstr>
      <vt:lpstr>Source Sans Pro</vt:lpstr>
      <vt:lpstr>Helvetica Neue</vt:lpstr>
      <vt:lpstr>Lato Light</vt:lpstr>
      <vt:lpstr>Gill Sans</vt:lpstr>
      <vt:lpstr>Lato Regular</vt:lpstr>
      <vt:lpstr>Lato Light</vt:lpstr>
      <vt:lpstr>Stencil Std</vt:lpstr>
      <vt:lpstr>冬青黑体简体中文 W3</vt:lpstr>
      <vt:lpstr>PT Sans</vt:lpstr>
      <vt:lpstr>Oswald</vt:lpstr>
      <vt:lpstr>td-sb</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稳重商务</dc:title>
  <dc:creator>第一PPT</dc:creator>
  <cp:keywords>www.1ppt.com</cp:keywords>
  <dc:description>www.1ppt.com</dc:description>
  <cp:lastModifiedBy>Administrator</cp:lastModifiedBy>
  <cp:revision>3202</cp:revision>
  <dcterms:created xsi:type="dcterms:W3CDTF">2015-12-01T09:06:00Z</dcterms:created>
  <dcterms:modified xsi:type="dcterms:W3CDTF">2020-05-10T04:25:54Z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2052-11.1.0.9662</vt:lpwstr>
  </property>
</Properties>
</file>