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70" r:id="rId3"/>
    <p:sldId id="353" r:id="rId5"/>
    <p:sldId id="491" r:id="rId6"/>
    <p:sldId id="352" r:id="rId7"/>
    <p:sldId id="494" r:id="rId8"/>
    <p:sldId id="495" r:id="rId9"/>
    <p:sldId id="496" r:id="rId10"/>
    <p:sldId id="497" r:id="rId11"/>
    <p:sldId id="492" r:id="rId12"/>
    <p:sldId id="498" r:id="rId13"/>
    <p:sldId id="499" r:id="rId14"/>
    <p:sldId id="500" r:id="rId15"/>
    <p:sldId id="501" r:id="rId16"/>
    <p:sldId id="493" r:id="rId17"/>
    <p:sldId id="502" r:id="rId18"/>
    <p:sldId id="503" r:id="rId19"/>
    <p:sldId id="504" r:id="rId20"/>
    <p:sldId id="505" r:id="rId21"/>
    <p:sldId id="471" r:id="rId22"/>
    <p:sldId id="506" r:id="rId23"/>
    <p:sldId id="507" r:id="rId24"/>
    <p:sldId id="508" r:id="rId25"/>
    <p:sldId id="509" r:id="rId26"/>
    <p:sldId id="297" r:id="rId27"/>
  </p:sldIdLst>
  <p:sldSz cx="12190095" cy="685927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3B0"/>
    <a:srgbClr val="3B4658"/>
    <a:srgbClr val="9CC7CE"/>
    <a:srgbClr val="7F8EAB"/>
    <a:srgbClr val="3296A8"/>
    <a:srgbClr val="6D8AAB"/>
    <a:srgbClr val="31709C"/>
    <a:srgbClr val="7697B3"/>
    <a:srgbClr val="6FA094"/>
    <a:srgbClr val="94B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97778" autoAdjust="0"/>
  </p:normalViewPr>
  <p:slideViewPr>
    <p:cSldViewPr snapToGrid="0" showGuides="1">
      <p:cViewPr>
        <p:scale>
          <a:sx n="55" d="100"/>
          <a:sy n="55" d="100"/>
        </p:scale>
        <p:origin x="-84" y="-1584"/>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28.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endParaRPr lang="en-US"/>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endParaRPr lang="en-US"/>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600" indent="0">
              <a:buNone/>
              <a:defRPr sz="38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endParaRPr lang="en-US"/>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800" indent="0">
              <a:buNone/>
              <a:defRPr sz="1900">
                <a:solidFill>
                  <a:schemeClr val="tx1">
                    <a:tint val="75000"/>
                  </a:schemeClr>
                </a:solidFill>
              </a:defRPr>
            </a:lvl4pPr>
            <a:lvl5pPr marL="2438400" indent="0">
              <a:buNone/>
              <a:defRPr sz="1900">
                <a:solidFill>
                  <a:schemeClr val="tx1">
                    <a:tint val="75000"/>
                  </a:schemeClr>
                </a:solidFill>
              </a:defRPr>
            </a:lvl5pPr>
            <a:lvl6pPr marL="3048000" indent="0">
              <a:buNone/>
              <a:defRPr sz="1900">
                <a:solidFill>
                  <a:schemeClr val="tx1">
                    <a:tint val="75000"/>
                  </a:schemeClr>
                </a:solidFill>
              </a:defRPr>
            </a:lvl6pPr>
            <a:lvl7pPr marL="3657600" indent="0">
              <a:buNone/>
              <a:defRPr sz="1900">
                <a:solidFill>
                  <a:schemeClr val="tx1">
                    <a:tint val="75000"/>
                  </a:schemeClr>
                </a:solidFill>
              </a:defRPr>
            </a:lvl7pPr>
            <a:lvl8pPr marL="4267200" indent="0">
              <a:buNone/>
              <a:defRPr sz="1900">
                <a:solidFill>
                  <a:schemeClr val="tx1">
                    <a:tint val="75000"/>
                  </a:schemeClr>
                </a:solidFill>
              </a:defRPr>
            </a:lvl8pPr>
            <a:lvl9pPr marL="4876800" indent="0">
              <a:buNone/>
              <a:defRPr sz="19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矩形 10"/>
          <p:cNvSpPr/>
          <p:nvPr userDrawn="1"/>
        </p:nvSpPr>
        <p:spPr>
          <a:xfrm>
            <a:off x="8712796" y="4406074"/>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www.1ppt.com/sucai/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www.1ppt.com/tubiao/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www.1ppt.com/kejian/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www.1ppt.com/ziti/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www.1ppt.com/xiazai/jihua/</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www.1ppt.com/xiazai/jianli/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www.1ppt.com/xiazai/huibao/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en-US" altLang="zh-CN" sz="100" b="0" i="0" u="none" strike="noStrike" kern="0" cap="none" spc="0" normalizeH="0" baseline="0" noProof="0" dirty="0" smtClean="0">
              <a:ln>
                <a:noFill/>
              </a:ln>
              <a:solidFill>
                <a:prstClr val="white"/>
              </a:solidFill>
              <a:effectLst/>
              <a:uLnTx/>
              <a:uFillTx/>
            </a:endParaRPr>
          </a:p>
        </p:txBody>
      </p:sp>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endParaRPr lang="en-US"/>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endParaRPr lang="en-US"/>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endParaRPr lang="en-US"/>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5" Type="http://schemas.openxmlformats.org/officeDocument/2006/relationships/notesSlide" Target="../notesSlides/notesSlide12.xml"/><Relationship Id="rId14" Type="http://schemas.openxmlformats.org/officeDocument/2006/relationships/slideLayout" Target="../slideLayouts/slideLayout8.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3" Type="http://schemas.openxmlformats.org/officeDocument/2006/relationships/notesSlide" Target="../notesSlides/notesSlide15.xml"/><Relationship Id="rId12" Type="http://schemas.openxmlformats.org/officeDocument/2006/relationships/slideLayout" Target="../slideLayouts/slideLayout8.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7" Type="http://schemas.openxmlformats.org/officeDocument/2006/relationships/notesSlide" Target="../notesSlides/notesSlide20.xml"/><Relationship Id="rId6" Type="http://schemas.openxmlformats.org/officeDocument/2006/relationships/slideLayout" Target="../slideLayouts/slideLayout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1"/>
          <a:stretch>
            <a:fillRect/>
          </a:stretch>
        </p:blipFill>
        <p:spPr>
          <a:xfrm>
            <a:off x="0" y="1240"/>
            <a:ext cx="12190413" cy="6857107"/>
          </a:xfrm>
          <a:prstGeom prst="rect">
            <a:avLst/>
          </a:prstGeom>
        </p:spPr>
      </p:pic>
      <p:sp>
        <p:nvSpPr>
          <p:cNvPr id="5" name="TextBox 4"/>
          <p:cNvSpPr txBox="1"/>
          <p:nvPr/>
        </p:nvSpPr>
        <p:spPr>
          <a:xfrm>
            <a:off x="1185987" y="2335389"/>
            <a:ext cx="7391767" cy="923330"/>
          </a:xfrm>
          <a:prstGeom prst="rect">
            <a:avLst/>
          </a:prstGeom>
          <a:noFill/>
        </p:spPr>
        <p:txBody>
          <a:bodyPr wrap="none" rtlCol="0">
            <a:spAutoFit/>
          </a:bodyPr>
          <a:lstStyle/>
          <a:p>
            <a:r>
              <a:rPr lang="zh-CN" altLang="en-US" sz="5400" spc="300" dirty="0">
                <a:solidFill>
                  <a:schemeClr val="bg1">
                    <a:lumMod val="85000"/>
                  </a:schemeClr>
                </a:solidFill>
                <a:latin typeface="微软雅黑" panose="020B0503020204020204" pitchFamily="34" charset="-122"/>
                <a:ea typeface="微软雅黑" panose="020B0503020204020204" pitchFamily="34" charset="-122"/>
              </a:rPr>
              <a:t>蓝</a:t>
            </a:r>
            <a:r>
              <a:rPr lang="zh-CN" altLang="en-US" sz="5400" spc="300" dirty="0" smtClean="0">
                <a:solidFill>
                  <a:schemeClr val="bg1">
                    <a:lumMod val="85000"/>
                  </a:schemeClr>
                </a:solidFill>
                <a:latin typeface="微软雅黑" panose="020B0503020204020204" pitchFamily="34" charset="-122"/>
                <a:ea typeface="微软雅黑" panose="020B0503020204020204" pitchFamily="34" charset="-122"/>
              </a:rPr>
              <a:t>色稳重工作计划</a:t>
            </a:r>
            <a:r>
              <a:rPr lang="en-US" altLang="zh-CN" sz="5400" spc="300" dirty="0" smtClean="0">
                <a:solidFill>
                  <a:schemeClr val="bg1">
                    <a:lumMod val="85000"/>
                  </a:schemeClr>
                </a:solidFill>
                <a:latin typeface="微软雅黑" panose="020B0503020204020204" pitchFamily="34" charset="-122"/>
                <a:ea typeface="微软雅黑" panose="020B0503020204020204" pitchFamily="34" charset="-122"/>
              </a:rPr>
              <a:t>PPT</a:t>
            </a:r>
            <a:endParaRPr lang="en-US" altLang="zh-CN" sz="5400" spc="3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6" name="TextBox 23"/>
          <p:cNvSpPr txBox="1"/>
          <p:nvPr/>
        </p:nvSpPr>
        <p:spPr>
          <a:xfrm>
            <a:off x="1267203" y="3769295"/>
            <a:ext cx="4402648" cy="553998"/>
          </a:xfrm>
          <a:prstGeom prst="rect">
            <a:avLst/>
          </a:prstGeom>
          <a:noFill/>
        </p:spPr>
        <p:txBody>
          <a:bodyPr wrap="square" rtlCol="0">
            <a:spAutoFit/>
          </a:bodyPr>
          <a:lstStyle/>
          <a:p>
            <a:r>
              <a:rPr lang="en-US" altLang="zh-CN" sz="1000" dirty="0">
                <a:solidFill>
                  <a:schemeClr val="bg1">
                    <a:lumMod val="85000"/>
                  </a:schemeClr>
                </a:solidFill>
                <a:latin typeface="微软雅黑" panose="020B0503020204020204" pitchFamily="34" charset="-122"/>
                <a:ea typeface="微软雅黑" panose="020B0503020204020204" pitchFamily="34" charset="-122"/>
              </a:rPr>
              <a:t>Your content to play here, or through your copy, </a:t>
            </a:r>
            <a:endParaRPr lang="en-US" altLang="zh-CN" sz="1000" dirty="0">
              <a:solidFill>
                <a:schemeClr val="bg1">
                  <a:lumMod val="85000"/>
                </a:schemeClr>
              </a:solidFill>
              <a:latin typeface="微软雅黑" panose="020B0503020204020204" pitchFamily="34" charset="-122"/>
              <a:ea typeface="微软雅黑" panose="020B0503020204020204" pitchFamily="34" charset="-122"/>
            </a:endParaRPr>
          </a:p>
          <a:p>
            <a:r>
              <a:rPr lang="en-US" altLang="zh-CN" sz="1000" dirty="0">
                <a:solidFill>
                  <a:schemeClr val="bg1">
                    <a:lumMod val="85000"/>
                  </a:schemeClr>
                </a:solidFill>
                <a:latin typeface="微软雅黑" panose="020B0503020204020204" pitchFamily="34" charset="-122"/>
                <a:ea typeface="微软雅黑" panose="020B0503020204020204" pitchFamily="34" charset="-122"/>
              </a:rPr>
              <a:t>paste in this box, and select only the text. Your content to play here, or through your copy, paste in this box, and select only the text.</a:t>
            </a:r>
            <a:endParaRPr lang="zh-CN" altLang="en-US" sz="10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1319345" y="3306637"/>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85000"/>
                  </a:schemeClr>
                </a:solidFill>
                <a:latin typeface="微软雅黑" panose="020B0503020204020204" pitchFamily="34" charset="-122"/>
                <a:ea typeface="微软雅黑" panose="020B0503020204020204" pitchFamily="34" charset="-122"/>
              </a:rPr>
              <a:t>适</a:t>
            </a:r>
            <a:r>
              <a:rPr lang="zh-CN" altLang="en-US" sz="1600" dirty="0" smtClean="0">
                <a:solidFill>
                  <a:schemeClr val="bg1">
                    <a:lumMod val="85000"/>
                  </a:schemeClr>
                </a:solidFill>
                <a:latin typeface="微软雅黑" panose="020B0503020204020204" pitchFamily="34" charset="-122"/>
                <a:ea typeface="微软雅黑" panose="020B0503020204020204" pitchFamily="34" charset="-122"/>
              </a:rPr>
              <a:t>用</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工作汇报</a:t>
            </a:r>
            <a:r>
              <a:rPr lang="en-US" altLang="zh-CN" sz="1600" dirty="0" smtClean="0">
                <a:solidFill>
                  <a:schemeClr val="bg1">
                    <a:lumMod val="85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文化介绍</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 </a:t>
            </a:r>
            <a:r>
              <a:rPr lang="zh-CN" altLang="en-US" sz="1600" dirty="0" smtClean="0">
                <a:solidFill>
                  <a:schemeClr val="bg1">
                    <a:lumMod val="85000"/>
                  </a:schemeClr>
                </a:solidFill>
                <a:latin typeface="微软雅黑" panose="020B0503020204020204" pitchFamily="34" charset="-122"/>
                <a:ea typeface="微软雅黑" panose="020B0503020204020204" pitchFamily="34" charset="-122"/>
              </a:rPr>
              <a:t>工作总结</a:t>
            </a:r>
            <a:endParaRPr lang="zh-CN" altLang="en-US" sz="16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8" name="TextBox 4"/>
          <p:cNvSpPr txBox="1"/>
          <p:nvPr/>
        </p:nvSpPr>
        <p:spPr>
          <a:xfrm>
            <a:off x="1181434" y="1076009"/>
            <a:ext cx="2082621" cy="1446550"/>
          </a:xfrm>
          <a:prstGeom prst="rect">
            <a:avLst/>
          </a:prstGeom>
          <a:noFill/>
        </p:spPr>
        <p:txBody>
          <a:bodyPr wrap="none" rtlCol="0">
            <a:spAutoFit/>
          </a:bodyPr>
          <a:lstStyle/>
          <a:p>
            <a:r>
              <a:rPr lang="en-US" altLang="zh-CN" sz="8800" dirty="0" smtClean="0">
                <a:solidFill>
                  <a:srgbClr val="59A3B0"/>
                </a:solidFill>
                <a:latin typeface="Agency FB" panose="020B0503020202020204" pitchFamily="34" charset="0"/>
                <a:ea typeface="宋体-PUA" panose="02010600030101010101" pitchFamily="2" charset="-122"/>
              </a:rPr>
              <a:t>2030</a:t>
            </a:r>
            <a:endParaRPr lang="en-US" altLang="zh-CN" sz="8800" dirty="0">
              <a:solidFill>
                <a:srgbClr val="59A3B0"/>
              </a:solidFill>
              <a:latin typeface="Agency FB" panose="020B0503020202020204" pitchFamily="34" charset="0"/>
              <a:ea typeface="宋体-PUA" panose="02010600030101010101" pitchFamily="2" charset="-122"/>
            </a:endParaRPr>
          </a:p>
        </p:txBody>
      </p:sp>
      <p:sp>
        <p:nvSpPr>
          <p:cNvPr id="10" name="TextBox 2"/>
          <p:cNvSpPr>
            <a:spLocks noChangeArrowheads="1"/>
          </p:cNvSpPr>
          <p:nvPr/>
        </p:nvSpPr>
        <p:spPr bwMode="auto">
          <a:xfrm>
            <a:off x="327025" y="158750"/>
            <a:ext cx="1868170" cy="70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6" tIns="45703" rIns="91406" bIns="45703">
            <a:spAutoFit/>
          </a:bodyPr>
          <a:lstStyle/>
          <a:p>
            <a:pPr algn="ctr" eaLnBrk="1" hangingPunct="1">
              <a:buFont typeface="Arial" panose="020B0604020202020204" pitchFamily="34" charset="0"/>
              <a:buNone/>
            </a:pPr>
            <a:r>
              <a:rPr lang="en-US" altLang="zh-CN" sz="40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rPr>
              <a:t>LOGO</a:t>
            </a:r>
            <a:endParaRPr lang="zh-CN" altLang="en-US" sz="40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endParaRPr>
          </a:p>
        </p:txBody>
      </p:sp>
      <p:sp>
        <p:nvSpPr>
          <p:cNvPr id="11" name="等腰三角形 4"/>
          <p:cNvSpPr>
            <a:spLocks noChangeArrowheads="1"/>
          </p:cNvSpPr>
          <p:nvPr/>
        </p:nvSpPr>
        <p:spPr bwMode="auto">
          <a:xfrm rot="5400000">
            <a:off x="-18664" y="318708"/>
            <a:ext cx="329453" cy="285769"/>
          </a:xfrm>
          <a:prstGeom prst="triangle">
            <a:avLst>
              <a:gd name="adj" fmla="val 50000"/>
            </a:avLst>
          </a:prstGeom>
          <a:solidFill>
            <a:srgbClr val="E2E4E6"/>
          </a:solidFill>
          <a:ln>
            <a:noFill/>
          </a:ln>
        </p:spPr>
        <p:txBody>
          <a:bodyPr lIns="91406" tIns="45703" rIns="91406" bIns="45703" anchor="ctr"/>
          <a:lstStyle/>
          <a:p>
            <a:pPr algn="ctr" eaLnBrk="1" hangingPunct="1">
              <a:buFont typeface="Arial" panose="020B0604020202020204" pitchFamily="34" charset="0"/>
              <a:buNone/>
            </a:pPr>
            <a:endParaRPr lang="zh-CN" altLang="zh-CN">
              <a:solidFill>
                <a:srgbClr val="0170C1"/>
              </a:solidFill>
              <a:latin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0-#ppt_w/2"/>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p:cBhvr>
                                        <p:cTn id="17" dur="500"/>
                                        <p:tgtEl>
                                          <p:spTgt spid="10"/>
                                        </p:tgtEl>
                                      </p:cBhvr>
                                    </p:animEffect>
                                  </p:childTnLst>
                                </p:cTn>
                              </p:par>
                            </p:childTnLst>
                          </p:cTn>
                        </p:par>
                        <p:par>
                          <p:cTn id="18" fill="hold">
                            <p:stCondLst>
                              <p:cond delay="1500"/>
                            </p:stCondLst>
                            <p:childTnLst>
                              <p:par>
                                <p:cTn id="19" presetID="14" presetClass="entr" presetSubtype="10" fill="hold" grpId="0" nodeType="afterEffect">
                                  <p:stCondLst>
                                    <p:cond delay="0"/>
                                  </p:stCondLst>
                                  <p:iterate type="lt">
                                    <p:tmPct val="30000"/>
                                  </p:iterate>
                                  <p:childTnLst>
                                    <p:set>
                                      <p:cBhvr>
                                        <p:cTn id="20" dur="1" fill="hold">
                                          <p:stCondLst>
                                            <p:cond delay="0"/>
                                          </p:stCondLst>
                                        </p:cTn>
                                        <p:tgtEl>
                                          <p:spTgt spid="5"/>
                                        </p:tgtEl>
                                        <p:attrNameLst>
                                          <p:attrName>style.visibility</p:attrName>
                                        </p:attrNameLst>
                                      </p:cBhvr>
                                      <p:to>
                                        <p:strVal val="visible"/>
                                      </p:to>
                                    </p:set>
                                    <p:animEffect transition="in" filter="randombar(horizontal)">
                                      <p:cBhvr>
                                        <p:cTn id="21" dur="500"/>
                                        <p:tgtEl>
                                          <p:spTgt spid="5"/>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p:tgtEl>
                                          <p:spTgt spid="7"/>
                                        </p:tgtEl>
                                        <p:attrNameLst>
                                          <p:attrName>ppt_x</p:attrName>
                                        </p:attrNameLst>
                                      </p:cBhvr>
                                      <p:tavLst>
                                        <p:tav tm="0">
                                          <p:val>
                                            <p:strVal val="#ppt_x-#ppt_w*1.125000"/>
                                          </p:val>
                                        </p:tav>
                                        <p:tav tm="100000">
                                          <p:val>
                                            <p:strVal val="#ppt_x"/>
                                          </p:val>
                                        </p:tav>
                                      </p:tavLst>
                                    </p:anim>
                                    <p:animEffect transition="in" filter="wipe(right)">
                                      <p:cBhvr>
                                        <p:cTn id="25" dur="500"/>
                                        <p:tgtEl>
                                          <p:spTgt spid="7"/>
                                        </p:tgtEl>
                                      </p:cBhvr>
                                    </p:animEffect>
                                  </p:childTnLst>
                                </p:cTn>
                              </p:par>
                            </p:childTnLst>
                          </p:cTn>
                        </p:par>
                        <p:par>
                          <p:cTn id="26" fill="hold">
                            <p:stCondLst>
                              <p:cond delay="2500"/>
                            </p:stCondLst>
                            <p:childTnLst>
                              <p:par>
                                <p:cTn id="27" presetID="14" presetClass="entr" presetSubtype="10" fill="hold" grpId="0" nodeType="afterEffect">
                                  <p:stCondLst>
                                    <p:cond delay="0"/>
                                  </p:stCondLst>
                                  <p:iterate type="lt">
                                    <p:tmPct val="30000"/>
                                  </p:iterate>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childTnLst>
                          </p:cTn>
                        </p:par>
                        <p:par>
                          <p:cTn id="30" fill="hold">
                            <p:stCondLst>
                              <p:cond delay="3450"/>
                            </p:stCondLst>
                            <p:childTnLst>
                              <p:par>
                                <p:cTn id="31" presetID="22" presetClass="entr" presetSubtype="8" fill="hold" grpId="0" nodeType="afterEffect">
                                  <p:stCondLst>
                                    <p:cond delay="0"/>
                                  </p:stCondLst>
                                  <p:iterate type="lt">
                                    <p:tmPct val="30000"/>
                                  </p:iterate>
                                  <p:childTnLst>
                                    <p:set>
                                      <p:cBhvr>
                                        <p:cTn id="32" dur="1" fill="hold">
                                          <p:stCondLst>
                                            <p:cond delay="0"/>
                                          </p:stCondLst>
                                        </p:cTn>
                                        <p:tgtEl>
                                          <p:spTgt spid="6"/>
                                        </p:tgtEl>
                                        <p:attrNameLst>
                                          <p:attrName>style.visibility</p:attrName>
                                        </p:attrNameLst>
                                      </p:cBhvr>
                                      <p:to>
                                        <p:strVal val="visible"/>
                                      </p:to>
                                    </p:set>
                                    <p:animEffect transition="in" filter="wipe(left)">
                                      <p:cBhvr>
                                        <p:cTn id="33" dur="2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bldLvl="0" autoUpdateAnimBg="0"/>
      <p:bldP spid="11" grpId="0" bldLvl="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flipH="1">
            <a:off x="6260151" y="1988457"/>
            <a:ext cx="4683620" cy="4093527"/>
            <a:chOff x="791643" y="1951849"/>
            <a:chExt cx="5545508" cy="4335729"/>
          </a:xfrm>
        </p:grpSpPr>
        <p:sp>
          <p:nvSpPr>
            <p:cNvPr id="11" name="矩形 10"/>
            <p:cNvSpPr/>
            <p:nvPr/>
          </p:nvSpPr>
          <p:spPr>
            <a:xfrm>
              <a:off x="802445" y="1951849"/>
              <a:ext cx="5482009" cy="2245728"/>
            </a:xfrm>
            <a:prstGeom prst="rect">
              <a:avLst/>
            </a:prstGeom>
            <a:blipFill dpi="0" rotWithShape="1">
              <a:blip r:embed="rId1" cstate="screen"/>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kumimoji="1" lang="zh-CN" altLang="en-US" sz="1100">
                <a:solidFill>
                  <a:prstClr val="white"/>
                </a:solidFill>
                <a:latin typeface="Calibri" panose="020F0502020204030204"/>
                <a:ea typeface="宋体" panose="02010600030101010101" pitchFamily="2" charset="-122"/>
              </a:endParaRPr>
            </a:p>
          </p:txBody>
        </p:sp>
        <p:sp>
          <p:nvSpPr>
            <p:cNvPr id="12" name="矩形 11"/>
            <p:cNvSpPr/>
            <p:nvPr/>
          </p:nvSpPr>
          <p:spPr>
            <a:xfrm>
              <a:off x="802445" y="5433959"/>
              <a:ext cx="5471207" cy="853619"/>
            </a:xfrm>
            <a:prstGeom prst="rect">
              <a:avLst/>
            </a:prstGeom>
            <a:solidFill>
              <a:srgbClr val="59A3B0"/>
            </a:solidFill>
            <a:ln w="9525" cap="flat" cmpd="sng" algn="ctr">
              <a:noFill/>
              <a:prstDash val="solid"/>
            </a:ln>
            <a:effectLst/>
          </p:spPr>
          <p:txBody>
            <a:bodyPr lIns="91438" tIns="45719" rIns="91438" bIns="45719"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1" lang="zh-CN" altLang="en-US" sz="1100" b="0" i="0" u="none" strike="noStrike" kern="0" cap="none" spc="0" normalizeH="0" baseline="0" noProof="0" dirty="0">
                <a:ln>
                  <a:noFill/>
                </a:ln>
                <a:solidFill>
                  <a:srgbClr val="FFFFFF"/>
                </a:solidFill>
                <a:effectLst/>
                <a:uLnTx/>
                <a:uFillTx/>
                <a:latin typeface="Century Gothic"/>
                <a:ea typeface="微软雅黑" panose="020B0503020204020204" pitchFamily="34" charset="-122"/>
              </a:endParaRPr>
            </a:p>
          </p:txBody>
        </p:sp>
        <p:sp>
          <p:nvSpPr>
            <p:cNvPr id="13" name="文本框 5"/>
            <p:cNvSpPr txBox="1"/>
            <p:nvPr/>
          </p:nvSpPr>
          <p:spPr>
            <a:xfrm>
              <a:off x="791643" y="4087577"/>
              <a:ext cx="5545508" cy="1645241"/>
            </a:xfrm>
            <a:prstGeom prst="rect">
              <a:avLst/>
            </a:prstGeom>
            <a:noFill/>
          </p:spPr>
          <p:txBody>
            <a:bodyPr wrap="square" lIns="91438" tIns="45719" rIns="91438" bIns="45719" rtlCol="0">
              <a:spAutoFit/>
            </a:bodyPr>
            <a:lstStyle/>
            <a:p>
              <a:pPr defTabSz="457200">
                <a:lnSpc>
                  <a:spcPct val="130000"/>
                </a:lnSpc>
              </a:pPr>
              <a:endParaRPr lang="en-US" altLang="zh-CN" sz="1000" dirty="0">
                <a:solidFill>
                  <a:schemeClr val="bg1">
                    <a:lumMod val="50000"/>
                  </a:schemeClr>
                </a:solidFill>
                <a:latin typeface="Century Gothic"/>
                <a:ea typeface="微软雅黑" panose="020B0503020204020204" pitchFamily="34" charset="-122"/>
              </a:endParaRPr>
            </a:p>
            <a:p>
              <a:pPr defTabSz="457200">
                <a:lnSpc>
                  <a:spcPct val="130000"/>
                </a:lnSpc>
              </a:pPr>
              <a:r>
                <a:rPr lang="zh-CN" altLang="en-US" sz="1000" dirty="0">
                  <a:solidFill>
                    <a:schemeClr val="bg1">
                      <a:lumMod val="50000"/>
                    </a:schemeClr>
                  </a:solidFill>
                  <a:latin typeface="Century Gothic"/>
                  <a:ea typeface="微软雅黑" panose="020B0503020204020204" pitchFamily="34" charset="-122"/>
                </a:rPr>
                <a:t>标题数字等都可以通过点击和重新输入进行更改，顶部“开始”面板中可以对字体、字号、颜色、行距等进行修改。建议正文</a:t>
              </a:r>
              <a:r>
                <a:rPr lang="en-US" altLang="zh-CN" sz="1000" dirty="0">
                  <a:solidFill>
                    <a:schemeClr val="bg1">
                      <a:lumMod val="50000"/>
                    </a:schemeClr>
                  </a:solidFill>
                  <a:latin typeface="Century Gothic"/>
                  <a:ea typeface="微软雅黑" panose="020B0503020204020204" pitchFamily="34" charset="-122"/>
                </a:rPr>
                <a:t>14</a:t>
              </a:r>
              <a:r>
                <a:rPr lang="zh-CN" altLang="en-US" sz="1000" dirty="0">
                  <a:solidFill>
                    <a:schemeClr val="bg1">
                      <a:lumMod val="50000"/>
                    </a:schemeClr>
                  </a:solidFill>
                  <a:latin typeface="Century Gothic"/>
                  <a:ea typeface="微软雅黑" panose="020B0503020204020204" pitchFamily="34" charset="-122"/>
                </a:rPr>
                <a:t>号字，</a:t>
              </a:r>
              <a:r>
                <a:rPr lang="en-US" altLang="zh-CN" sz="1000" dirty="0">
                  <a:solidFill>
                    <a:schemeClr val="bg1">
                      <a:lumMod val="50000"/>
                    </a:schemeClr>
                  </a:solidFill>
                  <a:latin typeface="Century Gothic"/>
                  <a:ea typeface="微软雅黑" panose="020B0503020204020204" pitchFamily="34" charset="-122"/>
                </a:rPr>
                <a:t>1.3</a:t>
              </a:r>
              <a:r>
                <a:rPr lang="zh-CN" altLang="en-US" sz="1000" dirty="0">
                  <a:solidFill>
                    <a:schemeClr val="bg1">
                      <a:lumMod val="50000"/>
                    </a:schemeClr>
                  </a:solidFill>
                  <a:latin typeface="Century Gothic"/>
                  <a:ea typeface="微软雅黑" panose="020B0503020204020204" pitchFamily="34" charset="-122"/>
                </a:rPr>
                <a:t>倍字间距。标题数字等都可以通过点击和重新输入进行更改</a:t>
              </a:r>
              <a:r>
                <a:rPr lang="en-US" altLang="zh-CN" sz="1000" dirty="0">
                  <a:solidFill>
                    <a:schemeClr val="bg1">
                      <a:lumMod val="50000"/>
                    </a:schemeClr>
                  </a:solidFill>
                  <a:latin typeface="Century Gothic"/>
                  <a:ea typeface="微软雅黑" panose="020B0503020204020204" pitchFamily="34" charset="-122"/>
                </a:rPr>
                <a:t>.</a:t>
              </a:r>
              <a:endParaRPr lang="zh-CN" altLang="en-US" sz="1000" dirty="0">
                <a:solidFill>
                  <a:schemeClr val="bg1">
                    <a:lumMod val="50000"/>
                  </a:schemeClr>
                </a:solidFill>
                <a:latin typeface="Century Gothic"/>
                <a:ea typeface="微软雅黑" panose="020B0503020204020204" pitchFamily="34" charset="-122"/>
              </a:endParaRPr>
            </a:p>
            <a:p>
              <a:pPr defTabSz="457200">
                <a:lnSpc>
                  <a:spcPct val="130000"/>
                </a:lnSpc>
              </a:pPr>
              <a:endParaRPr lang="zh-CN" altLang="en-US" sz="1000" dirty="0">
                <a:solidFill>
                  <a:schemeClr val="bg1">
                    <a:lumMod val="50000"/>
                  </a:schemeClr>
                </a:solidFill>
                <a:latin typeface="Century Gothic"/>
                <a:ea typeface="微软雅黑" panose="020B0503020204020204" pitchFamily="34" charset="-122"/>
              </a:endParaRPr>
            </a:p>
            <a:p>
              <a:pPr defTabSz="457200">
                <a:lnSpc>
                  <a:spcPct val="130000"/>
                </a:lnSpc>
              </a:pPr>
              <a:endParaRPr lang="zh-CN" altLang="en-US" sz="1000" dirty="0">
                <a:solidFill>
                  <a:schemeClr val="bg1">
                    <a:lumMod val="50000"/>
                  </a:schemeClr>
                </a:solidFill>
                <a:latin typeface="Century Gothic"/>
                <a:ea typeface="微软雅黑" panose="020B0503020204020204" pitchFamily="34" charset="-122"/>
              </a:endParaRPr>
            </a:p>
          </p:txBody>
        </p:sp>
        <p:sp>
          <p:nvSpPr>
            <p:cNvPr id="16" name="文本框 6"/>
            <p:cNvSpPr txBox="1"/>
            <p:nvPr/>
          </p:nvSpPr>
          <p:spPr>
            <a:xfrm>
              <a:off x="882209" y="5589241"/>
              <a:ext cx="5275326" cy="562300"/>
            </a:xfrm>
            <a:prstGeom prst="rect">
              <a:avLst/>
            </a:prstGeom>
            <a:noFill/>
          </p:spPr>
          <p:txBody>
            <a:bodyPr wrap="square" lIns="91438" tIns="45719" rIns="91438" bIns="45719" rtlCol="0">
              <a:spAutoFit/>
            </a:bodyPr>
            <a:lstStyle/>
            <a:p>
              <a:pPr defTabSz="457200">
                <a:lnSpc>
                  <a:spcPct val="130000"/>
                </a:lnSpc>
              </a:pPr>
              <a:r>
                <a:rPr lang="zh-CN" altLang="en-US" sz="900" b="1" dirty="0">
                  <a:solidFill>
                    <a:srgbClr val="FFFFFF"/>
                  </a:solidFill>
                  <a:latin typeface="Century Gothic"/>
                  <a:ea typeface="微软雅黑" panose="020B0503020204020204" pitchFamily="34" charset="-122"/>
                </a:rPr>
                <a:t>标题数字等都可以通过点击和重新输入进行更改，顶部“开始”面板中可以对字体、字号、颜色、行距等进行修改。建议正文</a:t>
              </a:r>
              <a:r>
                <a:rPr lang="en-US" altLang="zh-CN" sz="900" b="1" dirty="0">
                  <a:solidFill>
                    <a:srgbClr val="FFFFFF"/>
                  </a:solidFill>
                  <a:latin typeface="Century Gothic"/>
                  <a:ea typeface="微软雅黑" panose="020B0503020204020204" pitchFamily="34" charset="-122"/>
                </a:rPr>
                <a:t>12</a:t>
              </a:r>
              <a:r>
                <a:rPr lang="zh-CN" altLang="en-US" sz="900" b="1" dirty="0">
                  <a:solidFill>
                    <a:srgbClr val="FFFFFF"/>
                  </a:solidFill>
                  <a:latin typeface="Century Gothic"/>
                  <a:ea typeface="微软雅黑" panose="020B0503020204020204" pitchFamily="34" charset="-122"/>
                </a:rPr>
                <a:t>号字，</a:t>
              </a:r>
              <a:r>
                <a:rPr lang="en-US" altLang="zh-CN" sz="900" b="1" dirty="0">
                  <a:solidFill>
                    <a:srgbClr val="FFFFFF"/>
                  </a:solidFill>
                  <a:latin typeface="Century Gothic"/>
                  <a:ea typeface="微软雅黑" panose="020B0503020204020204" pitchFamily="34" charset="-122"/>
                </a:rPr>
                <a:t>1.3</a:t>
              </a:r>
              <a:r>
                <a:rPr lang="zh-CN" altLang="en-US" sz="900" b="1" dirty="0">
                  <a:solidFill>
                    <a:srgbClr val="FFFFFF"/>
                  </a:solidFill>
                  <a:latin typeface="Century Gothic"/>
                  <a:ea typeface="微软雅黑" panose="020B0503020204020204" pitchFamily="34" charset="-122"/>
                </a:rPr>
                <a:t>倍字间距。</a:t>
              </a:r>
              <a:endParaRPr lang="zh-CN" altLang="en-US" sz="900" b="1" dirty="0">
                <a:solidFill>
                  <a:srgbClr val="FFFFFF"/>
                </a:solidFill>
                <a:latin typeface="Century Gothic"/>
                <a:ea typeface="微软雅黑" panose="020B0503020204020204" pitchFamily="34" charset="-122"/>
              </a:endParaRPr>
            </a:p>
          </p:txBody>
        </p:sp>
      </p:grpSp>
      <p:grpSp>
        <p:nvGrpSpPr>
          <p:cNvPr id="17" name="组合 16"/>
          <p:cNvGrpSpPr/>
          <p:nvPr/>
        </p:nvGrpSpPr>
        <p:grpSpPr>
          <a:xfrm>
            <a:off x="1467620" y="2296950"/>
            <a:ext cx="1594497" cy="741951"/>
            <a:chOff x="2948535" y="3672185"/>
            <a:chExt cx="2811555" cy="1281388"/>
          </a:xfrm>
        </p:grpSpPr>
        <p:sp>
          <p:nvSpPr>
            <p:cNvPr id="18" name="Rounded Rectangle 43"/>
            <p:cNvSpPr/>
            <p:nvPr/>
          </p:nvSpPr>
          <p:spPr>
            <a:xfrm>
              <a:off x="2964135" y="3673227"/>
              <a:ext cx="2230265" cy="557566"/>
            </a:xfrm>
            <a:prstGeom prst="roundRect">
              <a:avLst>
                <a:gd name="adj" fmla="val 0"/>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44"/>
            <p:cNvSpPr txBox="1"/>
            <p:nvPr/>
          </p:nvSpPr>
          <p:spPr>
            <a:xfrm>
              <a:off x="3188964" y="3672185"/>
              <a:ext cx="2104105" cy="558123"/>
            </a:xfrm>
            <a:prstGeom prst="rect">
              <a:avLst/>
            </a:prstGeom>
            <a:noFill/>
          </p:spPr>
          <p:txBody>
            <a:bodyPr wrap="square" rtlCol="0">
              <a:spAutoFit/>
            </a:bodyPr>
            <a:lstStyle/>
            <a:p>
              <a:r>
                <a:rPr lang="zh-CN" altLang="en-US" sz="1500" dirty="0">
                  <a:solidFill>
                    <a:schemeClr val="bg1"/>
                  </a:solidFill>
                  <a:latin typeface="思源黑体 CN Medium" pitchFamily="34" charset="-122"/>
                  <a:ea typeface="思源黑体 CN Medium" pitchFamily="34" charset="-122"/>
                </a:rPr>
                <a:t>加入标题</a:t>
              </a:r>
              <a:endParaRPr lang="id-ID" sz="1500" dirty="0">
                <a:solidFill>
                  <a:schemeClr val="bg1"/>
                </a:solidFill>
                <a:latin typeface="思源黑体 CN Medium" pitchFamily="34" charset="-122"/>
                <a:ea typeface="思源黑体 CN Medium" pitchFamily="34" charset="-122"/>
              </a:endParaRPr>
            </a:p>
          </p:txBody>
        </p:sp>
        <p:sp>
          <p:nvSpPr>
            <p:cNvPr id="20" name="TextBox 45"/>
            <p:cNvSpPr txBox="1"/>
            <p:nvPr/>
          </p:nvSpPr>
          <p:spPr>
            <a:xfrm>
              <a:off x="2948535" y="4342295"/>
              <a:ext cx="2811555" cy="611278"/>
            </a:xfrm>
            <a:prstGeom prst="rect">
              <a:avLst/>
            </a:prstGeom>
            <a:noFill/>
          </p:spPr>
          <p:txBody>
            <a:bodyPr wrap="square" rtlCol="0">
              <a:spAutoFit/>
            </a:bodyPr>
            <a:lstStyle/>
            <a:p>
              <a:r>
                <a:rPr lang="en-US" altLang="zh-CN" sz="1700" dirty="0">
                  <a:solidFill>
                    <a:schemeClr val="bg1">
                      <a:lumMod val="50000"/>
                    </a:schemeClr>
                  </a:solidFill>
                  <a:latin typeface="方正兰亭纤黑_GBK" panose="02000000000000000000" pitchFamily="2" charset="-122"/>
                  <a:ea typeface="方正兰亭纤黑_GBK" panose="02000000000000000000" pitchFamily="2" charset="-122"/>
                </a:rPr>
                <a:t>Add Content</a:t>
              </a:r>
              <a:endParaRPr lang="zh-CN" altLang="en-US" sz="1700" dirty="0">
                <a:solidFill>
                  <a:schemeClr val="bg1">
                    <a:lumMod val="50000"/>
                  </a:schemeClr>
                </a:solidFill>
                <a:latin typeface="方正兰亭纤黑_GBK" panose="02000000000000000000" pitchFamily="2" charset="-122"/>
                <a:ea typeface="方正兰亭纤黑_GBK" panose="02000000000000000000" pitchFamily="2" charset="-122"/>
              </a:endParaRPr>
            </a:p>
          </p:txBody>
        </p:sp>
      </p:grpSp>
      <p:sp>
        <p:nvSpPr>
          <p:cNvPr id="21" name="TextBox 46"/>
          <p:cNvSpPr txBox="1"/>
          <p:nvPr/>
        </p:nvSpPr>
        <p:spPr>
          <a:xfrm>
            <a:off x="1472655" y="3166919"/>
            <a:ext cx="4489989" cy="2958607"/>
          </a:xfrm>
          <a:prstGeom prst="rect">
            <a:avLst/>
          </a:prstGeom>
          <a:noFill/>
        </p:spPr>
        <p:txBody>
          <a:bodyPr wrap="square" lIns="49634" tIns="24817" rIns="49634" bIns="24817"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在此框中选择粘贴，并选择只保留文字。您的内容打在这里，或者通过复制您的文本后，在此框中选择粘贴，在此框中选择粘贴，并选择只保留文字</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您的内容打在这里，或者通过复制您的文本后，在此框中选择粘贴，您的内容打在这里，或者通过复制您的文本后，在此框中选择粘贴，并选择只保留文字。您的内容打在这里，或者通过复制您的文本后，</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在此框中选择粘贴，在此框中选择粘贴，并选择只保留文字您的内容打在这里，或者通过复制您的文本后，在此框中选择粘贴，</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974503" y="2586200"/>
            <a:ext cx="4388746" cy="3037864"/>
            <a:chOff x="808635" y="1926421"/>
            <a:chExt cx="5568950" cy="3854796"/>
          </a:xfrm>
          <a:solidFill>
            <a:srgbClr val="3B4658"/>
          </a:solidFill>
        </p:grpSpPr>
        <p:sp>
          <p:nvSpPr>
            <p:cNvPr id="11" name="空心弧 10"/>
            <p:cNvSpPr>
              <a:spLocks noChangeAspect="1"/>
            </p:cNvSpPr>
            <p:nvPr/>
          </p:nvSpPr>
          <p:spPr>
            <a:xfrm>
              <a:off x="808635" y="1926421"/>
              <a:ext cx="2879725" cy="2879725"/>
            </a:xfrm>
            <a:prstGeom prst="blockArc">
              <a:avLst>
                <a:gd name="adj1" fmla="val 10800000"/>
                <a:gd name="adj2" fmla="val 38981"/>
                <a:gd name="adj3" fmla="val 692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a:solidFill>
                  <a:schemeClr val="tx1"/>
                </a:solidFill>
              </a:endParaRPr>
            </a:p>
          </p:txBody>
        </p:sp>
        <p:sp>
          <p:nvSpPr>
            <p:cNvPr id="12" name="空心弧 11"/>
            <p:cNvSpPr>
              <a:spLocks noChangeAspect="1"/>
            </p:cNvSpPr>
            <p:nvPr/>
          </p:nvSpPr>
          <p:spPr>
            <a:xfrm flipV="1">
              <a:off x="3497860" y="1926421"/>
              <a:ext cx="2879725" cy="2879725"/>
            </a:xfrm>
            <a:prstGeom prst="blockArc">
              <a:avLst>
                <a:gd name="adj1" fmla="val 10800000"/>
                <a:gd name="adj2" fmla="val 38981"/>
                <a:gd name="adj3" fmla="val 6924"/>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a:solidFill>
                  <a:schemeClr val="tx1"/>
                </a:solidFill>
              </a:endParaRPr>
            </a:p>
          </p:txBody>
        </p:sp>
        <p:sp>
          <p:nvSpPr>
            <p:cNvPr id="13" name="Freeform 466"/>
            <p:cNvSpPr/>
            <p:nvPr/>
          </p:nvSpPr>
          <p:spPr bwMode="auto">
            <a:xfrm>
              <a:off x="2081810" y="2591583"/>
              <a:ext cx="458788" cy="1270000"/>
            </a:xfrm>
            <a:custGeom>
              <a:avLst/>
              <a:gdLst>
                <a:gd name="T0" fmla="*/ 2147483646 w 6132"/>
                <a:gd name="T1" fmla="*/ 2147483646 h 16980"/>
                <a:gd name="T2" fmla="*/ 2147483646 w 6132"/>
                <a:gd name="T3" fmla="*/ 2147483646 h 16980"/>
                <a:gd name="T4" fmla="*/ 2147483646 w 6132"/>
                <a:gd name="T5" fmla="*/ 2147483646 h 16980"/>
                <a:gd name="T6" fmla="*/ 2147483646 w 6132"/>
                <a:gd name="T7" fmla="*/ 2147483646 h 16980"/>
                <a:gd name="T8" fmla="*/ 2147483646 w 6132"/>
                <a:gd name="T9" fmla="*/ 2147483646 h 16980"/>
                <a:gd name="T10" fmla="*/ 2147483646 w 6132"/>
                <a:gd name="T11" fmla="*/ 2147483646 h 16980"/>
                <a:gd name="T12" fmla="*/ 2147483646 w 6132"/>
                <a:gd name="T13" fmla="*/ 2147483646 h 16980"/>
                <a:gd name="T14" fmla="*/ 2147483646 w 6132"/>
                <a:gd name="T15" fmla="*/ 2147483646 h 16980"/>
                <a:gd name="T16" fmla="*/ 2147483646 w 6132"/>
                <a:gd name="T17" fmla="*/ 2147483646 h 16980"/>
                <a:gd name="T18" fmla="*/ 2147483646 w 6132"/>
                <a:gd name="T19" fmla="*/ 2147483646 h 16980"/>
                <a:gd name="T20" fmla="*/ 2147483646 w 6132"/>
                <a:gd name="T21" fmla="*/ 2147483646 h 16980"/>
                <a:gd name="T22" fmla="*/ 2147483646 w 6132"/>
                <a:gd name="T23" fmla="*/ 2147483646 h 16980"/>
                <a:gd name="T24" fmla="*/ 2147483646 w 6132"/>
                <a:gd name="T25" fmla="*/ 2147483646 h 16980"/>
                <a:gd name="T26" fmla="*/ 2147483646 w 6132"/>
                <a:gd name="T27" fmla="*/ 2147483646 h 16980"/>
                <a:gd name="T28" fmla="*/ 2147483646 w 6132"/>
                <a:gd name="T29" fmla="*/ 2147483646 h 16980"/>
                <a:gd name="T30" fmla="*/ 2147483646 w 6132"/>
                <a:gd name="T31" fmla="*/ 2147483646 h 16980"/>
                <a:gd name="T32" fmla="*/ 2147483646 w 6132"/>
                <a:gd name="T33" fmla="*/ 2147483646 h 16980"/>
                <a:gd name="T34" fmla="*/ 2147483646 w 6132"/>
                <a:gd name="T35" fmla="*/ 2147483646 h 16980"/>
                <a:gd name="T36" fmla="*/ 2027776680 w 6132"/>
                <a:gd name="T37" fmla="*/ 2147483646 h 16980"/>
                <a:gd name="T38" fmla="*/ 829109032 w 6132"/>
                <a:gd name="T39" fmla="*/ 2147483646 h 16980"/>
                <a:gd name="T40" fmla="*/ 155983350 w 6132"/>
                <a:gd name="T41" fmla="*/ 2147483646 h 16980"/>
                <a:gd name="T42" fmla="*/ 8227918 w 6132"/>
                <a:gd name="T43" fmla="*/ 2147483646 h 16980"/>
                <a:gd name="T44" fmla="*/ 467950126 w 6132"/>
                <a:gd name="T45" fmla="*/ 2147483646 h 16980"/>
                <a:gd name="T46" fmla="*/ 1707581986 w 6132"/>
                <a:gd name="T47" fmla="*/ 2147483646 h 16980"/>
                <a:gd name="T48" fmla="*/ 2147483646 w 6132"/>
                <a:gd name="T49" fmla="*/ 2147483646 h 16980"/>
                <a:gd name="T50" fmla="*/ 2147483646 w 6132"/>
                <a:gd name="T51" fmla="*/ 2147483646 h 16980"/>
                <a:gd name="T52" fmla="*/ 2147483646 w 6132"/>
                <a:gd name="T53" fmla="*/ 2147483646 h 16980"/>
                <a:gd name="T54" fmla="*/ 2147483646 w 6132"/>
                <a:gd name="T55" fmla="*/ 2147483646 h 16980"/>
                <a:gd name="T56" fmla="*/ 2147483646 w 6132"/>
                <a:gd name="T57" fmla="*/ 2147483646 h 16980"/>
                <a:gd name="T58" fmla="*/ 2147483646 w 6132"/>
                <a:gd name="T59" fmla="*/ 2147483646 h 16980"/>
                <a:gd name="T60" fmla="*/ 2147483646 w 6132"/>
                <a:gd name="T61" fmla="*/ 2147483646 h 16980"/>
                <a:gd name="T62" fmla="*/ 2147483646 w 6132"/>
                <a:gd name="T63" fmla="*/ 2147483646 h 16980"/>
                <a:gd name="T64" fmla="*/ 2147483646 w 6132"/>
                <a:gd name="T65" fmla="*/ 2147483646 h 16980"/>
                <a:gd name="T66" fmla="*/ 2147483646 w 6132"/>
                <a:gd name="T67" fmla="*/ 2147483646 h 16980"/>
                <a:gd name="T68" fmla="*/ 2147483646 w 6132"/>
                <a:gd name="T69" fmla="*/ 2147483646 h 16980"/>
                <a:gd name="T70" fmla="*/ 2147483646 w 6132"/>
                <a:gd name="T71" fmla="*/ 2147483646 h 16980"/>
                <a:gd name="T72" fmla="*/ 2147483646 w 6132"/>
                <a:gd name="T73" fmla="*/ 2147483646 h 16980"/>
                <a:gd name="T74" fmla="*/ 2147483646 w 6132"/>
                <a:gd name="T75" fmla="*/ 2147483646 h 16980"/>
                <a:gd name="T76" fmla="*/ 2147483646 w 6132"/>
                <a:gd name="T77" fmla="*/ 2147483646 h 16980"/>
                <a:gd name="T78" fmla="*/ 2147483646 w 6132"/>
                <a:gd name="T79" fmla="*/ 2147483646 h 16980"/>
                <a:gd name="T80" fmla="*/ 2147483646 w 6132"/>
                <a:gd name="T81" fmla="*/ 2147483646 h 16980"/>
                <a:gd name="T82" fmla="*/ 2147483646 w 6132"/>
                <a:gd name="T83" fmla="*/ 2147483646 h 16980"/>
                <a:gd name="T84" fmla="*/ 2147483646 w 6132"/>
                <a:gd name="T85" fmla="*/ 2147483646 h 16980"/>
                <a:gd name="T86" fmla="*/ 2147483646 w 6132"/>
                <a:gd name="T87" fmla="*/ 1808087018 h 16980"/>
                <a:gd name="T88" fmla="*/ 2147483646 w 6132"/>
                <a:gd name="T89" fmla="*/ 586112200 h 16980"/>
                <a:gd name="T90" fmla="*/ 2147483646 w 6132"/>
                <a:gd name="T91" fmla="*/ 33050858 h 16980"/>
                <a:gd name="T92" fmla="*/ 2147483646 w 6132"/>
                <a:gd name="T93" fmla="*/ 148551365 h 16980"/>
                <a:gd name="T94" fmla="*/ 2147483646 w 6132"/>
                <a:gd name="T95" fmla="*/ 916438049 h 16980"/>
                <a:gd name="T96" fmla="*/ 2147483646 w 6132"/>
                <a:gd name="T97" fmla="*/ 2147483646 h 16980"/>
                <a:gd name="T98" fmla="*/ 2147483646 w 6132"/>
                <a:gd name="T99" fmla="*/ 2147483646 h 16980"/>
                <a:gd name="T100" fmla="*/ 2147483646 w 6132"/>
                <a:gd name="T101" fmla="*/ 2147483646 h 16980"/>
                <a:gd name="T102" fmla="*/ 2147483646 w 6132"/>
                <a:gd name="T103" fmla="*/ 2147483646 h 16980"/>
                <a:gd name="T104" fmla="*/ 2147483646 w 6132"/>
                <a:gd name="T105" fmla="*/ 2147483646 h 16980"/>
                <a:gd name="T106" fmla="*/ 2147483646 w 6132"/>
                <a:gd name="T107" fmla="*/ 2147483646 h 16980"/>
                <a:gd name="T108" fmla="*/ 2147483646 w 6132"/>
                <a:gd name="T109" fmla="*/ 2147483646 h 16980"/>
                <a:gd name="T110" fmla="*/ 2147483646 w 6132"/>
                <a:gd name="T111" fmla="*/ 2147483646 h 16980"/>
                <a:gd name="T112" fmla="*/ 2147483646 w 6132"/>
                <a:gd name="T113" fmla="*/ 2147483646 h 16980"/>
                <a:gd name="T114" fmla="*/ 2147483646 w 6132"/>
                <a:gd name="T115" fmla="*/ 2147483646 h 16980"/>
                <a:gd name="T116" fmla="*/ 2147483646 w 6132"/>
                <a:gd name="T117" fmla="*/ 2147483646 h 16980"/>
                <a:gd name="T118" fmla="*/ 2147483646 w 6132"/>
                <a:gd name="T119" fmla="*/ 2147483646 h 16980"/>
                <a:gd name="T120" fmla="*/ 2147483646 w 6132"/>
                <a:gd name="T121" fmla="*/ 214748364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lt1"/>
                </a:solidFill>
              </a:endParaRPr>
            </a:p>
          </p:txBody>
        </p:sp>
        <p:sp>
          <p:nvSpPr>
            <p:cNvPr id="16" name="任意多边形 20"/>
            <p:cNvSpPr/>
            <p:nvPr/>
          </p:nvSpPr>
          <p:spPr bwMode="auto">
            <a:xfrm>
              <a:off x="4768906" y="2591512"/>
              <a:ext cx="538462" cy="1270618"/>
            </a:xfrm>
            <a:custGeom>
              <a:avLst/>
              <a:gdLst>
                <a:gd name="connsiteX0" fmla="*/ 271408 w 538462"/>
                <a:gd name="connsiteY0" fmla="*/ 0 h 1270618"/>
                <a:gd name="connsiteX1" fmla="*/ 274828 w 538462"/>
                <a:gd name="connsiteY1" fmla="*/ 75 h 1270618"/>
                <a:gd name="connsiteX2" fmla="*/ 278326 w 538462"/>
                <a:gd name="connsiteY2" fmla="*/ 150 h 1270618"/>
                <a:gd name="connsiteX3" fmla="*/ 281668 w 538462"/>
                <a:gd name="connsiteY3" fmla="*/ 299 h 1270618"/>
                <a:gd name="connsiteX4" fmla="*/ 285088 w 538462"/>
                <a:gd name="connsiteY4" fmla="*/ 524 h 1270618"/>
                <a:gd name="connsiteX5" fmla="*/ 288353 w 538462"/>
                <a:gd name="connsiteY5" fmla="*/ 973 h 1270618"/>
                <a:gd name="connsiteX6" fmla="*/ 291773 w 538462"/>
                <a:gd name="connsiteY6" fmla="*/ 1347 h 1270618"/>
                <a:gd name="connsiteX7" fmla="*/ 294960 w 538462"/>
                <a:gd name="connsiteY7" fmla="*/ 1796 h 1270618"/>
                <a:gd name="connsiteX8" fmla="*/ 298302 w 538462"/>
                <a:gd name="connsiteY8" fmla="*/ 2395 h 1270618"/>
                <a:gd name="connsiteX9" fmla="*/ 301489 w 538462"/>
                <a:gd name="connsiteY9" fmla="*/ 2993 h 1270618"/>
                <a:gd name="connsiteX10" fmla="*/ 304598 w 538462"/>
                <a:gd name="connsiteY10" fmla="*/ 3742 h 1270618"/>
                <a:gd name="connsiteX11" fmla="*/ 307863 w 538462"/>
                <a:gd name="connsiteY11" fmla="*/ 4490 h 1270618"/>
                <a:gd name="connsiteX12" fmla="*/ 310894 w 538462"/>
                <a:gd name="connsiteY12" fmla="*/ 5313 h 1270618"/>
                <a:gd name="connsiteX13" fmla="*/ 314081 w 538462"/>
                <a:gd name="connsiteY13" fmla="*/ 6286 h 1270618"/>
                <a:gd name="connsiteX14" fmla="*/ 317112 w 538462"/>
                <a:gd name="connsiteY14" fmla="*/ 7333 h 1270618"/>
                <a:gd name="connsiteX15" fmla="*/ 320144 w 538462"/>
                <a:gd name="connsiteY15" fmla="*/ 8306 h 1270618"/>
                <a:gd name="connsiteX16" fmla="*/ 323097 w 538462"/>
                <a:gd name="connsiteY16" fmla="*/ 9504 h 1270618"/>
                <a:gd name="connsiteX17" fmla="*/ 326129 w 538462"/>
                <a:gd name="connsiteY17" fmla="*/ 10701 h 1270618"/>
                <a:gd name="connsiteX18" fmla="*/ 329005 w 538462"/>
                <a:gd name="connsiteY18" fmla="*/ 11973 h 1270618"/>
                <a:gd name="connsiteX19" fmla="*/ 331958 w 538462"/>
                <a:gd name="connsiteY19" fmla="*/ 13395 h 1270618"/>
                <a:gd name="connsiteX20" fmla="*/ 334757 w 538462"/>
                <a:gd name="connsiteY20" fmla="*/ 14891 h 1270618"/>
                <a:gd name="connsiteX21" fmla="*/ 337633 w 538462"/>
                <a:gd name="connsiteY21" fmla="*/ 16388 h 1270618"/>
                <a:gd name="connsiteX22" fmla="*/ 340431 w 538462"/>
                <a:gd name="connsiteY22" fmla="*/ 17959 h 1270618"/>
                <a:gd name="connsiteX23" fmla="*/ 343151 w 538462"/>
                <a:gd name="connsiteY23" fmla="*/ 19680 h 1270618"/>
                <a:gd name="connsiteX24" fmla="*/ 345949 w 538462"/>
                <a:gd name="connsiteY24" fmla="*/ 21476 h 1270618"/>
                <a:gd name="connsiteX25" fmla="*/ 348670 w 538462"/>
                <a:gd name="connsiteY25" fmla="*/ 23272 h 1270618"/>
                <a:gd name="connsiteX26" fmla="*/ 351313 w 538462"/>
                <a:gd name="connsiteY26" fmla="*/ 25143 h 1270618"/>
                <a:gd name="connsiteX27" fmla="*/ 353955 w 538462"/>
                <a:gd name="connsiteY27" fmla="*/ 27089 h 1270618"/>
                <a:gd name="connsiteX28" fmla="*/ 356598 w 538462"/>
                <a:gd name="connsiteY28" fmla="*/ 29184 h 1270618"/>
                <a:gd name="connsiteX29" fmla="*/ 359163 w 538462"/>
                <a:gd name="connsiteY29" fmla="*/ 31354 h 1270618"/>
                <a:gd name="connsiteX30" fmla="*/ 361728 w 538462"/>
                <a:gd name="connsiteY30" fmla="*/ 33524 h 1270618"/>
                <a:gd name="connsiteX31" fmla="*/ 364293 w 538462"/>
                <a:gd name="connsiteY31" fmla="*/ 35769 h 1270618"/>
                <a:gd name="connsiteX32" fmla="*/ 366781 w 538462"/>
                <a:gd name="connsiteY32" fmla="*/ 38164 h 1270618"/>
                <a:gd name="connsiteX33" fmla="*/ 369268 w 538462"/>
                <a:gd name="connsiteY33" fmla="*/ 40558 h 1270618"/>
                <a:gd name="connsiteX34" fmla="*/ 371600 w 538462"/>
                <a:gd name="connsiteY34" fmla="*/ 42953 h 1270618"/>
                <a:gd name="connsiteX35" fmla="*/ 373854 w 538462"/>
                <a:gd name="connsiteY35" fmla="*/ 45422 h 1270618"/>
                <a:gd name="connsiteX36" fmla="*/ 376030 w 538462"/>
                <a:gd name="connsiteY36" fmla="*/ 47892 h 1270618"/>
                <a:gd name="connsiteX37" fmla="*/ 378129 w 538462"/>
                <a:gd name="connsiteY37" fmla="*/ 50436 h 1270618"/>
                <a:gd name="connsiteX38" fmla="*/ 380150 w 538462"/>
                <a:gd name="connsiteY38" fmla="*/ 52980 h 1270618"/>
                <a:gd name="connsiteX39" fmla="*/ 382093 w 538462"/>
                <a:gd name="connsiteY39" fmla="*/ 55524 h 1270618"/>
                <a:gd name="connsiteX40" fmla="*/ 384036 w 538462"/>
                <a:gd name="connsiteY40" fmla="*/ 58068 h 1270618"/>
                <a:gd name="connsiteX41" fmla="*/ 385824 w 538462"/>
                <a:gd name="connsiteY41" fmla="*/ 60687 h 1270618"/>
                <a:gd name="connsiteX42" fmla="*/ 387534 w 538462"/>
                <a:gd name="connsiteY42" fmla="*/ 63381 h 1270618"/>
                <a:gd name="connsiteX43" fmla="*/ 389244 w 538462"/>
                <a:gd name="connsiteY43" fmla="*/ 66075 h 1270618"/>
                <a:gd name="connsiteX44" fmla="*/ 390799 w 538462"/>
                <a:gd name="connsiteY44" fmla="*/ 68769 h 1270618"/>
                <a:gd name="connsiteX45" fmla="*/ 392275 w 538462"/>
                <a:gd name="connsiteY45" fmla="*/ 71463 h 1270618"/>
                <a:gd name="connsiteX46" fmla="*/ 393674 w 538462"/>
                <a:gd name="connsiteY46" fmla="*/ 74307 h 1270618"/>
                <a:gd name="connsiteX47" fmla="*/ 395074 w 538462"/>
                <a:gd name="connsiteY47" fmla="*/ 77075 h 1270618"/>
                <a:gd name="connsiteX48" fmla="*/ 396317 w 538462"/>
                <a:gd name="connsiteY48" fmla="*/ 79919 h 1270618"/>
                <a:gd name="connsiteX49" fmla="*/ 397483 w 538462"/>
                <a:gd name="connsiteY49" fmla="*/ 82762 h 1270618"/>
                <a:gd name="connsiteX50" fmla="*/ 398649 w 538462"/>
                <a:gd name="connsiteY50" fmla="*/ 85681 h 1270618"/>
                <a:gd name="connsiteX51" fmla="*/ 399737 w 538462"/>
                <a:gd name="connsiteY51" fmla="*/ 88599 h 1270618"/>
                <a:gd name="connsiteX52" fmla="*/ 400592 w 538462"/>
                <a:gd name="connsiteY52" fmla="*/ 91518 h 1270618"/>
                <a:gd name="connsiteX53" fmla="*/ 401525 w 538462"/>
                <a:gd name="connsiteY53" fmla="*/ 94586 h 1270618"/>
                <a:gd name="connsiteX54" fmla="*/ 402380 w 538462"/>
                <a:gd name="connsiteY54" fmla="*/ 97579 h 1270618"/>
                <a:gd name="connsiteX55" fmla="*/ 403080 w 538462"/>
                <a:gd name="connsiteY55" fmla="*/ 100647 h 1270618"/>
                <a:gd name="connsiteX56" fmla="*/ 403779 w 538462"/>
                <a:gd name="connsiteY56" fmla="*/ 103715 h 1270618"/>
                <a:gd name="connsiteX57" fmla="*/ 404246 w 538462"/>
                <a:gd name="connsiteY57" fmla="*/ 106783 h 1270618"/>
                <a:gd name="connsiteX58" fmla="*/ 404790 w 538462"/>
                <a:gd name="connsiteY58" fmla="*/ 109926 h 1270618"/>
                <a:gd name="connsiteX59" fmla="*/ 405256 w 538462"/>
                <a:gd name="connsiteY59" fmla="*/ 113069 h 1270618"/>
                <a:gd name="connsiteX60" fmla="*/ 405567 w 538462"/>
                <a:gd name="connsiteY60" fmla="*/ 116361 h 1270618"/>
                <a:gd name="connsiteX61" fmla="*/ 405800 w 538462"/>
                <a:gd name="connsiteY61" fmla="*/ 119579 h 1270618"/>
                <a:gd name="connsiteX62" fmla="*/ 405956 w 538462"/>
                <a:gd name="connsiteY62" fmla="*/ 122797 h 1270618"/>
                <a:gd name="connsiteX63" fmla="*/ 406111 w 538462"/>
                <a:gd name="connsiteY63" fmla="*/ 126164 h 1270618"/>
                <a:gd name="connsiteX64" fmla="*/ 406111 w 538462"/>
                <a:gd name="connsiteY64" fmla="*/ 129382 h 1270618"/>
                <a:gd name="connsiteX65" fmla="*/ 406111 w 538462"/>
                <a:gd name="connsiteY65" fmla="*/ 132300 h 1270618"/>
                <a:gd name="connsiteX66" fmla="*/ 406033 w 538462"/>
                <a:gd name="connsiteY66" fmla="*/ 135144 h 1270618"/>
                <a:gd name="connsiteX67" fmla="*/ 405878 w 538462"/>
                <a:gd name="connsiteY67" fmla="*/ 137912 h 1270618"/>
                <a:gd name="connsiteX68" fmla="*/ 405722 w 538462"/>
                <a:gd name="connsiteY68" fmla="*/ 140681 h 1270618"/>
                <a:gd name="connsiteX69" fmla="*/ 405411 w 538462"/>
                <a:gd name="connsiteY69" fmla="*/ 143450 h 1270618"/>
                <a:gd name="connsiteX70" fmla="*/ 405101 w 538462"/>
                <a:gd name="connsiteY70" fmla="*/ 146218 h 1270618"/>
                <a:gd name="connsiteX71" fmla="*/ 404634 w 538462"/>
                <a:gd name="connsiteY71" fmla="*/ 148912 h 1270618"/>
                <a:gd name="connsiteX72" fmla="*/ 404246 w 538462"/>
                <a:gd name="connsiteY72" fmla="*/ 151681 h 1270618"/>
                <a:gd name="connsiteX73" fmla="*/ 403779 w 538462"/>
                <a:gd name="connsiteY73" fmla="*/ 154300 h 1270618"/>
                <a:gd name="connsiteX74" fmla="*/ 403157 w 538462"/>
                <a:gd name="connsiteY74" fmla="*/ 156994 h 1270618"/>
                <a:gd name="connsiteX75" fmla="*/ 402536 w 538462"/>
                <a:gd name="connsiteY75" fmla="*/ 159688 h 1270618"/>
                <a:gd name="connsiteX76" fmla="*/ 401836 w 538462"/>
                <a:gd name="connsiteY76" fmla="*/ 162307 h 1270618"/>
                <a:gd name="connsiteX77" fmla="*/ 401136 w 538462"/>
                <a:gd name="connsiteY77" fmla="*/ 164926 h 1270618"/>
                <a:gd name="connsiteX78" fmla="*/ 400281 w 538462"/>
                <a:gd name="connsiteY78" fmla="*/ 167620 h 1270618"/>
                <a:gd name="connsiteX79" fmla="*/ 399349 w 538462"/>
                <a:gd name="connsiteY79" fmla="*/ 170164 h 1270618"/>
                <a:gd name="connsiteX80" fmla="*/ 398494 w 538462"/>
                <a:gd name="connsiteY80" fmla="*/ 172708 h 1270618"/>
                <a:gd name="connsiteX81" fmla="*/ 397483 w 538462"/>
                <a:gd name="connsiteY81" fmla="*/ 175253 h 1270618"/>
                <a:gd name="connsiteX82" fmla="*/ 396395 w 538462"/>
                <a:gd name="connsiteY82" fmla="*/ 177797 h 1270618"/>
                <a:gd name="connsiteX83" fmla="*/ 395307 w 538462"/>
                <a:gd name="connsiteY83" fmla="*/ 180341 h 1270618"/>
                <a:gd name="connsiteX84" fmla="*/ 394141 w 538462"/>
                <a:gd name="connsiteY84" fmla="*/ 182810 h 1270618"/>
                <a:gd name="connsiteX85" fmla="*/ 392897 w 538462"/>
                <a:gd name="connsiteY85" fmla="*/ 185280 h 1270618"/>
                <a:gd name="connsiteX86" fmla="*/ 391654 w 538462"/>
                <a:gd name="connsiteY86" fmla="*/ 187674 h 1270618"/>
                <a:gd name="connsiteX87" fmla="*/ 390332 w 538462"/>
                <a:gd name="connsiteY87" fmla="*/ 190144 h 1270618"/>
                <a:gd name="connsiteX88" fmla="*/ 388855 w 538462"/>
                <a:gd name="connsiteY88" fmla="*/ 192538 h 1270618"/>
                <a:gd name="connsiteX89" fmla="*/ 387379 w 538462"/>
                <a:gd name="connsiteY89" fmla="*/ 195008 h 1270618"/>
                <a:gd name="connsiteX90" fmla="*/ 385824 w 538462"/>
                <a:gd name="connsiteY90" fmla="*/ 197402 h 1270618"/>
                <a:gd name="connsiteX91" fmla="*/ 384269 w 538462"/>
                <a:gd name="connsiteY91" fmla="*/ 199722 h 1270618"/>
                <a:gd name="connsiteX92" fmla="*/ 382637 w 538462"/>
                <a:gd name="connsiteY92" fmla="*/ 202117 h 1270618"/>
                <a:gd name="connsiteX93" fmla="*/ 380849 w 538462"/>
                <a:gd name="connsiteY93" fmla="*/ 204436 h 1270618"/>
                <a:gd name="connsiteX94" fmla="*/ 379139 w 538462"/>
                <a:gd name="connsiteY94" fmla="*/ 206756 h 1270618"/>
                <a:gd name="connsiteX95" fmla="*/ 377274 w 538462"/>
                <a:gd name="connsiteY95" fmla="*/ 209001 h 1270618"/>
                <a:gd name="connsiteX96" fmla="*/ 375331 w 538462"/>
                <a:gd name="connsiteY96" fmla="*/ 211321 h 1270618"/>
                <a:gd name="connsiteX97" fmla="*/ 373465 w 538462"/>
                <a:gd name="connsiteY97" fmla="*/ 213491 h 1270618"/>
                <a:gd name="connsiteX98" fmla="*/ 371444 w 538462"/>
                <a:gd name="connsiteY98" fmla="*/ 215736 h 1270618"/>
                <a:gd name="connsiteX99" fmla="*/ 369501 w 538462"/>
                <a:gd name="connsiteY99" fmla="*/ 217756 h 1270618"/>
                <a:gd name="connsiteX100" fmla="*/ 367402 w 538462"/>
                <a:gd name="connsiteY100" fmla="*/ 219851 h 1270618"/>
                <a:gd name="connsiteX101" fmla="*/ 365381 w 538462"/>
                <a:gd name="connsiteY101" fmla="*/ 221872 h 1270618"/>
                <a:gd name="connsiteX102" fmla="*/ 363283 w 538462"/>
                <a:gd name="connsiteY102" fmla="*/ 223817 h 1270618"/>
                <a:gd name="connsiteX103" fmla="*/ 361184 w 538462"/>
                <a:gd name="connsiteY103" fmla="*/ 225763 h 1270618"/>
                <a:gd name="connsiteX104" fmla="*/ 358930 w 538462"/>
                <a:gd name="connsiteY104" fmla="*/ 227559 h 1270618"/>
                <a:gd name="connsiteX105" fmla="*/ 356754 w 538462"/>
                <a:gd name="connsiteY105" fmla="*/ 229430 h 1270618"/>
                <a:gd name="connsiteX106" fmla="*/ 354577 w 538462"/>
                <a:gd name="connsiteY106" fmla="*/ 231151 h 1270618"/>
                <a:gd name="connsiteX107" fmla="*/ 352245 w 538462"/>
                <a:gd name="connsiteY107" fmla="*/ 232872 h 1270618"/>
                <a:gd name="connsiteX108" fmla="*/ 349991 w 538462"/>
                <a:gd name="connsiteY108" fmla="*/ 234518 h 1270618"/>
                <a:gd name="connsiteX109" fmla="*/ 347659 w 538462"/>
                <a:gd name="connsiteY109" fmla="*/ 236090 h 1270618"/>
                <a:gd name="connsiteX110" fmla="*/ 345328 w 538462"/>
                <a:gd name="connsiteY110" fmla="*/ 237661 h 1270618"/>
                <a:gd name="connsiteX111" fmla="*/ 342918 w 538462"/>
                <a:gd name="connsiteY111" fmla="*/ 239158 h 1270618"/>
                <a:gd name="connsiteX112" fmla="*/ 340431 w 538462"/>
                <a:gd name="connsiteY112" fmla="*/ 240579 h 1270618"/>
                <a:gd name="connsiteX113" fmla="*/ 337943 w 538462"/>
                <a:gd name="connsiteY113" fmla="*/ 241926 h 1270618"/>
                <a:gd name="connsiteX114" fmla="*/ 335534 w 538462"/>
                <a:gd name="connsiteY114" fmla="*/ 243348 h 1270618"/>
                <a:gd name="connsiteX115" fmla="*/ 333047 w 538462"/>
                <a:gd name="connsiteY115" fmla="*/ 244620 h 1270618"/>
                <a:gd name="connsiteX116" fmla="*/ 330482 w 538462"/>
                <a:gd name="connsiteY116" fmla="*/ 245892 h 1270618"/>
                <a:gd name="connsiteX117" fmla="*/ 327839 w 538462"/>
                <a:gd name="connsiteY117" fmla="*/ 247015 h 1270618"/>
                <a:gd name="connsiteX118" fmla="*/ 325196 w 538462"/>
                <a:gd name="connsiteY118" fmla="*/ 248137 h 1270618"/>
                <a:gd name="connsiteX119" fmla="*/ 322553 w 538462"/>
                <a:gd name="connsiteY119" fmla="*/ 249260 h 1270618"/>
                <a:gd name="connsiteX120" fmla="*/ 319910 w 538462"/>
                <a:gd name="connsiteY120" fmla="*/ 250233 h 1270618"/>
                <a:gd name="connsiteX121" fmla="*/ 317190 w 538462"/>
                <a:gd name="connsiteY121" fmla="*/ 251280 h 1270618"/>
                <a:gd name="connsiteX122" fmla="*/ 314392 w 538462"/>
                <a:gd name="connsiteY122" fmla="*/ 252178 h 1270618"/>
                <a:gd name="connsiteX123" fmla="*/ 311594 w 538462"/>
                <a:gd name="connsiteY123" fmla="*/ 253001 h 1270618"/>
                <a:gd name="connsiteX124" fmla="*/ 308795 w 538462"/>
                <a:gd name="connsiteY124" fmla="*/ 253899 h 1270618"/>
                <a:gd name="connsiteX125" fmla="*/ 305919 w 538462"/>
                <a:gd name="connsiteY125" fmla="*/ 254573 h 1270618"/>
                <a:gd name="connsiteX126" fmla="*/ 302966 w 538462"/>
                <a:gd name="connsiteY126" fmla="*/ 255321 h 1270618"/>
                <a:gd name="connsiteX127" fmla="*/ 300090 w 538462"/>
                <a:gd name="connsiteY127" fmla="*/ 255994 h 1270618"/>
                <a:gd name="connsiteX128" fmla="*/ 297136 w 538462"/>
                <a:gd name="connsiteY128" fmla="*/ 256593 h 1270618"/>
                <a:gd name="connsiteX129" fmla="*/ 298147 w 538462"/>
                <a:gd name="connsiteY129" fmla="*/ 257641 h 1270618"/>
                <a:gd name="connsiteX130" fmla="*/ 299002 w 538462"/>
                <a:gd name="connsiteY130" fmla="*/ 258614 h 1270618"/>
                <a:gd name="connsiteX131" fmla="*/ 299779 w 538462"/>
                <a:gd name="connsiteY131" fmla="*/ 259512 h 1270618"/>
                <a:gd name="connsiteX132" fmla="*/ 300323 w 538462"/>
                <a:gd name="connsiteY132" fmla="*/ 260409 h 1270618"/>
                <a:gd name="connsiteX133" fmla="*/ 300867 w 538462"/>
                <a:gd name="connsiteY133" fmla="*/ 261233 h 1270618"/>
                <a:gd name="connsiteX134" fmla="*/ 301178 w 538462"/>
                <a:gd name="connsiteY134" fmla="*/ 261981 h 1270618"/>
                <a:gd name="connsiteX135" fmla="*/ 301333 w 538462"/>
                <a:gd name="connsiteY135" fmla="*/ 262804 h 1270618"/>
                <a:gd name="connsiteX136" fmla="*/ 301411 w 538462"/>
                <a:gd name="connsiteY136" fmla="*/ 263552 h 1270618"/>
                <a:gd name="connsiteX137" fmla="*/ 361573 w 538462"/>
                <a:gd name="connsiteY137" fmla="*/ 263552 h 1270618"/>
                <a:gd name="connsiteX138" fmla="*/ 364993 w 538462"/>
                <a:gd name="connsiteY138" fmla="*/ 263552 h 1270618"/>
                <a:gd name="connsiteX139" fmla="*/ 368413 w 538462"/>
                <a:gd name="connsiteY139" fmla="*/ 263702 h 1270618"/>
                <a:gd name="connsiteX140" fmla="*/ 371833 w 538462"/>
                <a:gd name="connsiteY140" fmla="*/ 263927 h 1270618"/>
                <a:gd name="connsiteX141" fmla="*/ 375175 w 538462"/>
                <a:gd name="connsiteY141" fmla="*/ 264226 h 1270618"/>
                <a:gd name="connsiteX142" fmla="*/ 378595 w 538462"/>
                <a:gd name="connsiteY142" fmla="*/ 264600 h 1270618"/>
                <a:gd name="connsiteX143" fmla="*/ 381860 w 538462"/>
                <a:gd name="connsiteY143" fmla="*/ 265124 h 1270618"/>
                <a:gd name="connsiteX144" fmla="*/ 385202 w 538462"/>
                <a:gd name="connsiteY144" fmla="*/ 265722 h 1270618"/>
                <a:gd name="connsiteX145" fmla="*/ 388544 w 538462"/>
                <a:gd name="connsiteY145" fmla="*/ 266396 h 1270618"/>
                <a:gd name="connsiteX146" fmla="*/ 391809 w 538462"/>
                <a:gd name="connsiteY146" fmla="*/ 267144 h 1270618"/>
                <a:gd name="connsiteX147" fmla="*/ 395074 w 538462"/>
                <a:gd name="connsiteY147" fmla="*/ 268042 h 1270618"/>
                <a:gd name="connsiteX148" fmla="*/ 398338 w 538462"/>
                <a:gd name="connsiteY148" fmla="*/ 269015 h 1270618"/>
                <a:gd name="connsiteX149" fmla="*/ 401603 w 538462"/>
                <a:gd name="connsiteY149" fmla="*/ 270063 h 1270618"/>
                <a:gd name="connsiteX150" fmla="*/ 404712 w 538462"/>
                <a:gd name="connsiteY150" fmla="*/ 271185 h 1270618"/>
                <a:gd name="connsiteX151" fmla="*/ 407976 w 538462"/>
                <a:gd name="connsiteY151" fmla="*/ 272382 h 1270618"/>
                <a:gd name="connsiteX152" fmla="*/ 411163 w 538462"/>
                <a:gd name="connsiteY152" fmla="*/ 273729 h 1270618"/>
                <a:gd name="connsiteX153" fmla="*/ 414272 w 538462"/>
                <a:gd name="connsiteY153" fmla="*/ 275076 h 1270618"/>
                <a:gd name="connsiteX154" fmla="*/ 417459 w 538462"/>
                <a:gd name="connsiteY154" fmla="*/ 276573 h 1270618"/>
                <a:gd name="connsiteX155" fmla="*/ 420568 w 538462"/>
                <a:gd name="connsiteY155" fmla="*/ 278144 h 1270618"/>
                <a:gd name="connsiteX156" fmla="*/ 423600 w 538462"/>
                <a:gd name="connsiteY156" fmla="*/ 279791 h 1270618"/>
                <a:gd name="connsiteX157" fmla="*/ 426787 w 538462"/>
                <a:gd name="connsiteY157" fmla="*/ 281586 h 1270618"/>
                <a:gd name="connsiteX158" fmla="*/ 429818 w 538462"/>
                <a:gd name="connsiteY158" fmla="*/ 283457 h 1270618"/>
                <a:gd name="connsiteX159" fmla="*/ 432849 w 538462"/>
                <a:gd name="connsiteY159" fmla="*/ 285403 h 1270618"/>
                <a:gd name="connsiteX160" fmla="*/ 435881 w 538462"/>
                <a:gd name="connsiteY160" fmla="*/ 287498 h 1270618"/>
                <a:gd name="connsiteX161" fmla="*/ 438912 w 538462"/>
                <a:gd name="connsiteY161" fmla="*/ 289593 h 1270618"/>
                <a:gd name="connsiteX162" fmla="*/ 441866 w 538462"/>
                <a:gd name="connsiteY162" fmla="*/ 291838 h 1270618"/>
                <a:gd name="connsiteX163" fmla="*/ 444820 w 538462"/>
                <a:gd name="connsiteY163" fmla="*/ 294158 h 1270618"/>
                <a:gd name="connsiteX164" fmla="*/ 447851 w 538462"/>
                <a:gd name="connsiteY164" fmla="*/ 296553 h 1270618"/>
                <a:gd name="connsiteX165" fmla="*/ 450727 w 538462"/>
                <a:gd name="connsiteY165" fmla="*/ 299097 h 1270618"/>
                <a:gd name="connsiteX166" fmla="*/ 453603 w 538462"/>
                <a:gd name="connsiteY166" fmla="*/ 301641 h 1270618"/>
                <a:gd name="connsiteX167" fmla="*/ 456479 w 538462"/>
                <a:gd name="connsiteY167" fmla="*/ 304335 h 1270618"/>
                <a:gd name="connsiteX168" fmla="*/ 459355 w 538462"/>
                <a:gd name="connsiteY168" fmla="*/ 307104 h 1270618"/>
                <a:gd name="connsiteX169" fmla="*/ 462231 w 538462"/>
                <a:gd name="connsiteY169" fmla="*/ 309947 h 1270618"/>
                <a:gd name="connsiteX170" fmla="*/ 464951 w 538462"/>
                <a:gd name="connsiteY170" fmla="*/ 312866 h 1270618"/>
                <a:gd name="connsiteX171" fmla="*/ 467672 w 538462"/>
                <a:gd name="connsiteY171" fmla="*/ 315784 h 1270618"/>
                <a:gd name="connsiteX172" fmla="*/ 470237 w 538462"/>
                <a:gd name="connsiteY172" fmla="*/ 318777 h 1270618"/>
                <a:gd name="connsiteX173" fmla="*/ 472802 w 538462"/>
                <a:gd name="connsiteY173" fmla="*/ 321770 h 1270618"/>
                <a:gd name="connsiteX174" fmla="*/ 475211 w 538462"/>
                <a:gd name="connsiteY174" fmla="*/ 324689 h 1270618"/>
                <a:gd name="connsiteX175" fmla="*/ 477621 w 538462"/>
                <a:gd name="connsiteY175" fmla="*/ 327682 h 1270618"/>
                <a:gd name="connsiteX176" fmla="*/ 479797 w 538462"/>
                <a:gd name="connsiteY176" fmla="*/ 330750 h 1270618"/>
                <a:gd name="connsiteX177" fmla="*/ 481974 w 538462"/>
                <a:gd name="connsiteY177" fmla="*/ 333743 h 1270618"/>
                <a:gd name="connsiteX178" fmla="*/ 484072 w 538462"/>
                <a:gd name="connsiteY178" fmla="*/ 336886 h 1270618"/>
                <a:gd name="connsiteX179" fmla="*/ 486016 w 538462"/>
                <a:gd name="connsiteY179" fmla="*/ 339954 h 1270618"/>
                <a:gd name="connsiteX180" fmla="*/ 487959 w 538462"/>
                <a:gd name="connsiteY180" fmla="*/ 343097 h 1270618"/>
                <a:gd name="connsiteX181" fmla="*/ 489824 w 538462"/>
                <a:gd name="connsiteY181" fmla="*/ 346165 h 1270618"/>
                <a:gd name="connsiteX182" fmla="*/ 491457 w 538462"/>
                <a:gd name="connsiteY182" fmla="*/ 349233 h 1270618"/>
                <a:gd name="connsiteX183" fmla="*/ 493089 w 538462"/>
                <a:gd name="connsiteY183" fmla="*/ 352451 h 1270618"/>
                <a:gd name="connsiteX184" fmla="*/ 494721 w 538462"/>
                <a:gd name="connsiteY184" fmla="*/ 355594 h 1270618"/>
                <a:gd name="connsiteX185" fmla="*/ 496198 w 538462"/>
                <a:gd name="connsiteY185" fmla="*/ 358811 h 1270618"/>
                <a:gd name="connsiteX186" fmla="*/ 497597 w 538462"/>
                <a:gd name="connsiteY186" fmla="*/ 362029 h 1270618"/>
                <a:gd name="connsiteX187" fmla="*/ 498841 w 538462"/>
                <a:gd name="connsiteY187" fmla="*/ 365172 h 1270618"/>
                <a:gd name="connsiteX188" fmla="*/ 500084 w 538462"/>
                <a:gd name="connsiteY188" fmla="*/ 368464 h 1270618"/>
                <a:gd name="connsiteX189" fmla="*/ 501095 w 538462"/>
                <a:gd name="connsiteY189" fmla="*/ 371682 h 1270618"/>
                <a:gd name="connsiteX190" fmla="*/ 502183 w 538462"/>
                <a:gd name="connsiteY190" fmla="*/ 374975 h 1270618"/>
                <a:gd name="connsiteX191" fmla="*/ 503116 w 538462"/>
                <a:gd name="connsiteY191" fmla="*/ 378267 h 1270618"/>
                <a:gd name="connsiteX192" fmla="*/ 503893 w 538462"/>
                <a:gd name="connsiteY192" fmla="*/ 381635 h 1270618"/>
                <a:gd name="connsiteX193" fmla="*/ 504670 w 538462"/>
                <a:gd name="connsiteY193" fmla="*/ 384927 h 1270618"/>
                <a:gd name="connsiteX194" fmla="*/ 505370 w 538462"/>
                <a:gd name="connsiteY194" fmla="*/ 388294 h 1270618"/>
                <a:gd name="connsiteX195" fmla="*/ 505914 w 538462"/>
                <a:gd name="connsiteY195" fmla="*/ 391662 h 1270618"/>
                <a:gd name="connsiteX196" fmla="*/ 506380 w 538462"/>
                <a:gd name="connsiteY196" fmla="*/ 395104 h 1270618"/>
                <a:gd name="connsiteX197" fmla="*/ 506847 w 538462"/>
                <a:gd name="connsiteY197" fmla="*/ 398397 h 1270618"/>
                <a:gd name="connsiteX198" fmla="*/ 507158 w 538462"/>
                <a:gd name="connsiteY198" fmla="*/ 401839 h 1270618"/>
                <a:gd name="connsiteX199" fmla="*/ 507391 w 538462"/>
                <a:gd name="connsiteY199" fmla="*/ 405356 h 1270618"/>
                <a:gd name="connsiteX200" fmla="*/ 507469 w 538462"/>
                <a:gd name="connsiteY200" fmla="*/ 408798 h 1270618"/>
                <a:gd name="connsiteX201" fmla="*/ 507546 w 538462"/>
                <a:gd name="connsiteY201" fmla="*/ 412240 h 1270618"/>
                <a:gd name="connsiteX202" fmla="*/ 507546 w 538462"/>
                <a:gd name="connsiteY202" fmla="*/ 718745 h 1270618"/>
                <a:gd name="connsiteX203" fmla="*/ 507546 w 538462"/>
                <a:gd name="connsiteY203" fmla="*/ 721588 h 1270618"/>
                <a:gd name="connsiteX204" fmla="*/ 507391 w 538462"/>
                <a:gd name="connsiteY204" fmla="*/ 724507 h 1270618"/>
                <a:gd name="connsiteX205" fmla="*/ 507313 w 538462"/>
                <a:gd name="connsiteY205" fmla="*/ 727276 h 1270618"/>
                <a:gd name="connsiteX206" fmla="*/ 507080 w 538462"/>
                <a:gd name="connsiteY206" fmla="*/ 730044 h 1270618"/>
                <a:gd name="connsiteX207" fmla="*/ 506769 w 538462"/>
                <a:gd name="connsiteY207" fmla="*/ 732813 h 1270618"/>
                <a:gd name="connsiteX208" fmla="*/ 506380 w 538462"/>
                <a:gd name="connsiteY208" fmla="*/ 735507 h 1270618"/>
                <a:gd name="connsiteX209" fmla="*/ 505992 w 538462"/>
                <a:gd name="connsiteY209" fmla="*/ 738276 h 1270618"/>
                <a:gd name="connsiteX210" fmla="*/ 505603 w 538462"/>
                <a:gd name="connsiteY210" fmla="*/ 740895 h 1270618"/>
                <a:gd name="connsiteX211" fmla="*/ 504981 w 538462"/>
                <a:gd name="connsiteY211" fmla="*/ 743589 h 1270618"/>
                <a:gd name="connsiteX212" fmla="*/ 504437 w 538462"/>
                <a:gd name="connsiteY212" fmla="*/ 746208 h 1270618"/>
                <a:gd name="connsiteX213" fmla="*/ 503738 w 538462"/>
                <a:gd name="connsiteY213" fmla="*/ 748827 h 1270618"/>
                <a:gd name="connsiteX214" fmla="*/ 503038 w 538462"/>
                <a:gd name="connsiteY214" fmla="*/ 751371 h 1270618"/>
                <a:gd name="connsiteX215" fmla="*/ 502183 w 538462"/>
                <a:gd name="connsiteY215" fmla="*/ 753915 h 1270618"/>
                <a:gd name="connsiteX216" fmla="*/ 501406 w 538462"/>
                <a:gd name="connsiteY216" fmla="*/ 756459 h 1270618"/>
                <a:gd name="connsiteX217" fmla="*/ 500473 w 538462"/>
                <a:gd name="connsiteY217" fmla="*/ 758929 h 1270618"/>
                <a:gd name="connsiteX218" fmla="*/ 499463 w 538462"/>
                <a:gd name="connsiteY218" fmla="*/ 761398 h 1270618"/>
                <a:gd name="connsiteX219" fmla="*/ 498374 w 538462"/>
                <a:gd name="connsiteY219" fmla="*/ 763868 h 1270618"/>
                <a:gd name="connsiteX220" fmla="*/ 497364 w 538462"/>
                <a:gd name="connsiteY220" fmla="*/ 766337 h 1270618"/>
                <a:gd name="connsiteX221" fmla="*/ 496198 w 538462"/>
                <a:gd name="connsiteY221" fmla="*/ 768732 h 1270618"/>
                <a:gd name="connsiteX222" fmla="*/ 494954 w 538462"/>
                <a:gd name="connsiteY222" fmla="*/ 771126 h 1270618"/>
                <a:gd name="connsiteX223" fmla="*/ 493633 w 538462"/>
                <a:gd name="connsiteY223" fmla="*/ 773371 h 1270618"/>
                <a:gd name="connsiteX224" fmla="*/ 492234 w 538462"/>
                <a:gd name="connsiteY224" fmla="*/ 775691 h 1270618"/>
                <a:gd name="connsiteX225" fmla="*/ 490835 w 538462"/>
                <a:gd name="connsiteY225" fmla="*/ 778010 h 1270618"/>
                <a:gd name="connsiteX226" fmla="*/ 489358 w 538462"/>
                <a:gd name="connsiteY226" fmla="*/ 780330 h 1270618"/>
                <a:gd name="connsiteX227" fmla="*/ 487726 w 538462"/>
                <a:gd name="connsiteY227" fmla="*/ 782575 h 1270618"/>
                <a:gd name="connsiteX228" fmla="*/ 486171 w 538462"/>
                <a:gd name="connsiteY228" fmla="*/ 784745 h 1270618"/>
                <a:gd name="connsiteX229" fmla="*/ 484461 w 538462"/>
                <a:gd name="connsiteY229" fmla="*/ 786990 h 1270618"/>
                <a:gd name="connsiteX230" fmla="*/ 482751 w 538462"/>
                <a:gd name="connsiteY230" fmla="*/ 789160 h 1270618"/>
                <a:gd name="connsiteX231" fmla="*/ 480885 w 538462"/>
                <a:gd name="connsiteY231" fmla="*/ 791330 h 1270618"/>
                <a:gd name="connsiteX232" fmla="*/ 479098 w 538462"/>
                <a:gd name="connsiteY232" fmla="*/ 793426 h 1270618"/>
                <a:gd name="connsiteX233" fmla="*/ 477077 w 538462"/>
                <a:gd name="connsiteY233" fmla="*/ 795596 h 1270618"/>
                <a:gd name="connsiteX234" fmla="*/ 475134 w 538462"/>
                <a:gd name="connsiteY234" fmla="*/ 797691 h 1270618"/>
                <a:gd name="connsiteX235" fmla="*/ 473035 w 538462"/>
                <a:gd name="connsiteY235" fmla="*/ 799711 h 1270618"/>
                <a:gd name="connsiteX236" fmla="*/ 470936 w 538462"/>
                <a:gd name="connsiteY236" fmla="*/ 801732 h 1270618"/>
                <a:gd name="connsiteX237" fmla="*/ 468760 w 538462"/>
                <a:gd name="connsiteY237" fmla="*/ 803602 h 1270618"/>
                <a:gd name="connsiteX238" fmla="*/ 466661 w 538462"/>
                <a:gd name="connsiteY238" fmla="*/ 805548 h 1270618"/>
                <a:gd name="connsiteX239" fmla="*/ 464329 w 538462"/>
                <a:gd name="connsiteY239" fmla="*/ 807419 h 1270618"/>
                <a:gd name="connsiteX240" fmla="*/ 462887 w 538462"/>
                <a:gd name="connsiteY240" fmla="*/ 808530 h 1270618"/>
                <a:gd name="connsiteX241" fmla="*/ 538462 w 538462"/>
                <a:gd name="connsiteY241" fmla="*/ 992082 h 1270618"/>
                <a:gd name="connsiteX242" fmla="*/ 385902 w 538462"/>
                <a:gd name="connsiteY242" fmla="*/ 992082 h 1270618"/>
                <a:gd name="connsiteX243" fmla="*/ 385902 w 538462"/>
                <a:gd name="connsiteY243" fmla="*/ 1270618 h 1270618"/>
                <a:gd name="connsiteX244" fmla="*/ 148287 w 538462"/>
                <a:gd name="connsiteY244" fmla="*/ 1270618 h 1270618"/>
                <a:gd name="connsiteX245" fmla="*/ 148287 w 538462"/>
                <a:gd name="connsiteY245" fmla="*/ 992082 h 1270618"/>
                <a:gd name="connsiteX246" fmla="*/ 0 w 538462"/>
                <a:gd name="connsiteY246" fmla="*/ 992082 h 1270618"/>
                <a:gd name="connsiteX247" fmla="*/ 75543 w 538462"/>
                <a:gd name="connsiteY247" fmla="*/ 808610 h 1270618"/>
                <a:gd name="connsiteX248" fmla="*/ 74989 w 538462"/>
                <a:gd name="connsiteY248" fmla="*/ 808242 h 1270618"/>
                <a:gd name="connsiteX249" fmla="*/ 72813 w 538462"/>
                <a:gd name="connsiteY249" fmla="*/ 806670 h 1270618"/>
                <a:gd name="connsiteX250" fmla="*/ 70559 w 538462"/>
                <a:gd name="connsiteY250" fmla="*/ 805024 h 1270618"/>
                <a:gd name="connsiteX251" fmla="*/ 68538 w 538462"/>
                <a:gd name="connsiteY251" fmla="*/ 803378 h 1270618"/>
                <a:gd name="connsiteX252" fmla="*/ 66361 w 538462"/>
                <a:gd name="connsiteY252" fmla="*/ 801732 h 1270618"/>
                <a:gd name="connsiteX253" fmla="*/ 64418 w 538462"/>
                <a:gd name="connsiteY253" fmla="*/ 800011 h 1270618"/>
                <a:gd name="connsiteX254" fmla="*/ 62397 w 538462"/>
                <a:gd name="connsiteY254" fmla="*/ 798289 h 1270618"/>
                <a:gd name="connsiteX255" fmla="*/ 60454 w 538462"/>
                <a:gd name="connsiteY255" fmla="*/ 796643 h 1270618"/>
                <a:gd name="connsiteX256" fmla="*/ 58511 w 538462"/>
                <a:gd name="connsiteY256" fmla="*/ 794847 h 1270618"/>
                <a:gd name="connsiteX257" fmla="*/ 56723 w 538462"/>
                <a:gd name="connsiteY257" fmla="*/ 793126 h 1270618"/>
                <a:gd name="connsiteX258" fmla="*/ 55013 w 538462"/>
                <a:gd name="connsiteY258" fmla="*/ 791405 h 1270618"/>
                <a:gd name="connsiteX259" fmla="*/ 53381 w 538462"/>
                <a:gd name="connsiteY259" fmla="*/ 789534 h 1270618"/>
                <a:gd name="connsiteX260" fmla="*/ 51671 w 538462"/>
                <a:gd name="connsiteY260" fmla="*/ 787813 h 1270618"/>
                <a:gd name="connsiteX261" fmla="*/ 50116 w 538462"/>
                <a:gd name="connsiteY261" fmla="*/ 785942 h 1270618"/>
                <a:gd name="connsiteX262" fmla="*/ 48639 w 538462"/>
                <a:gd name="connsiteY262" fmla="*/ 784221 h 1270618"/>
                <a:gd name="connsiteX263" fmla="*/ 47162 w 538462"/>
                <a:gd name="connsiteY263" fmla="*/ 782351 h 1270618"/>
                <a:gd name="connsiteX264" fmla="*/ 45763 w 538462"/>
                <a:gd name="connsiteY264" fmla="*/ 780555 h 1270618"/>
                <a:gd name="connsiteX265" fmla="*/ 44442 w 538462"/>
                <a:gd name="connsiteY265" fmla="*/ 778759 h 1270618"/>
                <a:gd name="connsiteX266" fmla="*/ 43198 w 538462"/>
                <a:gd name="connsiteY266" fmla="*/ 776888 h 1270618"/>
                <a:gd name="connsiteX267" fmla="*/ 41955 w 538462"/>
                <a:gd name="connsiteY267" fmla="*/ 775017 h 1270618"/>
                <a:gd name="connsiteX268" fmla="*/ 40866 w 538462"/>
                <a:gd name="connsiteY268" fmla="*/ 773147 h 1270618"/>
                <a:gd name="connsiteX269" fmla="*/ 39778 w 538462"/>
                <a:gd name="connsiteY269" fmla="*/ 771276 h 1270618"/>
                <a:gd name="connsiteX270" fmla="*/ 38768 w 538462"/>
                <a:gd name="connsiteY270" fmla="*/ 769330 h 1270618"/>
                <a:gd name="connsiteX271" fmla="*/ 37835 w 538462"/>
                <a:gd name="connsiteY271" fmla="*/ 767459 h 1270618"/>
                <a:gd name="connsiteX272" fmla="*/ 36902 w 538462"/>
                <a:gd name="connsiteY272" fmla="*/ 765514 h 1270618"/>
                <a:gd name="connsiteX273" fmla="*/ 36125 w 538462"/>
                <a:gd name="connsiteY273" fmla="*/ 763643 h 1270618"/>
                <a:gd name="connsiteX274" fmla="*/ 35348 w 538462"/>
                <a:gd name="connsiteY274" fmla="*/ 761697 h 1270618"/>
                <a:gd name="connsiteX275" fmla="*/ 34648 w 538462"/>
                <a:gd name="connsiteY275" fmla="*/ 759752 h 1270618"/>
                <a:gd name="connsiteX276" fmla="*/ 33949 w 538462"/>
                <a:gd name="connsiteY276" fmla="*/ 757806 h 1270618"/>
                <a:gd name="connsiteX277" fmla="*/ 33405 w 538462"/>
                <a:gd name="connsiteY277" fmla="*/ 755786 h 1270618"/>
                <a:gd name="connsiteX278" fmla="*/ 32860 w 538462"/>
                <a:gd name="connsiteY278" fmla="*/ 753840 h 1270618"/>
                <a:gd name="connsiteX279" fmla="*/ 32394 w 538462"/>
                <a:gd name="connsiteY279" fmla="*/ 751820 h 1270618"/>
                <a:gd name="connsiteX280" fmla="*/ 32005 w 538462"/>
                <a:gd name="connsiteY280" fmla="*/ 749874 h 1270618"/>
                <a:gd name="connsiteX281" fmla="*/ 31617 w 538462"/>
                <a:gd name="connsiteY281" fmla="*/ 747854 h 1270618"/>
                <a:gd name="connsiteX282" fmla="*/ 31384 w 538462"/>
                <a:gd name="connsiteY282" fmla="*/ 745833 h 1270618"/>
                <a:gd name="connsiteX283" fmla="*/ 31150 w 538462"/>
                <a:gd name="connsiteY283" fmla="*/ 743813 h 1270618"/>
                <a:gd name="connsiteX284" fmla="*/ 30995 w 538462"/>
                <a:gd name="connsiteY284" fmla="*/ 741718 h 1270618"/>
                <a:gd name="connsiteX285" fmla="*/ 30917 w 538462"/>
                <a:gd name="connsiteY285" fmla="*/ 739697 h 1270618"/>
                <a:gd name="connsiteX286" fmla="*/ 30917 w 538462"/>
                <a:gd name="connsiteY286" fmla="*/ 737602 h 1270618"/>
                <a:gd name="connsiteX287" fmla="*/ 30917 w 538462"/>
                <a:gd name="connsiteY287" fmla="*/ 412240 h 1270618"/>
                <a:gd name="connsiteX288" fmla="*/ 30995 w 538462"/>
                <a:gd name="connsiteY288" fmla="*/ 408050 h 1270618"/>
                <a:gd name="connsiteX289" fmla="*/ 31073 w 538462"/>
                <a:gd name="connsiteY289" fmla="*/ 403934 h 1270618"/>
                <a:gd name="connsiteX290" fmla="*/ 31306 w 538462"/>
                <a:gd name="connsiteY290" fmla="*/ 399743 h 1270618"/>
                <a:gd name="connsiteX291" fmla="*/ 31617 w 538462"/>
                <a:gd name="connsiteY291" fmla="*/ 395703 h 1270618"/>
                <a:gd name="connsiteX292" fmla="*/ 32083 w 538462"/>
                <a:gd name="connsiteY292" fmla="*/ 391737 h 1270618"/>
                <a:gd name="connsiteX293" fmla="*/ 32550 w 538462"/>
                <a:gd name="connsiteY293" fmla="*/ 387771 h 1270618"/>
                <a:gd name="connsiteX294" fmla="*/ 33094 w 538462"/>
                <a:gd name="connsiteY294" fmla="*/ 383879 h 1270618"/>
                <a:gd name="connsiteX295" fmla="*/ 33793 w 538462"/>
                <a:gd name="connsiteY295" fmla="*/ 380063 h 1270618"/>
                <a:gd name="connsiteX296" fmla="*/ 34570 w 538462"/>
                <a:gd name="connsiteY296" fmla="*/ 376247 h 1270618"/>
                <a:gd name="connsiteX297" fmla="*/ 35348 w 538462"/>
                <a:gd name="connsiteY297" fmla="*/ 372505 h 1270618"/>
                <a:gd name="connsiteX298" fmla="*/ 36358 w 538462"/>
                <a:gd name="connsiteY298" fmla="*/ 368839 h 1270618"/>
                <a:gd name="connsiteX299" fmla="*/ 37369 w 538462"/>
                <a:gd name="connsiteY299" fmla="*/ 365172 h 1270618"/>
                <a:gd name="connsiteX300" fmla="*/ 38457 w 538462"/>
                <a:gd name="connsiteY300" fmla="*/ 361580 h 1270618"/>
                <a:gd name="connsiteX301" fmla="*/ 39623 w 538462"/>
                <a:gd name="connsiteY301" fmla="*/ 358063 h 1270618"/>
                <a:gd name="connsiteX302" fmla="*/ 40944 w 538462"/>
                <a:gd name="connsiteY302" fmla="*/ 354621 h 1270618"/>
                <a:gd name="connsiteX303" fmla="*/ 42343 w 538462"/>
                <a:gd name="connsiteY303" fmla="*/ 351179 h 1270618"/>
                <a:gd name="connsiteX304" fmla="*/ 43820 w 538462"/>
                <a:gd name="connsiteY304" fmla="*/ 347811 h 1270618"/>
                <a:gd name="connsiteX305" fmla="*/ 45452 w 538462"/>
                <a:gd name="connsiteY305" fmla="*/ 344519 h 1270618"/>
                <a:gd name="connsiteX306" fmla="*/ 47085 w 538462"/>
                <a:gd name="connsiteY306" fmla="*/ 341226 h 1270618"/>
                <a:gd name="connsiteX307" fmla="*/ 48795 w 538462"/>
                <a:gd name="connsiteY307" fmla="*/ 338083 h 1270618"/>
                <a:gd name="connsiteX308" fmla="*/ 50738 w 538462"/>
                <a:gd name="connsiteY308" fmla="*/ 334940 h 1270618"/>
                <a:gd name="connsiteX309" fmla="*/ 52603 w 538462"/>
                <a:gd name="connsiteY309" fmla="*/ 331872 h 1270618"/>
                <a:gd name="connsiteX310" fmla="*/ 54702 w 538462"/>
                <a:gd name="connsiteY310" fmla="*/ 328730 h 1270618"/>
                <a:gd name="connsiteX311" fmla="*/ 56723 w 538462"/>
                <a:gd name="connsiteY311" fmla="*/ 325811 h 1270618"/>
                <a:gd name="connsiteX312" fmla="*/ 58977 w 538462"/>
                <a:gd name="connsiteY312" fmla="*/ 322893 h 1270618"/>
                <a:gd name="connsiteX313" fmla="*/ 61309 w 538462"/>
                <a:gd name="connsiteY313" fmla="*/ 319900 h 1270618"/>
                <a:gd name="connsiteX314" fmla="*/ 63641 w 538462"/>
                <a:gd name="connsiteY314" fmla="*/ 317131 h 1270618"/>
                <a:gd name="connsiteX315" fmla="*/ 66128 w 538462"/>
                <a:gd name="connsiteY315" fmla="*/ 314362 h 1270618"/>
                <a:gd name="connsiteX316" fmla="*/ 68693 w 538462"/>
                <a:gd name="connsiteY316" fmla="*/ 311668 h 1270618"/>
                <a:gd name="connsiteX317" fmla="*/ 71336 w 538462"/>
                <a:gd name="connsiteY317" fmla="*/ 308974 h 1270618"/>
                <a:gd name="connsiteX318" fmla="*/ 74134 w 538462"/>
                <a:gd name="connsiteY318" fmla="*/ 306280 h 1270618"/>
                <a:gd name="connsiteX319" fmla="*/ 76932 w 538462"/>
                <a:gd name="connsiteY319" fmla="*/ 303736 h 1270618"/>
                <a:gd name="connsiteX320" fmla="*/ 79808 w 538462"/>
                <a:gd name="connsiteY320" fmla="*/ 301192 h 1270618"/>
                <a:gd name="connsiteX321" fmla="*/ 82840 w 538462"/>
                <a:gd name="connsiteY321" fmla="*/ 298872 h 1270618"/>
                <a:gd name="connsiteX322" fmla="*/ 85871 w 538462"/>
                <a:gd name="connsiteY322" fmla="*/ 296553 h 1270618"/>
                <a:gd name="connsiteX323" fmla="*/ 88980 w 538462"/>
                <a:gd name="connsiteY323" fmla="*/ 294308 h 1270618"/>
                <a:gd name="connsiteX324" fmla="*/ 92245 w 538462"/>
                <a:gd name="connsiteY324" fmla="*/ 292138 h 1270618"/>
                <a:gd name="connsiteX325" fmla="*/ 95432 w 538462"/>
                <a:gd name="connsiteY325" fmla="*/ 290042 h 1270618"/>
                <a:gd name="connsiteX326" fmla="*/ 98774 w 538462"/>
                <a:gd name="connsiteY326" fmla="*/ 288022 h 1270618"/>
                <a:gd name="connsiteX327" fmla="*/ 102116 w 538462"/>
                <a:gd name="connsiteY327" fmla="*/ 286076 h 1270618"/>
                <a:gd name="connsiteX328" fmla="*/ 105614 w 538462"/>
                <a:gd name="connsiteY328" fmla="*/ 284280 h 1270618"/>
                <a:gd name="connsiteX329" fmla="*/ 109034 w 538462"/>
                <a:gd name="connsiteY329" fmla="*/ 282484 h 1270618"/>
                <a:gd name="connsiteX330" fmla="*/ 112687 w 538462"/>
                <a:gd name="connsiteY330" fmla="*/ 280763 h 1270618"/>
                <a:gd name="connsiteX331" fmla="*/ 116340 w 538462"/>
                <a:gd name="connsiteY331" fmla="*/ 279192 h 1270618"/>
                <a:gd name="connsiteX332" fmla="*/ 119994 w 538462"/>
                <a:gd name="connsiteY332" fmla="*/ 277695 h 1270618"/>
                <a:gd name="connsiteX333" fmla="*/ 123725 w 538462"/>
                <a:gd name="connsiteY333" fmla="*/ 276199 h 1270618"/>
                <a:gd name="connsiteX334" fmla="*/ 127611 w 538462"/>
                <a:gd name="connsiteY334" fmla="*/ 274777 h 1270618"/>
                <a:gd name="connsiteX335" fmla="*/ 131497 w 538462"/>
                <a:gd name="connsiteY335" fmla="*/ 273505 h 1270618"/>
                <a:gd name="connsiteX336" fmla="*/ 135462 w 538462"/>
                <a:gd name="connsiteY336" fmla="*/ 272382 h 1270618"/>
                <a:gd name="connsiteX337" fmla="*/ 139503 w 538462"/>
                <a:gd name="connsiteY337" fmla="*/ 271185 h 1270618"/>
                <a:gd name="connsiteX338" fmla="*/ 143623 w 538462"/>
                <a:gd name="connsiteY338" fmla="*/ 270137 h 1270618"/>
                <a:gd name="connsiteX339" fmla="*/ 147743 w 538462"/>
                <a:gd name="connsiteY339" fmla="*/ 269165 h 1270618"/>
                <a:gd name="connsiteX340" fmla="*/ 152018 w 538462"/>
                <a:gd name="connsiteY340" fmla="*/ 268192 h 1270618"/>
                <a:gd name="connsiteX341" fmla="*/ 156370 w 538462"/>
                <a:gd name="connsiteY341" fmla="*/ 267444 h 1270618"/>
                <a:gd name="connsiteX342" fmla="*/ 160723 w 538462"/>
                <a:gd name="connsiteY342" fmla="*/ 266695 h 1270618"/>
                <a:gd name="connsiteX343" fmla="*/ 165076 w 538462"/>
                <a:gd name="connsiteY343" fmla="*/ 265947 h 1270618"/>
                <a:gd name="connsiteX344" fmla="*/ 169662 w 538462"/>
                <a:gd name="connsiteY344" fmla="*/ 265423 h 1270618"/>
                <a:gd name="connsiteX345" fmla="*/ 174170 w 538462"/>
                <a:gd name="connsiteY345" fmla="*/ 264899 h 1270618"/>
                <a:gd name="connsiteX346" fmla="*/ 178756 w 538462"/>
                <a:gd name="connsiteY346" fmla="*/ 264450 h 1270618"/>
                <a:gd name="connsiteX347" fmla="*/ 183498 w 538462"/>
                <a:gd name="connsiteY347" fmla="*/ 264151 h 1270618"/>
                <a:gd name="connsiteX348" fmla="*/ 188239 w 538462"/>
                <a:gd name="connsiteY348" fmla="*/ 263852 h 1270618"/>
                <a:gd name="connsiteX349" fmla="*/ 193058 w 538462"/>
                <a:gd name="connsiteY349" fmla="*/ 263702 h 1270618"/>
                <a:gd name="connsiteX350" fmla="*/ 197955 w 538462"/>
                <a:gd name="connsiteY350" fmla="*/ 263552 h 1270618"/>
                <a:gd name="connsiteX351" fmla="*/ 202852 w 538462"/>
                <a:gd name="connsiteY351" fmla="*/ 263552 h 1270618"/>
                <a:gd name="connsiteX352" fmla="*/ 203318 w 538462"/>
                <a:gd name="connsiteY352" fmla="*/ 263178 h 1270618"/>
                <a:gd name="connsiteX353" fmla="*/ 203785 w 538462"/>
                <a:gd name="connsiteY353" fmla="*/ 262954 h 1270618"/>
                <a:gd name="connsiteX354" fmla="*/ 204251 w 538462"/>
                <a:gd name="connsiteY354" fmla="*/ 262879 h 1270618"/>
                <a:gd name="connsiteX355" fmla="*/ 204795 w 538462"/>
                <a:gd name="connsiteY355" fmla="*/ 262804 h 1270618"/>
                <a:gd name="connsiteX356" fmla="*/ 205261 w 538462"/>
                <a:gd name="connsiteY356" fmla="*/ 262804 h 1270618"/>
                <a:gd name="connsiteX357" fmla="*/ 205883 w 538462"/>
                <a:gd name="connsiteY357" fmla="*/ 262804 h 1270618"/>
                <a:gd name="connsiteX358" fmla="*/ 206661 w 538462"/>
                <a:gd name="connsiteY358" fmla="*/ 262804 h 1270618"/>
                <a:gd name="connsiteX359" fmla="*/ 207671 w 538462"/>
                <a:gd name="connsiteY359" fmla="*/ 262804 h 1270618"/>
                <a:gd name="connsiteX360" fmla="*/ 210625 w 538462"/>
                <a:gd name="connsiteY360" fmla="*/ 262954 h 1270618"/>
                <a:gd name="connsiteX361" fmla="*/ 213812 w 538462"/>
                <a:gd name="connsiteY361" fmla="*/ 263103 h 1270618"/>
                <a:gd name="connsiteX362" fmla="*/ 216921 w 538462"/>
                <a:gd name="connsiteY362" fmla="*/ 263178 h 1270618"/>
                <a:gd name="connsiteX363" fmla="*/ 220185 w 538462"/>
                <a:gd name="connsiteY363" fmla="*/ 263328 h 1270618"/>
                <a:gd name="connsiteX364" fmla="*/ 223605 w 538462"/>
                <a:gd name="connsiteY364" fmla="*/ 263403 h 1270618"/>
                <a:gd name="connsiteX365" fmla="*/ 226948 w 538462"/>
                <a:gd name="connsiteY365" fmla="*/ 263403 h 1270618"/>
                <a:gd name="connsiteX366" fmla="*/ 230523 w 538462"/>
                <a:gd name="connsiteY366" fmla="*/ 263552 h 1270618"/>
                <a:gd name="connsiteX367" fmla="*/ 234176 w 538462"/>
                <a:gd name="connsiteY367" fmla="*/ 263552 h 1270618"/>
                <a:gd name="connsiteX368" fmla="*/ 234254 w 538462"/>
                <a:gd name="connsiteY368" fmla="*/ 263103 h 1270618"/>
                <a:gd name="connsiteX369" fmla="*/ 234332 w 538462"/>
                <a:gd name="connsiteY369" fmla="*/ 262729 h 1270618"/>
                <a:gd name="connsiteX370" fmla="*/ 234565 w 538462"/>
                <a:gd name="connsiteY370" fmla="*/ 262280 h 1270618"/>
                <a:gd name="connsiteX371" fmla="*/ 234798 w 538462"/>
                <a:gd name="connsiteY371" fmla="*/ 261756 h 1270618"/>
                <a:gd name="connsiteX372" fmla="*/ 235653 w 538462"/>
                <a:gd name="connsiteY372" fmla="*/ 260634 h 1270618"/>
                <a:gd name="connsiteX373" fmla="*/ 236819 w 538462"/>
                <a:gd name="connsiteY373" fmla="*/ 259362 h 1270618"/>
                <a:gd name="connsiteX374" fmla="*/ 237907 w 538462"/>
                <a:gd name="connsiteY374" fmla="*/ 258165 h 1270618"/>
                <a:gd name="connsiteX375" fmla="*/ 238762 w 538462"/>
                <a:gd name="connsiteY375" fmla="*/ 257341 h 1270618"/>
                <a:gd name="connsiteX376" fmla="*/ 239073 w 538462"/>
                <a:gd name="connsiteY376" fmla="*/ 256967 h 1270618"/>
                <a:gd name="connsiteX377" fmla="*/ 239462 w 538462"/>
                <a:gd name="connsiteY377" fmla="*/ 256743 h 1270618"/>
                <a:gd name="connsiteX378" fmla="*/ 239695 w 538462"/>
                <a:gd name="connsiteY378" fmla="*/ 256668 h 1270618"/>
                <a:gd name="connsiteX379" fmla="*/ 239851 w 538462"/>
                <a:gd name="connsiteY379" fmla="*/ 256593 h 1270618"/>
                <a:gd name="connsiteX380" fmla="*/ 236975 w 538462"/>
                <a:gd name="connsiteY380" fmla="*/ 255695 h 1270618"/>
                <a:gd name="connsiteX381" fmla="*/ 234099 w 538462"/>
                <a:gd name="connsiteY381" fmla="*/ 254872 h 1270618"/>
                <a:gd name="connsiteX382" fmla="*/ 231300 w 538462"/>
                <a:gd name="connsiteY382" fmla="*/ 253899 h 1270618"/>
                <a:gd name="connsiteX383" fmla="*/ 228502 w 538462"/>
                <a:gd name="connsiteY383" fmla="*/ 252926 h 1270618"/>
                <a:gd name="connsiteX384" fmla="*/ 225704 w 538462"/>
                <a:gd name="connsiteY384" fmla="*/ 251879 h 1270618"/>
                <a:gd name="connsiteX385" fmla="*/ 222983 w 538462"/>
                <a:gd name="connsiteY385" fmla="*/ 250756 h 1270618"/>
                <a:gd name="connsiteX386" fmla="*/ 220263 w 538462"/>
                <a:gd name="connsiteY386" fmla="*/ 249709 h 1270618"/>
                <a:gd name="connsiteX387" fmla="*/ 217620 w 538462"/>
                <a:gd name="connsiteY387" fmla="*/ 248586 h 1270618"/>
                <a:gd name="connsiteX388" fmla="*/ 214977 w 538462"/>
                <a:gd name="connsiteY388" fmla="*/ 247389 h 1270618"/>
                <a:gd name="connsiteX389" fmla="*/ 212490 w 538462"/>
                <a:gd name="connsiteY389" fmla="*/ 246117 h 1270618"/>
                <a:gd name="connsiteX390" fmla="*/ 209925 w 538462"/>
                <a:gd name="connsiteY390" fmla="*/ 244845 h 1270618"/>
                <a:gd name="connsiteX391" fmla="*/ 207438 w 538462"/>
                <a:gd name="connsiteY391" fmla="*/ 243573 h 1270618"/>
                <a:gd name="connsiteX392" fmla="*/ 204951 w 538462"/>
                <a:gd name="connsiteY392" fmla="*/ 242226 h 1270618"/>
                <a:gd name="connsiteX393" fmla="*/ 202541 w 538462"/>
                <a:gd name="connsiteY393" fmla="*/ 240804 h 1270618"/>
                <a:gd name="connsiteX394" fmla="*/ 200131 w 538462"/>
                <a:gd name="connsiteY394" fmla="*/ 239307 h 1270618"/>
                <a:gd name="connsiteX395" fmla="*/ 197800 w 538462"/>
                <a:gd name="connsiteY395" fmla="*/ 237811 h 1270618"/>
                <a:gd name="connsiteX396" fmla="*/ 195468 w 538462"/>
                <a:gd name="connsiteY396" fmla="*/ 236314 h 1270618"/>
                <a:gd name="connsiteX397" fmla="*/ 193136 w 538462"/>
                <a:gd name="connsiteY397" fmla="*/ 234743 h 1270618"/>
                <a:gd name="connsiteX398" fmla="*/ 190882 w 538462"/>
                <a:gd name="connsiteY398" fmla="*/ 233096 h 1270618"/>
                <a:gd name="connsiteX399" fmla="*/ 188705 w 538462"/>
                <a:gd name="connsiteY399" fmla="*/ 231450 h 1270618"/>
                <a:gd name="connsiteX400" fmla="*/ 186529 w 538462"/>
                <a:gd name="connsiteY400" fmla="*/ 229804 h 1270618"/>
                <a:gd name="connsiteX401" fmla="*/ 184430 w 538462"/>
                <a:gd name="connsiteY401" fmla="*/ 228008 h 1270618"/>
                <a:gd name="connsiteX402" fmla="*/ 182332 w 538462"/>
                <a:gd name="connsiteY402" fmla="*/ 226287 h 1270618"/>
                <a:gd name="connsiteX403" fmla="*/ 180233 w 538462"/>
                <a:gd name="connsiteY403" fmla="*/ 224491 h 1270618"/>
                <a:gd name="connsiteX404" fmla="*/ 178212 w 538462"/>
                <a:gd name="connsiteY404" fmla="*/ 222620 h 1270618"/>
                <a:gd name="connsiteX405" fmla="*/ 176191 w 538462"/>
                <a:gd name="connsiteY405" fmla="*/ 220749 h 1270618"/>
                <a:gd name="connsiteX406" fmla="*/ 174248 w 538462"/>
                <a:gd name="connsiteY406" fmla="*/ 218804 h 1270618"/>
                <a:gd name="connsiteX407" fmla="*/ 172382 w 538462"/>
                <a:gd name="connsiteY407" fmla="*/ 216858 h 1270618"/>
                <a:gd name="connsiteX408" fmla="*/ 170439 w 538462"/>
                <a:gd name="connsiteY408" fmla="*/ 214838 h 1270618"/>
                <a:gd name="connsiteX409" fmla="*/ 168574 w 538462"/>
                <a:gd name="connsiteY409" fmla="*/ 212743 h 1270618"/>
                <a:gd name="connsiteX410" fmla="*/ 166708 w 538462"/>
                <a:gd name="connsiteY410" fmla="*/ 210722 h 1270618"/>
                <a:gd name="connsiteX411" fmla="*/ 164998 w 538462"/>
                <a:gd name="connsiteY411" fmla="*/ 208552 h 1270618"/>
                <a:gd name="connsiteX412" fmla="*/ 163288 w 538462"/>
                <a:gd name="connsiteY412" fmla="*/ 206307 h 1270618"/>
                <a:gd name="connsiteX413" fmla="*/ 161656 w 538462"/>
                <a:gd name="connsiteY413" fmla="*/ 204212 h 1270618"/>
                <a:gd name="connsiteX414" fmla="*/ 159946 w 538462"/>
                <a:gd name="connsiteY414" fmla="*/ 201967 h 1270618"/>
                <a:gd name="connsiteX415" fmla="*/ 158391 w 538462"/>
                <a:gd name="connsiteY415" fmla="*/ 199722 h 1270618"/>
                <a:gd name="connsiteX416" fmla="*/ 156915 w 538462"/>
                <a:gd name="connsiteY416" fmla="*/ 197402 h 1270618"/>
                <a:gd name="connsiteX417" fmla="*/ 155515 w 538462"/>
                <a:gd name="connsiteY417" fmla="*/ 195157 h 1270618"/>
                <a:gd name="connsiteX418" fmla="*/ 154116 w 538462"/>
                <a:gd name="connsiteY418" fmla="*/ 192913 h 1270618"/>
                <a:gd name="connsiteX419" fmla="*/ 152795 w 538462"/>
                <a:gd name="connsiteY419" fmla="*/ 190593 h 1270618"/>
                <a:gd name="connsiteX420" fmla="*/ 151474 w 538462"/>
                <a:gd name="connsiteY420" fmla="*/ 188273 h 1270618"/>
                <a:gd name="connsiteX421" fmla="*/ 150230 w 538462"/>
                <a:gd name="connsiteY421" fmla="*/ 185879 h 1270618"/>
                <a:gd name="connsiteX422" fmla="*/ 149064 w 538462"/>
                <a:gd name="connsiteY422" fmla="*/ 183484 h 1270618"/>
                <a:gd name="connsiteX423" fmla="*/ 147976 w 538462"/>
                <a:gd name="connsiteY423" fmla="*/ 181089 h 1270618"/>
                <a:gd name="connsiteX424" fmla="*/ 146965 w 538462"/>
                <a:gd name="connsiteY424" fmla="*/ 178695 h 1270618"/>
                <a:gd name="connsiteX425" fmla="*/ 145877 w 538462"/>
                <a:gd name="connsiteY425" fmla="*/ 176300 h 1270618"/>
                <a:gd name="connsiteX426" fmla="*/ 144944 w 538462"/>
                <a:gd name="connsiteY426" fmla="*/ 173906 h 1270618"/>
                <a:gd name="connsiteX427" fmla="*/ 144012 w 538462"/>
                <a:gd name="connsiteY427" fmla="*/ 171436 h 1270618"/>
                <a:gd name="connsiteX428" fmla="*/ 143234 w 538462"/>
                <a:gd name="connsiteY428" fmla="*/ 168967 h 1270618"/>
                <a:gd name="connsiteX429" fmla="*/ 142379 w 538462"/>
                <a:gd name="connsiteY429" fmla="*/ 166497 h 1270618"/>
                <a:gd name="connsiteX430" fmla="*/ 141680 w 538462"/>
                <a:gd name="connsiteY430" fmla="*/ 163953 h 1270618"/>
                <a:gd name="connsiteX431" fmla="*/ 140980 w 538462"/>
                <a:gd name="connsiteY431" fmla="*/ 161409 h 1270618"/>
                <a:gd name="connsiteX432" fmla="*/ 140358 w 538462"/>
                <a:gd name="connsiteY432" fmla="*/ 158865 h 1270618"/>
                <a:gd name="connsiteX433" fmla="*/ 139737 w 538462"/>
                <a:gd name="connsiteY433" fmla="*/ 156321 h 1270618"/>
                <a:gd name="connsiteX434" fmla="*/ 139270 w 538462"/>
                <a:gd name="connsiteY434" fmla="*/ 153702 h 1270618"/>
                <a:gd name="connsiteX435" fmla="*/ 138882 w 538462"/>
                <a:gd name="connsiteY435" fmla="*/ 151008 h 1270618"/>
                <a:gd name="connsiteX436" fmla="*/ 138415 w 538462"/>
                <a:gd name="connsiteY436" fmla="*/ 148389 h 1270618"/>
                <a:gd name="connsiteX437" fmla="*/ 138027 w 538462"/>
                <a:gd name="connsiteY437" fmla="*/ 145770 h 1270618"/>
                <a:gd name="connsiteX438" fmla="*/ 137793 w 538462"/>
                <a:gd name="connsiteY438" fmla="*/ 143076 h 1270618"/>
                <a:gd name="connsiteX439" fmla="*/ 137560 w 538462"/>
                <a:gd name="connsiteY439" fmla="*/ 140382 h 1270618"/>
                <a:gd name="connsiteX440" fmla="*/ 137249 w 538462"/>
                <a:gd name="connsiteY440" fmla="*/ 137688 h 1270618"/>
                <a:gd name="connsiteX441" fmla="*/ 137172 w 538462"/>
                <a:gd name="connsiteY441" fmla="*/ 134994 h 1270618"/>
                <a:gd name="connsiteX442" fmla="*/ 137094 w 538462"/>
                <a:gd name="connsiteY442" fmla="*/ 132225 h 1270618"/>
                <a:gd name="connsiteX443" fmla="*/ 137016 w 538462"/>
                <a:gd name="connsiteY443" fmla="*/ 129382 h 1270618"/>
                <a:gd name="connsiteX444" fmla="*/ 137094 w 538462"/>
                <a:gd name="connsiteY444" fmla="*/ 126164 h 1270618"/>
                <a:gd name="connsiteX445" fmla="*/ 137172 w 538462"/>
                <a:gd name="connsiteY445" fmla="*/ 122797 h 1270618"/>
                <a:gd name="connsiteX446" fmla="*/ 137405 w 538462"/>
                <a:gd name="connsiteY446" fmla="*/ 119579 h 1270618"/>
                <a:gd name="connsiteX447" fmla="*/ 137716 w 538462"/>
                <a:gd name="connsiteY447" fmla="*/ 116361 h 1270618"/>
                <a:gd name="connsiteX448" fmla="*/ 138027 w 538462"/>
                <a:gd name="connsiteY448" fmla="*/ 113069 h 1270618"/>
                <a:gd name="connsiteX449" fmla="*/ 138415 w 538462"/>
                <a:gd name="connsiteY449" fmla="*/ 109926 h 1270618"/>
                <a:gd name="connsiteX450" fmla="*/ 138959 w 538462"/>
                <a:gd name="connsiteY450" fmla="*/ 106783 h 1270618"/>
                <a:gd name="connsiteX451" fmla="*/ 139503 w 538462"/>
                <a:gd name="connsiteY451" fmla="*/ 103715 h 1270618"/>
                <a:gd name="connsiteX452" fmla="*/ 140125 w 538462"/>
                <a:gd name="connsiteY452" fmla="*/ 100647 h 1270618"/>
                <a:gd name="connsiteX453" fmla="*/ 140903 w 538462"/>
                <a:gd name="connsiteY453" fmla="*/ 97579 h 1270618"/>
                <a:gd name="connsiteX454" fmla="*/ 141758 w 538462"/>
                <a:gd name="connsiteY454" fmla="*/ 94586 h 1270618"/>
                <a:gd name="connsiteX455" fmla="*/ 142613 w 538462"/>
                <a:gd name="connsiteY455" fmla="*/ 91518 h 1270618"/>
                <a:gd name="connsiteX456" fmla="*/ 143545 w 538462"/>
                <a:gd name="connsiteY456" fmla="*/ 88599 h 1270618"/>
                <a:gd name="connsiteX457" fmla="*/ 144634 w 538462"/>
                <a:gd name="connsiteY457" fmla="*/ 85681 h 1270618"/>
                <a:gd name="connsiteX458" fmla="*/ 145722 w 538462"/>
                <a:gd name="connsiteY458" fmla="*/ 82762 h 1270618"/>
                <a:gd name="connsiteX459" fmla="*/ 146965 w 538462"/>
                <a:gd name="connsiteY459" fmla="*/ 79919 h 1270618"/>
                <a:gd name="connsiteX460" fmla="*/ 148131 w 538462"/>
                <a:gd name="connsiteY460" fmla="*/ 77075 h 1270618"/>
                <a:gd name="connsiteX461" fmla="*/ 149608 w 538462"/>
                <a:gd name="connsiteY461" fmla="*/ 74307 h 1270618"/>
                <a:gd name="connsiteX462" fmla="*/ 151007 w 538462"/>
                <a:gd name="connsiteY462" fmla="*/ 71463 h 1270618"/>
                <a:gd name="connsiteX463" fmla="*/ 152484 w 538462"/>
                <a:gd name="connsiteY463" fmla="*/ 68769 h 1270618"/>
                <a:gd name="connsiteX464" fmla="*/ 154116 w 538462"/>
                <a:gd name="connsiteY464" fmla="*/ 66075 h 1270618"/>
                <a:gd name="connsiteX465" fmla="*/ 155749 w 538462"/>
                <a:gd name="connsiteY465" fmla="*/ 63381 h 1270618"/>
                <a:gd name="connsiteX466" fmla="*/ 157459 w 538462"/>
                <a:gd name="connsiteY466" fmla="*/ 60687 h 1270618"/>
                <a:gd name="connsiteX467" fmla="*/ 159324 w 538462"/>
                <a:gd name="connsiteY467" fmla="*/ 58068 h 1270618"/>
                <a:gd name="connsiteX468" fmla="*/ 161190 w 538462"/>
                <a:gd name="connsiteY468" fmla="*/ 55524 h 1270618"/>
                <a:gd name="connsiteX469" fmla="*/ 163211 w 538462"/>
                <a:gd name="connsiteY469" fmla="*/ 52980 h 1270618"/>
                <a:gd name="connsiteX470" fmla="*/ 165231 w 538462"/>
                <a:gd name="connsiteY470" fmla="*/ 50436 h 1270618"/>
                <a:gd name="connsiteX471" fmla="*/ 167408 w 538462"/>
                <a:gd name="connsiteY471" fmla="*/ 47892 h 1270618"/>
                <a:gd name="connsiteX472" fmla="*/ 169507 w 538462"/>
                <a:gd name="connsiteY472" fmla="*/ 45422 h 1270618"/>
                <a:gd name="connsiteX473" fmla="*/ 171838 w 538462"/>
                <a:gd name="connsiteY473" fmla="*/ 42953 h 1270618"/>
                <a:gd name="connsiteX474" fmla="*/ 174248 w 538462"/>
                <a:gd name="connsiteY474" fmla="*/ 40558 h 1270618"/>
                <a:gd name="connsiteX475" fmla="*/ 176658 w 538462"/>
                <a:gd name="connsiteY475" fmla="*/ 38164 h 1270618"/>
                <a:gd name="connsiteX476" fmla="*/ 179145 w 538462"/>
                <a:gd name="connsiteY476" fmla="*/ 35769 h 1270618"/>
                <a:gd name="connsiteX477" fmla="*/ 181710 w 538462"/>
                <a:gd name="connsiteY477" fmla="*/ 33524 h 1270618"/>
                <a:gd name="connsiteX478" fmla="*/ 184119 w 538462"/>
                <a:gd name="connsiteY478" fmla="*/ 31354 h 1270618"/>
                <a:gd name="connsiteX479" fmla="*/ 186762 w 538462"/>
                <a:gd name="connsiteY479" fmla="*/ 29184 h 1270618"/>
                <a:gd name="connsiteX480" fmla="*/ 189327 w 538462"/>
                <a:gd name="connsiteY480" fmla="*/ 27089 h 1270618"/>
                <a:gd name="connsiteX481" fmla="*/ 191970 w 538462"/>
                <a:gd name="connsiteY481" fmla="*/ 25143 h 1270618"/>
                <a:gd name="connsiteX482" fmla="*/ 194613 w 538462"/>
                <a:gd name="connsiteY482" fmla="*/ 23272 h 1270618"/>
                <a:gd name="connsiteX483" fmla="*/ 197333 w 538462"/>
                <a:gd name="connsiteY483" fmla="*/ 21476 h 1270618"/>
                <a:gd name="connsiteX484" fmla="*/ 200054 w 538462"/>
                <a:gd name="connsiteY484" fmla="*/ 19680 h 1270618"/>
                <a:gd name="connsiteX485" fmla="*/ 202774 w 538462"/>
                <a:gd name="connsiteY485" fmla="*/ 17959 h 1270618"/>
                <a:gd name="connsiteX486" fmla="*/ 205572 w 538462"/>
                <a:gd name="connsiteY486" fmla="*/ 16388 h 1270618"/>
                <a:gd name="connsiteX487" fmla="*/ 208448 w 538462"/>
                <a:gd name="connsiteY487" fmla="*/ 14891 h 1270618"/>
                <a:gd name="connsiteX488" fmla="*/ 211247 w 538462"/>
                <a:gd name="connsiteY488" fmla="*/ 13395 h 1270618"/>
                <a:gd name="connsiteX489" fmla="*/ 214122 w 538462"/>
                <a:gd name="connsiteY489" fmla="*/ 11973 h 1270618"/>
                <a:gd name="connsiteX490" fmla="*/ 217076 w 538462"/>
                <a:gd name="connsiteY490" fmla="*/ 10701 h 1270618"/>
                <a:gd name="connsiteX491" fmla="*/ 219952 w 538462"/>
                <a:gd name="connsiteY491" fmla="*/ 9504 h 1270618"/>
                <a:gd name="connsiteX492" fmla="*/ 222906 w 538462"/>
                <a:gd name="connsiteY492" fmla="*/ 8306 h 1270618"/>
                <a:gd name="connsiteX493" fmla="*/ 226015 w 538462"/>
                <a:gd name="connsiteY493" fmla="*/ 7333 h 1270618"/>
                <a:gd name="connsiteX494" fmla="*/ 229046 w 538462"/>
                <a:gd name="connsiteY494" fmla="*/ 6286 h 1270618"/>
                <a:gd name="connsiteX495" fmla="*/ 232078 w 538462"/>
                <a:gd name="connsiteY495" fmla="*/ 5313 h 1270618"/>
                <a:gd name="connsiteX496" fmla="*/ 235187 w 538462"/>
                <a:gd name="connsiteY496" fmla="*/ 4490 h 1270618"/>
                <a:gd name="connsiteX497" fmla="*/ 238296 w 538462"/>
                <a:gd name="connsiteY497" fmla="*/ 3742 h 1270618"/>
                <a:gd name="connsiteX498" fmla="*/ 241483 w 538462"/>
                <a:gd name="connsiteY498" fmla="*/ 2993 h 1270618"/>
                <a:gd name="connsiteX499" fmla="*/ 244670 w 538462"/>
                <a:gd name="connsiteY499" fmla="*/ 2395 h 1270618"/>
                <a:gd name="connsiteX500" fmla="*/ 247857 w 538462"/>
                <a:gd name="connsiteY500" fmla="*/ 1796 h 1270618"/>
                <a:gd name="connsiteX501" fmla="*/ 251121 w 538462"/>
                <a:gd name="connsiteY501" fmla="*/ 1347 h 1270618"/>
                <a:gd name="connsiteX502" fmla="*/ 254463 w 538462"/>
                <a:gd name="connsiteY502" fmla="*/ 973 h 1270618"/>
                <a:gd name="connsiteX503" fmla="*/ 257728 w 538462"/>
                <a:gd name="connsiteY503" fmla="*/ 524 h 1270618"/>
                <a:gd name="connsiteX504" fmla="*/ 261148 w 538462"/>
                <a:gd name="connsiteY504" fmla="*/ 299 h 1270618"/>
                <a:gd name="connsiteX505" fmla="*/ 264490 w 538462"/>
                <a:gd name="connsiteY505" fmla="*/ 150 h 1270618"/>
                <a:gd name="connsiteX506" fmla="*/ 267910 w 538462"/>
                <a:gd name="connsiteY506" fmla="*/ 75 h 1270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538462" h="1270618">
                  <a:moveTo>
                    <a:pt x="271408" y="0"/>
                  </a:moveTo>
                  <a:lnTo>
                    <a:pt x="274828" y="75"/>
                  </a:lnTo>
                  <a:lnTo>
                    <a:pt x="278326" y="150"/>
                  </a:lnTo>
                  <a:lnTo>
                    <a:pt x="281668" y="299"/>
                  </a:lnTo>
                  <a:lnTo>
                    <a:pt x="285088" y="524"/>
                  </a:lnTo>
                  <a:lnTo>
                    <a:pt x="288353" y="973"/>
                  </a:lnTo>
                  <a:lnTo>
                    <a:pt x="291773" y="1347"/>
                  </a:lnTo>
                  <a:lnTo>
                    <a:pt x="294960" y="1796"/>
                  </a:lnTo>
                  <a:lnTo>
                    <a:pt x="298302" y="2395"/>
                  </a:lnTo>
                  <a:lnTo>
                    <a:pt x="301489" y="2993"/>
                  </a:lnTo>
                  <a:lnTo>
                    <a:pt x="304598" y="3742"/>
                  </a:lnTo>
                  <a:lnTo>
                    <a:pt x="307863" y="4490"/>
                  </a:lnTo>
                  <a:lnTo>
                    <a:pt x="310894" y="5313"/>
                  </a:lnTo>
                  <a:lnTo>
                    <a:pt x="314081" y="6286"/>
                  </a:lnTo>
                  <a:lnTo>
                    <a:pt x="317112" y="7333"/>
                  </a:lnTo>
                  <a:lnTo>
                    <a:pt x="320144" y="8306"/>
                  </a:lnTo>
                  <a:lnTo>
                    <a:pt x="323097" y="9504"/>
                  </a:lnTo>
                  <a:lnTo>
                    <a:pt x="326129" y="10701"/>
                  </a:lnTo>
                  <a:lnTo>
                    <a:pt x="329005" y="11973"/>
                  </a:lnTo>
                  <a:lnTo>
                    <a:pt x="331958" y="13395"/>
                  </a:lnTo>
                  <a:lnTo>
                    <a:pt x="334757" y="14891"/>
                  </a:lnTo>
                  <a:lnTo>
                    <a:pt x="337633" y="16388"/>
                  </a:lnTo>
                  <a:lnTo>
                    <a:pt x="340431" y="17959"/>
                  </a:lnTo>
                  <a:lnTo>
                    <a:pt x="343151" y="19680"/>
                  </a:lnTo>
                  <a:lnTo>
                    <a:pt x="345949" y="21476"/>
                  </a:lnTo>
                  <a:lnTo>
                    <a:pt x="348670" y="23272"/>
                  </a:lnTo>
                  <a:lnTo>
                    <a:pt x="351313" y="25143"/>
                  </a:lnTo>
                  <a:lnTo>
                    <a:pt x="353955" y="27089"/>
                  </a:lnTo>
                  <a:lnTo>
                    <a:pt x="356598" y="29184"/>
                  </a:lnTo>
                  <a:lnTo>
                    <a:pt x="359163" y="31354"/>
                  </a:lnTo>
                  <a:lnTo>
                    <a:pt x="361728" y="33524"/>
                  </a:lnTo>
                  <a:lnTo>
                    <a:pt x="364293" y="35769"/>
                  </a:lnTo>
                  <a:lnTo>
                    <a:pt x="366781" y="38164"/>
                  </a:lnTo>
                  <a:lnTo>
                    <a:pt x="369268" y="40558"/>
                  </a:lnTo>
                  <a:lnTo>
                    <a:pt x="371600" y="42953"/>
                  </a:lnTo>
                  <a:lnTo>
                    <a:pt x="373854" y="45422"/>
                  </a:lnTo>
                  <a:lnTo>
                    <a:pt x="376030" y="47892"/>
                  </a:lnTo>
                  <a:lnTo>
                    <a:pt x="378129" y="50436"/>
                  </a:lnTo>
                  <a:lnTo>
                    <a:pt x="380150" y="52980"/>
                  </a:lnTo>
                  <a:lnTo>
                    <a:pt x="382093" y="55524"/>
                  </a:lnTo>
                  <a:lnTo>
                    <a:pt x="384036" y="58068"/>
                  </a:lnTo>
                  <a:lnTo>
                    <a:pt x="385824" y="60687"/>
                  </a:lnTo>
                  <a:lnTo>
                    <a:pt x="387534" y="63381"/>
                  </a:lnTo>
                  <a:lnTo>
                    <a:pt x="389244" y="66075"/>
                  </a:lnTo>
                  <a:lnTo>
                    <a:pt x="390799" y="68769"/>
                  </a:lnTo>
                  <a:lnTo>
                    <a:pt x="392275" y="71463"/>
                  </a:lnTo>
                  <a:lnTo>
                    <a:pt x="393674" y="74307"/>
                  </a:lnTo>
                  <a:lnTo>
                    <a:pt x="395074" y="77075"/>
                  </a:lnTo>
                  <a:lnTo>
                    <a:pt x="396317" y="79919"/>
                  </a:lnTo>
                  <a:lnTo>
                    <a:pt x="397483" y="82762"/>
                  </a:lnTo>
                  <a:lnTo>
                    <a:pt x="398649" y="85681"/>
                  </a:lnTo>
                  <a:lnTo>
                    <a:pt x="399737" y="88599"/>
                  </a:lnTo>
                  <a:lnTo>
                    <a:pt x="400592" y="91518"/>
                  </a:lnTo>
                  <a:lnTo>
                    <a:pt x="401525" y="94586"/>
                  </a:lnTo>
                  <a:lnTo>
                    <a:pt x="402380" y="97579"/>
                  </a:lnTo>
                  <a:lnTo>
                    <a:pt x="403080" y="100647"/>
                  </a:lnTo>
                  <a:lnTo>
                    <a:pt x="403779" y="103715"/>
                  </a:lnTo>
                  <a:lnTo>
                    <a:pt x="404246" y="106783"/>
                  </a:lnTo>
                  <a:lnTo>
                    <a:pt x="404790" y="109926"/>
                  </a:lnTo>
                  <a:lnTo>
                    <a:pt x="405256" y="113069"/>
                  </a:lnTo>
                  <a:lnTo>
                    <a:pt x="405567" y="116361"/>
                  </a:lnTo>
                  <a:lnTo>
                    <a:pt x="405800" y="119579"/>
                  </a:lnTo>
                  <a:lnTo>
                    <a:pt x="405956" y="122797"/>
                  </a:lnTo>
                  <a:lnTo>
                    <a:pt x="406111" y="126164"/>
                  </a:lnTo>
                  <a:lnTo>
                    <a:pt x="406111" y="129382"/>
                  </a:lnTo>
                  <a:lnTo>
                    <a:pt x="406111" y="132300"/>
                  </a:lnTo>
                  <a:lnTo>
                    <a:pt x="406033" y="135144"/>
                  </a:lnTo>
                  <a:lnTo>
                    <a:pt x="405878" y="137912"/>
                  </a:lnTo>
                  <a:lnTo>
                    <a:pt x="405722" y="140681"/>
                  </a:lnTo>
                  <a:lnTo>
                    <a:pt x="405411" y="143450"/>
                  </a:lnTo>
                  <a:lnTo>
                    <a:pt x="405101" y="146218"/>
                  </a:lnTo>
                  <a:lnTo>
                    <a:pt x="404634" y="148912"/>
                  </a:lnTo>
                  <a:lnTo>
                    <a:pt x="404246" y="151681"/>
                  </a:lnTo>
                  <a:lnTo>
                    <a:pt x="403779" y="154300"/>
                  </a:lnTo>
                  <a:lnTo>
                    <a:pt x="403157" y="156994"/>
                  </a:lnTo>
                  <a:lnTo>
                    <a:pt x="402536" y="159688"/>
                  </a:lnTo>
                  <a:lnTo>
                    <a:pt x="401836" y="162307"/>
                  </a:lnTo>
                  <a:lnTo>
                    <a:pt x="401136" y="164926"/>
                  </a:lnTo>
                  <a:lnTo>
                    <a:pt x="400281" y="167620"/>
                  </a:lnTo>
                  <a:lnTo>
                    <a:pt x="399349" y="170164"/>
                  </a:lnTo>
                  <a:lnTo>
                    <a:pt x="398494" y="172708"/>
                  </a:lnTo>
                  <a:lnTo>
                    <a:pt x="397483" y="175253"/>
                  </a:lnTo>
                  <a:lnTo>
                    <a:pt x="396395" y="177797"/>
                  </a:lnTo>
                  <a:lnTo>
                    <a:pt x="395307" y="180341"/>
                  </a:lnTo>
                  <a:lnTo>
                    <a:pt x="394141" y="182810"/>
                  </a:lnTo>
                  <a:lnTo>
                    <a:pt x="392897" y="185280"/>
                  </a:lnTo>
                  <a:lnTo>
                    <a:pt x="391654" y="187674"/>
                  </a:lnTo>
                  <a:lnTo>
                    <a:pt x="390332" y="190144"/>
                  </a:lnTo>
                  <a:lnTo>
                    <a:pt x="388855" y="192538"/>
                  </a:lnTo>
                  <a:lnTo>
                    <a:pt x="387379" y="195008"/>
                  </a:lnTo>
                  <a:lnTo>
                    <a:pt x="385824" y="197402"/>
                  </a:lnTo>
                  <a:lnTo>
                    <a:pt x="384269" y="199722"/>
                  </a:lnTo>
                  <a:lnTo>
                    <a:pt x="382637" y="202117"/>
                  </a:lnTo>
                  <a:lnTo>
                    <a:pt x="380849" y="204436"/>
                  </a:lnTo>
                  <a:lnTo>
                    <a:pt x="379139" y="206756"/>
                  </a:lnTo>
                  <a:lnTo>
                    <a:pt x="377274" y="209001"/>
                  </a:lnTo>
                  <a:lnTo>
                    <a:pt x="375331" y="211321"/>
                  </a:lnTo>
                  <a:lnTo>
                    <a:pt x="373465" y="213491"/>
                  </a:lnTo>
                  <a:lnTo>
                    <a:pt x="371444" y="215736"/>
                  </a:lnTo>
                  <a:lnTo>
                    <a:pt x="369501" y="217756"/>
                  </a:lnTo>
                  <a:lnTo>
                    <a:pt x="367402" y="219851"/>
                  </a:lnTo>
                  <a:lnTo>
                    <a:pt x="365381" y="221872"/>
                  </a:lnTo>
                  <a:lnTo>
                    <a:pt x="363283" y="223817"/>
                  </a:lnTo>
                  <a:lnTo>
                    <a:pt x="361184" y="225763"/>
                  </a:lnTo>
                  <a:lnTo>
                    <a:pt x="358930" y="227559"/>
                  </a:lnTo>
                  <a:lnTo>
                    <a:pt x="356754" y="229430"/>
                  </a:lnTo>
                  <a:lnTo>
                    <a:pt x="354577" y="231151"/>
                  </a:lnTo>
                  <a:lnTo>
                    <a:pt x="352245" y="232872"/>
                  </a:lnTo>
                  <a:lnTo>
                    <a:pt x="349991" y="234518"/>
                  </a:lnTo>
                  <a:lnTo>
                    <a:pt x="347659" y="236090"/>
                  </a:lnTo>
                  <a:lnTo>
                    <a:pt x="345328" y="237661"/>
                  </a:lnTo>
                  <a:lnTo>
                    <a:pt x="342918" y="239158"/>
                  </a:lnTo>
                  <a:lnTo>
                    <a:pt x="340431" y="240579"/>
                  </a:lnTo>
                  <a:lnTo>
                    <a:pt x="337943" y="241926"/>
                  </a:lnTo>
                  <a:lnTo>
                    <a:pt x="335534" y="243348"/>
                  </a:lnTo>
                  <a:lnTo>
                    <a:pt x="333047" y="244620"/>
                  </a:lnTo>
                  <a:lnTo>
                    <a:pt x="330482" y="245892"/>
                  </a:lnTo>
                  <a:lnTo>
                    <a:pt x="327839" y="247015"/>
                  </a:lnTo>
                  <a:lnTo>
                    <a:pt x="325196" y="248137"/>
                  </a:lnTo>
                  <a:lnTo>
                    <a:pt x="322553" y="249260"/>
                  </a:lnTo>
                  <a:lnTo>
                    <a:pt x="319910" y="250233"/>
                  </a:lnTo>
                  <a:lnTo>
                    <a:pt x="317190" y="251280"/>
                  </a:lnTo>
                  <a:lnTo>
                    <a:pt x="314392" y="252178"/>
                  </a:lnTo>
                  <a:lnTo>
                    <a:pt x="311594" y="253001"/>
                  </a:lnTo>
                  <a:lnTo>
                    <a:pt x="308795" y="253899"/>
                  </a:lnTo>
                  <a:lnTo>
                    <a:pt x="305919" y="254573"/>
                  </a:lnTo>
                  <a:lnTo>
                    <a:pt x="302966" y="255321"/>
                  </a:lnTo>
                  <a:lnTo>
                    <a:pt x="300090" y="255994"/>
                  </a:lnTo>
                  <a:lnTo>
                    <a:pt x="297136" y="256593"/>
                  </a:lnTo>
                  <a:lnTo>
                    <a:pt x="298147" y="257641"/>
                  </a:lnTo>
                  <a:lnTo>
                    <a:pt x="299002" y="258614"/>
                  </a:lnTo>
                  <a:lnTo>
                    <a:pt x="299779" y="259512"/>
                  </a:lnTo>
                  <a:lnTo>
                    <a:pt x="300323" y="260409"/>
                  </a:lnTo>
                  <a:lnTo>
                    <a:pt x="300867" y="261233"/>
                  </a:lnTo>
                  <a:lnTo>
                    <a:pt x="301178" y="261981"/>
                  </a:lnTo>
                  <a:lnTo>
                    <a:pt x="301333" y="262804"/>
                  </a:lnTo>
                  <a:lnTo>
                    <a:pt x="301411" y="263552"/>
                  </a:lnTo>
                  <a:lnTo>
                    <a:pt x="361573" y="263552"/>
                  </a:lnTo>
                  <a:lnTo>
                    <a:pt x="364993" y="263552"/>
                  </a:lnTo>
                  <a:lnTo>
                    <a:pt x="368413" y="263702"/>
                  </a:lnTo>
                  <a:lnTo>
                    <a:pt x="371833" y="263927"/>
                  </a:lnTo>
                  <a:lnTo>
                    <a:pt x="375175" y="264226"/>
                  </a:lnTo>
                  <a:lnTo>
                    <a:pt x="378595" y="264600"/>
                  </a:lnTo>
                  <a:lnTo>
                    <a:pt x="381860" y="265124"/>
                  </a:lnTo>
                  <a:lnTo>
                    <a:pt x="385202" y="265722"/>
                  </a:lnTo>
                  <a:lnTo>
                    <a:pt x="388544" y="266396"/>
                  </a:lnTo>
                  <a:lnTo>
                    <a:pt x="391809" y="267144"/>
                  </a:lnTo>
                  <a:lnTo>
                    <a:pt x="395074" y="268042"/>
                  </a:lnTo>
                  <a:lnTo>
                    <a:pt x="398338" y="269015"/>
                  </a:lnTo>
                  <a:lnTo>
                    <a:pt x="401603" y="270063"/>
                  </a:lnTo>
                  <a:lnTo>
                    <a:pt x="404712" y="271185"/>
                  </a:lnTo>
                  <a:lnTo>
                    <a:pt x="407976" y="272382"/>
                  </a:lnTo>
                  <a:lnTo>
                    <a:pt x="411163" y="273729"/>
                  </a:lnTo>
                  <a:lnTo>
                    <a:pt x="414272" y="275076"/>
                  </a:lnTo>
                  <a:lnTo>
                    <a:pt x="417459" y="276573"/>
                  </a:lnTo>
                  <a:lnTo>
                    <a:pt x="420568" y="278144"/>
                  </a:lnTo>
                  <a:lnTo>
                    <a:pt x="423600" y="279791"/>
                  </a:lnTo>
                  <a:lnTo>
                    <a:pt x="426787" y="281586"/>
                  </a:lnTo>
                  <a:lnTo>
                    <a:pt x="429818" y="283457"/>
                  </a:lnTo>
                  <a:lnTo>
                    <a:pt x="432849" y="285403"/>
                  </a:lnTo>
                  <a:lnTo>
                    <a:pt x="435881" y="287498"/>
                  </a:lnTo>
                  <a:lnTo>
                    <a:pt x="438912" y="289593"/>
                  </a:lnTo>
                  <a:lnTo>
                    <a:pt x="441866" y="291838"/>
                  </a:lnTo>
                  <a:lnTo>
                    <a:pt x="444820" y="294158"/>
                  </a:lnTo>
                  <a:lnTo>
                    <a:pt x="447851" y="296553"/>
                  </a:lnTo>
                  <a:lnTo>
                    <a:pt x="450727" y="299097"/>
                  </a:lnTo>
                  <a:lnTo>
                    <a:pt x="453603" y="301641"/>
                  </a:lnTo>
                  <a:lnTo>
                    <a:pt x="456479" y="304335"/>
                  </a:lnTo>
                  <a:lnTo>
                    <a:pt x="459355" y="307104"/>
                  </a:lnTo>
                  <a:lnTo>
                    <a:pt x="462231" y="309947"/>
                  </a:lnTo>
                  <a:lnTo>
                    <a:pt x="464951" y="312866"/>
                  </a:lnTo>
                  <a:lnTo>
                    <a:pt x="467672" y="315784"/>
                  </a:lnTo>
                  <a:lnTo>
                    <a:pt x="470237" y="318777"/>
                  </a:lnTo>
                  <a:lnTo>
                    <a:pt x="472802" y="321770"/>
                  </a:lnTo>
                  <a:lnTo>
                    <a:pt x="475211" y="324689"/>
                  </a:lnTo>
                  <a:lnTo>
                    <a:pt x="477621" y="327682"/>
                  </a:lnTo>
                  <a:lnTo>
                    <a:pt x="479797" y="330750"/>
                  </a:lnTo>
                  <a:lnTo>
                    <a:pt x="481974" y="333743"/>
                  </a:lnTo>
                  <a:lnTo>
                    <a:pt x="484072" y="336886"/>
                  </a:lnTo>
                  <a:lnTo>
                    <a:pt x="486016" y="339954"/>
                  </a:lnTo>
                  <a:lnTo>
                    <a:pt x="487959" y="343097"/>
                  </a:lnTo>
                  <a:lnTo>
                    <a:pt x="489824" y="346165"/>
                  </a:lnTo>
                  <a:lnTo>
                    <a:pt x="491457" y="349233"/>
                  </a:lnTo>
                  <a:lnTo>
                    <a:pt x="493089" y="352451"/>
                  </a:lnTo>
                  <a:lnTo>
                    <a:pt x="494721" y="355594"/>
                  </a:lnTo>
                  <a:lnTo>
                    <a:pt x="496198" y="358811"/>
                  </a:lnTo>
                  <a:lnTo>
                    <a:pt x="497597" y="362029"/>
                  </a:lnTo>
                  <a:lnTo>
                    <a:pt x="498841" y="365172"/>
                  </a:lnTo>
                  <a:lnTo>
                    <a:pt x="500084" y="368464"/>
                  </a:lnTo>
                  <a:lnTo>
                    <a:pt x="501095" y="371682"/>
                  </a:lnTo>
                  <a:lnTo>
                    <a:pt x="502183" y="374975"/>
                  </a:lnTo>
                  <a:lnTo>
                    <a:pt x="503116" y="378267"/>
                  </a:lnTo>
                  <a:lnTo>
                    <a:pt x="503893" y="381635"/>
                  </a:lnTo>
                  <a:lnTo>
                    <a:pt x="504670" y="384927"/>
                  </a:lnTo>
                  <a:lnTo>
                    <a:pt x="505370" y="388294"/>
                  </a:lnTo>
                  <a:lnTo>
                    <a:pt x="505914" y="391662"/>
                  </a:lnTo>
                  <a:lnTo>
                    <a:pt x="506380" y="395104"/>
                  </a:lnTo>
                  <a:lnTo>
                    <a:pt x="506847" y="398397"/>
                  </a:lnTo>
                  <a:lnTo>
                    <a:pt x="507158" y="401839"/>
                  </a:lnTo>
                  <a:lnTo>
                    <a:pt x="507391" y="405356"/>
                  </a:lnTo>
                  <a:lnTo>
                    <a:pt x="507469" y="408798"/>
                  </a:lnTo>
                  <a:lnTo>
                    <a:pt x="507546" y="412240"/>
                  </a:lnTo>
                  <a:lnTo>
                    <a:pt x="507546" y="718745"/>
                  </a:lnTo>
                  <a:lnTo>
                    <a:pt x="507546" y="721588"/>
                  </a:lnTo>
                  <a:lnTo>
                    <a:pt x="507391" y="724507"/>
                  </a:lnTo>
                  <a:lnTo>
                    <a:pt x="507313" y="727276"/>
                  </a:lnTo>
                  <a:lnTo>
                    <a:pt x="507080" y="730044"/>
                  </a:lnTo>
                  <a:lnTo>
                    <a:pt x="506769" y="732813"/>
                  </a:lnTo>
                  <a:lnTo>
                    <a:pt x="506380" y="735507"/>
                  </a:lnTo>
                  <a:lnTo>
                    <a:pt x="505992" y="738276"/>
                  </a:lnTo>
                  <a:lnTo>
                    <a:pt x="505603" y="740895"/>
                  </a:lnTo>
                  <a:lnTo>
                    <a:pt x="504981" y="743589"/>
                  </a:lnTo>
                  <a:lnTo>
                    <a:pt x="504437" y="746208"/>
                  </a:lnTo>
                  <a:lnTo>
                    <a:pt x="503738" y="748827"/>
                  </a:lnTo>
                  <a:lnTo>
                    <a:pt x="503038" y="751371"/>
                  </a:lnTo>
                  <a:lnTo>
                    <a:pt x="502183" y="753915"/>
                  </a:lnTo>
                  <a:lnTo>
                    <a:pt x="501406" y="756459"/>
                  </a:lnTo>
                  <a:lnTo>
                    <a:pt x="500473" y="758929"/>
                  </a:lnTo>
                  <a:lnTo>
                    <a:pt x="499463" y="761398"/>
                  </a:lnTo>
                  <a:lnTo>
                    <a:pt x="498374" y="763868"/>
                  </a:lnTo>
                  <a:lnTo>
                    <a:pt x="497364" y="766337"/>
                  </a:lnTo>
                  <a:lnTo>
                    <a:pt x="496198" y="768732"/>
                  </a:lnTo>
                  <a:lnTo>
                    <a:pt x="494954" y="771126"/>
                  </a:lnTo>
                  <a:lnTo>
                    <a:pt x="493633" y="773371"/>
                  </a:lnTo>
                  <a:lnTo>
                    <a:pt x="492234" y="775691"/>
                  </a:lnTo>
                  <a:lnTo>
                    <a:pt x="490835" y="778010"/>
                  </a:lnTo>
                  <a:lnTo>
                    <a:pt x="489358" y="780330"/>
                  </a:lnTo>
                  <a:lnTo>
                    <a:pt x="487726" y="782575"/>
                  </a:lnTo>
                  <a:lnTo>
                    <a:pt x="486171" y="784745"/>
                  </a:lnTo>
                  <a:lnTo>
                    <a:pt x="484461" y="786990"/>
                  </a:lnTo>
                  <a:lnTo>
                    <a:pt x="482751" y="789160"/>
                  </a:lnTo>
                  <a:lnTo>
                    <a:pt x="480885" y="791330"/>
                  </a:lnTo>
                  <a:lnTo>
                    <a:pt x="479098" y="793426"/>
                  </a:lnTo>
                  <a:lnTo>
                    <a:pt x="477077" y="795596"/>
                  </a:lnTo>
                  <a:lnTo>
                    <a:pt x="475134" y="797691"/>
                  </a:lnTo>
                  <a:lnTo>
                    <a:pt x="473035" y="799711"/>
                  </a:lnTo>
                  <a:lnTo>
                    <a:pt x="470936" y="801732"/>
                  </a:lnTo>
                  <a:lnTo>
                    <a:pt x="468760" y="803602"/>
                  </a:lnTo>
                  <a:lnTo>
                    <a:pt x="466661" y="805548"/>
                  </a:lnTo>
                  <a:lnTo>
                    <a:pt x="464329" y="807419"/>
                  </a:lnTo>
                  <a:lnTo>
                    <a:pt x="462887" y="808530"/>
                  </a:lnTo>
                  <a:lnTo>
                    <a:pt x="538462" y="992082"/>
                  </a:lnTo>
                  <a:lnTo>
                    <a:pt x="385902" y="992082"/>
                  </a:lnTo>
                  <a:lnTo>
                    <a:pt x="385902" y="1270618"/>
                  </a:lnTo>
                  <a:lnTo>
                    <a:pt x="148287" y="1270618"/>
                  </a:lnTo>
                  <a:lnTo>
                    <a:pt x="148287" y="992082"/>
                  </a:lnTo>
                  <a:lnTo>
                    <a:pt x="0" y="992082"/>
                  </a:lnTo>
                  <a:lnTo>
                    <a:pt x="75543" y="808610"/>
                  </a:lnTo>
                  <a:lnTo>
                    <a:pt x="74989" y="808242"/>
                  </a:lnTo>
                  <a:lnTo>
                    <a:pt x="72813" y="806670"/>
                  </a:lnTo>
                  <a:lnTo>
                    <a:pt x="70559" y="805024"/>
                  </a:lnTo>
                  <a:lnTo>
                    <a:pt x="68538" y="803378"/>
                  </a:lnTo>
                  <a:lnTo>
                    <a:pt x="66361" y="801732"/>
                  </a:lnTo>
                  <a:lnTo>
                    <a:pt x="64418" y="800011"/>
                  </a:lnTo>
                  <a:lnTo>
                    <a:pt x="62397" y="798289"/>
                  </a:lnTo>
                  <a:lnTo>
                    <a:pt x="60454" y="796643"/>
                  </a:lnTo>
                  <a:lnTo>
                    <a:pt x="58511" y="794847"/>
                  </a:lnTo>
                  <a:lnTo>
                    <a:pt x="56723" y="793126"/>
                  </a:lnTo>
                  <a:lnTo>
                    <a:pt x="55013" y="791405"/>
                  </a:lnTo>
                  <a:lnTo>
                    <a:pt x="53381" y="789534"/>
                  </a:lnTo>
                  <a:lnTo>
                    <a:pt x="51671" y="787813"/>
                  </a:lnTo>
                  <a:lnTo>
                    <a:pt x="50116" y="785942"/>
                  </a:lnTo>
                  <a:lnTo>
                    <a:pt x="48639" y="784221"/>
                  </a:lnTo>
                  <a:lnTo>
                    <a:pt x="47162" y="782351"/>
                  </a:lnTo>
                  <a:lnTo>
                    <a:pt x="45763" y="780555"/>
                  </a:lnTo>
                  <a:lnTo>
                    <a:pt x="44442" y="778759"/>
                  </a:lnTo>
                  <a:lnTo>
                    <a:pt x="43198" y="776888"/>
                  </a:lnTo>
                  <a:lnTo>
                    <a:pt x="41955" y="775017"/>
                  </a:lnTo>
                  <a:lnTo>
                    <a:pt x="40866" y="773147"/>
                  </a:lnTo>
                  <a:lnTo>
                    <a:pt x="39778" y="771276"/>
                  </a:lnTo>
                  <a:lnTo>
                    <a:pt x="38768" y="769330"/>
                  </a:lnTo>
                  <a:lnTo>
                    <a:pt x="37835" y="767459"/>
                  </a:lnTo>
                  <a:lnTo>
                    <a:pt x="36902" y="765514"/>
                  </a:lnTo>
                  <a:lnTo>
                    <a:pt x="36125" y="763643"/>
                  </a:lnTo>
                  <a:lnTo>
                    <a:pt x="35348" y="761697"/>
                  </a:lnTo>
                  <a:lnTo>
                    <a:pt x="34648" y="759752"/>
                  </a:lnTo>
                  <a:lnTo>
                    <a:pt x="33949" y="757806"/>
                  </a:lnTo>
                  <a:lnTo>
                    <a:pt x="33405" y="755786"/>
                  </a:lnTo>
                  <a:lnTo>
                    <a:pt x="32860" y="753840"/>
                  </a:lnTo>
                  <a:lnTo>
                    <a:pt x="32394" y="751820"/>
                  </a:lnTo>
                  <a:lnTo>
                    <a:pt x="32005" y="749874"/>
                  </a:lnTo>
                  <a:lnTo>
                    <a:pt x="31617" y="747854"/>
                  </a:lnTo>
                  <a:lnTo>
                    <a:pt x="31384" y="745833"/>
                  </a:lnTo>
                  <a:lnTo>
                    <a:pt x="31150" y="743813"/>
                  </a:lnTo>
                  <a:lnTo>
                    <a:pt x="30995" y="741718"/>
                  </a:lnTo>
                  <a:lnTo>
                    <a:pt x="30917" y="739697"/>
                  </a:lnTo>
                  <a:lnTo>
                    <a:pt x="30917" y="737602"/>
                  </a:lnTo>
                  <a:lnTo>
                    <a:pt x="30917" y="412240"/>
                  </a:lnTo>
                  <a:lnTo>
                    <a:pt x="30995" y="408050"/>
                  </a:lnTo>
                  <a:lnTo>
                    <a:pt x="31073" y="403934"/>
                  </a:lnTo>
                  <a:lnTo>
                    <a:pt x="31306" y="399743"/>
                  </a:lnTo>
                  <a:lnTo>
                    <a:pt x="31617" y="395703"/>
                  </a:lnTo>
                  <a:lnTo>
                    <a:pt x="32083" y="391737"/>
                  </a:lnTo>
                  <a:lnTo>
                    <a:pt x="32550" y="387771"/>
                  </a:lnTo>
                  <a:lnTo>
                    <a:pt x="33094" y="383879"/>
                  </a:lnTo>
                  <a:lnTo>
                    <a:pt x="33793" y="380063"/>
                  </a:lnTo>
                  <a:lnTo>
                    <a:pt x="34570" y="376247"/>
                  </a:lnTo>
                  <a:lnTo>
                    <a:pt x="35348" y="372505"/>
                  </a:lnTo>
                  <a:lnTo>
                    <a:pt x="36358" y="368839"/>
                  </a:lnTo>
                  <a:lnTo>
                    <a:pt x="37369" y="365172"/>
                  </a:lnTo>
                  <a:lnTo>
                    <a:pt x="38457" y="361580"/>
                  </a:lnTo>
                  <a:lnTo>
                    <a:pt x="39623" y="358063"/>
                  </a:lnTo>
                  <a:lnTo>
                    <a:pt x="40944" y="354621"/>
                  </a:lnTo>
                  <a:lnTo>
                    <a:pt x="42343" y="351179"/>
                  </a:lnTo>
                  <a:lnTo>
                    <a:pt x="43820" y="347811"/>
                  </a:lnTo>
                  <a:lnTo>
                    <a:pt x="45452" y="344519"/>
                  </a:lnTo>
                  <a:lnTo>
                    <a:pt x="47085" y="341226"/>
                  </a:lnTo>
                  <a:lnTo>
                    <a:pt x="48795" y="338083"/>
                  </a:lnTo>
                  <a:lnTo>
                    <a:pt x="50738" y="334940"/>
                  </a:lnTo>
                  <a:lnTo>
                    <a:pt x="52603" y="331872"/>
                  </a:lnTo>
                  <a:lnTo>
                    <a:pt x="54702" y="328730"/>
                  </a:lnTo>
                  <a:lnTo>
                    <a:pt x="56723" y="325811"/>
                  </a:lnTo>
                  <a:lnTo>
                    <a:pt x="58977" y="322893"/>
                  </a:lnTo>
                  <a:lnTo>
                    <a:pt x="61309" y="319900"/>
                  </a:lnTo>
                  <a:lnTo>
                    <a:pt x="63641" y="317131"/>
                  </a:lnTo>
                  <a:lnTo>
                    <a:pt x="66128" y="314362"/>
                  </a:lnTo>
                  <a:lnTo>
                    <a:pt x="68693" y="311668"/>
                  </a:lnTo>
                  <a:lnTo>
                    <a:pt x="71336" y="308974"/>
                  </a:lnTo>
                  <a:lnTo>
                    <a:pt x="74134" y="306280"/>
                  </a:lnTo>
                  <a:lnTo>
                    <a:pt x="76932" y="303736"/>
                  </a:lnTo>
                  <a:lnTo>
                    <a:pt x="79808" y="301192"/>
                  </a:lnTo>
                  <a:lnTo>
                    <a:pt x="82840" y="298872"/>
                  </a:lnTo>
                  <a:lnTo>
                    <a:pt x="85871" y="296553"/>
                  </a:lnTo>
                  <a:lnTo>
                    <a:pt x="88980" y="294308"/>
                  </a:lnTo>
                  <a:lnTo>
                    <a:pt x="92245" y="292138"/>
                  </a:lnTo>
                  <a:lnTo>
                    <a:pt x="95432" y="290042"/>
                  </a:lnTo>
                  <a:lnTo>
                    <a:pt x="98774" y="288022"/>
                  </a:lnTo>
                  <a:lnTo>
                    <a:pt x="102116" y="286076"/>
                  </a:lnTo>
                  <a:lnTo>
                    <a:pt x="105614" y="284280"/>
                  </a:lnTo>
                  <a:lnTo>
                    <a:pt x="109034" y="282484"/>
                  </a:lnTo>
                  <a:lnTo>
                    <a:pt x="112687" y="280763"/>
                  </a:lnTo>
                  <a:lnTo>
                    <a:pt x="116340" y="279192"/>
                  </a:lnTo>
                  <a:lnTo>
                    <a:pt x="119994" y="277695"/>
                  </a:lnTo>
                  <a:lnTo>
                    <a:pt x="123725" y="276199"/>
                  </a:lnTo>
                  <a:lnTo>
                    <a:pt x="127611" y="274777"/>
                  </a:lnTo>
                  <a:lnTo>
                    <a:pt x="131497" y="273505"/>
                  </a:lnTo>
                  <a:lnTo>
                    <a:pt x="135462" y="272382"/>
                  </a:lnTo>
                  <a:lnTo>
                    <a:pt x="139503" y="271185"/>
                  </a:lnTo>
                  <a:lnTo>
                    <a:pt x="143623" y="270137"/>
                  </a:lnTo>
                  <a:lnTo>
                    <a:pt x="147743" y="269165"/>
                  </a:lnTo>
                  <a:lnTo>
                    <a:pt x="152018" y="268192"/>
                  </a:lnTo>
                  <a:lnTo>
                    <a:pt x="156370" y="267444"/>
                  </a:lnTo>
                  <a:lnTo>
                    <a:pt x="160723" y="266695"/>
                  </a:lnTo>
                  <a:lnTo>
                    <a:pt x="165076" y="265947"/>
                  </a:lnTo>
                  <a:lnTo>
                    <a:pt x="169662" y="265423"/>
                  </a:lnTo>
                  <a:lnTo>
                    <a:pt x="174170" y="264899"/>
                  </a:lnTo>
                  <a:lnTo>
                    <a:pt x="178756" y="264450"/>
                  </a:lnTo>
                  <a:lnTo>
                    <a:pt x="183498" y="264151"/>
                  </a:lnTo>
                  <a:lnTo>
                    <a:pt x="188239" y="263852"/>
                  </a:lnTo>
                  <a:lnTo>
                    <a:pt x="193058" y="263702"/>
                  </a:lnTo>
                  <a:lnTo>
                    <a:pt x="197955" y="263552"/>
                  </a:lnTo>
                  <a:lnTo>
                    <a:pt x="202852" y="263552"/>
                  </a:lnTo>
                  <a:lnTo>
                    <a:pt x="203318" y="263178"/>
                  </a:lnTo>
                  <a:lnTo>
                    <a:pt x="203785" y="262954"/>
                  </a:lnTo>
                  <a:lnTo>
                    <a:pt x="204251" y="262879"/>
                  </a:lnTo>
                  <a:lnTo>
                    <a:pt x="204795" y="262804"/>
                  </a:lnTo>
                  <a:lnTo>
                    <a:pt x="205261" y="262804"/>
                  </a:lnTo>
                  <a:lnTo>
                    <a:pt x="205883" y="262804"/>
                  </a:lnTo>
                  <a:lnTo>
                    <a:pt x="206661" y="262804"/>
                  </a:lnTo>
                  <a:lnTo>
                    <a:pt x="207671" y="262804"/>
                  </a:lnTo>
                  <a:lnTo>
                    <a:pt x="210625" y="262954"/>
                  </a:lnTo>
                  <a:lnTo>
                    <a:pt x="213812" y="263103"/>
                  </a:lnTo>
                  <a:lnTo>
                    <a:pt x="216921" y="263178"/>
                  </a:lnTo>
                  <a:lnTo>
                    <a:pt x="220185" y="263328"/>
                  </a:lnTo>
                  <a:lnTo>
                    <a:pt x="223605" y="263403"/>
                  </a:lnTo>
                  <a:lnTo>
                    <a:pt x="226948" y="263403"/>
                  </a:lnTo>
                  <a:lnTo>
                    <a:pt x="230523" y="263552"/>
                  </a:lnTo>
                  <a:lnTo>
                    <a:pt x="234176" y="263552"/>
                  </a:lnTo>
                  <a:lnTo>
                    <a:pt x="234254" y="263103"/>
                  </a:lnTo>
                  <a:lnTo>
                    <a:pt x="234332" y="262729"/>
                  </a:lnTo>
                  <a:lnTo>
                    <a:pt x="234565" y="262280"/>
                  </a:lnTo>
                  <a:lnTo>
                    <a:pt x="234798" y="261756"/>
                  </a:lnTo>
                  <a:lnTo>
                    <a:pt x="235653" y="260634"/>
                  </a:lnTo>
                  <a:lnTo>
                    <a:pt x="236819" y="259362"/>
                  </a:lnTo>
                  <a:lnTo>
                    <a:pt x="237907" y="258165"/>
                  </a:lnTo>
                  <a:lnTo>
                    <a:pt x="238762" y="257341"/>
                  </a:lnTo>
                  <a:lnTo>
                    <a:pt x="239073" y="256967"/>
                  </a:lnTo>
                  <a:lnTo>
                    <a:pt x="239462" y="256743"/>
                  </a:lnTo>
                  <a:lnTo>
                    <a:pt x="239695" y="256668"/>
                  </a:lnTo>
                  <a:lnTo>
                    <a:pt x="239851" y="256593"/>
                  </a:lnTo>
                  <a:lnTo>
                    <a:pt x="236975" y="255695"/>
                  </a:lnTo>
                  <a:lnTo>
                    <a:pt x="234099" y="254872"/>
                  </a:lnTo>
                  <a:lnTo>
                    <a:pt x="231300" y="253899"/>
                  </a:lnTo>
                  <a:lnTo>
                    <a:pt x="228502" y="252926"/>
                  </a:lnTo>
                  <a:lnTo>
                    <a:pt x="225704" y="251879"/>
                  </a:lnTo>
                  <a:lnTo>
                    <a:pt x="222983" y="250756"/>
                  </a:lnTo>
                  <a:lnTo>
                    <a:pt x="220263" y="249709"/>
                  </a:lnTo>
                  <a:lnTo>
                    <a:pt x="217620" y="248586"/>
                  </a:lnTo>
                  <a:lnTo>
                    <a:pt x="214977" y="247389"/>
                  </a:lnTo>
                  <a:lnTo>
                    <a:pt x="212490" y="246117"/>
                  </a:lnTo>
                  <a:lnTo>
                    <a:pt x="209925" y="244845"/>
                  </a:lnTo>
                  <a:lnTo>
                    <a:pt x="207438" y="243573"/>
                  </a:lnTo>
                  <a:lnTo>
                    <a:pt x="204951" y="242226"/>
                  </a:lnTo>
                  <a:lnTo>
                    <a:pt x="202541" y="240804"/>
                  </a:lnTo>
                  <a:lnTo>
                    <a:pt x="200131" y="239307"/>
                  </a:lnTo>
                  <a:lnTo>
                    <a:pt x="197800" y="237811"/>
                  </a:lnTo>
                  <a:lnTo>
                    <a:pt x="195468" y="236314"/>
                  </a:lnTo>
                  <a:lnTo>
                    <a:pt x="193136" y="234743"/>
                  </a:lnTo>
                  <a:lnTo>
                    <a:pt x="190882" y="233096"/>
                  </a:lnTo>
                  <a:lnTo>
                    <a:pt x="188705" y="231450"/>
                  </a:lnTo>
                  <a:lnTo>
                    <a:pt x="186529" y="229804"/>
                  </a:lnTo>
                  <a:lnTo>
                    <a:pt x="184430" y="228008"/>
                  </a:lnTo>
                  <a:lnTo>
                    <a:pt x="182332" y="226287"/>
                  </a:lnTo>
                  <a:lnTo>
                    <a:pt x="180233" y="224491"/>
                  </a:lnTo>
                  <a:lnTo>
                    <a:pt x="178212" y="222620"/>
                  </a:lnTo>
                  <a:lnTo>
                    <a:pt x="176191" y="220749"/>
                  </a:lnTo>
                  <a:lnTo>
                    <a:pt x="174248" y="218804"/>
                  </a:lnTo>
                  <a:lnTo>
                    <a:pt x="172382" y="216858"/>
                  </a:lnTo>
                  <a:lnTo>
                    <a:pt x="170439" y="214838"/>
                  </a:lnTo>
                  <a:lnTo>
                    <a:pt x="168574" y="212743"/>
                  </a:lnTo>
                  <a:lnTo>
                    <a:pt x="166708" y="210722"/>
                  </a:lnTo>
                  <a:lnTo>
                    <a:pt x="164998" y="208552"/>
                  </a:lnTo>
                  <a:lnTo>
                    <a:pt x="163288" y="206307"/>
                  </a:lnTo>
                  <a:lnTo>
                    <a:pt x="161656" y="204212"/>
                  </a:lnTo>
                  <a:lnTo>
                    <a:pt x="159946" y="201967"/>
                  </a:lnTo>
                  <a:lnTo>
                    <a:pt x="158391" y="199722"/>
                  </a:lnTo>
                  <a:lnTo>
                    <a:pt x="156915" y="197402"/>
                  </a:lnTo>
                  <a:lnTo>
                    <a:pt x="155515" y="195157"/>
                  </a:lnTo>
                  <a:lnTo>
                    <a:pt x="154116" y="192913"/>
                  </a:lnTo>
                  <a:lnTo>
                    <a:pt x="152795" y="190593"/>
                  </a:lnTo>
                  <a:lnTo>
                    <a:pt x="151474" y="188273"/>
                  </a:lnTo>
                  <a:lnTo>
                    <a:pt x="150230" y="185879"/>
                  </a:lnTo>
                  <a:lnTo>
                    <a:pt x="149064" y="183484"/>
                  </a:lnTo>
                  <a:lnTo>
                    <a:pt x="147976" y="181089"/>
                  </a:lnTo>
                  <a:lnTo>
                    <a:pt x="146965" y="178695"/>
                  </a:lnTo>
                  <a:lnTo>
                    <a:pt x="145877" y="176300"/>
                  </a:lnTo>
                  <a:lnTo>
                    <a:pt x="144944" y="173906"/>
                  </a:lnTo>
                  <a:lnTo>
                    <a:pt x="144012" y="171436"/>
                  </a:lnTo>
                  <a:lnTo>
                    <a:pt x="143234" y="168967"/>
                  </a:lnTo>
                  <a:lnTo>
                    <a:pt x="142379" y="166497"/>
                  </a:lnTo>
                  <a:lnTo>
                    <a:pt x="141680" y="163953"/>
                  </a:lnTo>
                  <a:lnTo>
                    <a:pt x="140980" y="161409"/>
                  </a:lnTo>
                  <a:lnTo>
                    <a:pt x="140358" y="158865"/>
                  </a:lnTo>
                  <a:lnTo>
                    <a:pt x="139737" y="156321"/>
                  </a:lnTo>
                  <a:lnTo>
                    <a:pt x="139270" y="153702"/>
                  </a:lnTo>
                  <a:lnTo>
                    <a:pt x="138882" y="151008"/>
                  </a:lnTo>
                  <a:lnTo>
                    <a:pt x="138415" y="148389"/>
                  </a:lnTo>
                  <a:lnTo>
                    <a:pt x="138027" y="145770"/>
                  </a:lnTo>
                  <a:lnTo>
                    <a:pt x="137793" y="143076"/>
                  </a:lnTo>
                  <a:lnTo>
                    <a:pt x="137560" y="140382"/>
                  </a:lnTo>
                  <a:lnTo>
                    <a:pt x="137249" y="137688"/>
                  </a:lnTo>
                  <a:lnTo>
                    <a:pt x="137172" y="134994"/>
                  </a:lnTo>
                  <a:lnTo>
                    <a:pt x="137094" y="132225"/>
                  </a:lnTo>
                  <a:lnTo>
                    <a:pt x="137016" y="129382"/>
                  </a:lnTo>
                  <a:lnTo>
                    <a:pt x="137094" y="126164"/>
                  </a:lnTo>
                  <a:lnTo>
                    <a:pt x="137172" y="122797"/>
                  </a:lnTo>
                  <a:lnTo>
                    <a:pt x="137405" y="119579"/>
                  </a:lnTo>
                  <a:lnTo>
                    <a:pt x="137716" y="116361"/>
                  </a:lnTo>
                  <a:lnTo>
                    <a:pt x="138027" y="113069"/>
                  </a:lnTo>
                  <a:lnTo>
                    <a:pt x="138415" y="109926"/>
                  </a:lnTo>
                  <a:lnTo>
                    <a:pt x="138959" y="106783"/>
                  </a:lnTo>
                  <a:lnTo>
                    <a:pt x="139503" y="103715"/>
                  </a:lnTo>
                  <a:lnTo>
                    <a:pt x="140125" y="100647"/>
                  </a:lnTo>
                  <a:lnTo>
                    <a:pt x="140903" y="97579"/>
                  </a:lnTo>
                  <a:lnTo>
                    <a:pt x="141758" y="94586"/>
                  </a:lnTo>
                  <a:lnTo>
                    <a:pt x="142613" y="91518"/>
                  </a:lnTo>
                  <a:lnTo>
                    <a:pt x="143545" y="88599"/>
                  </a:lnTo>
                  <a:lnTo>
                    <a:pt x="144634" y="85681"/>
                  </a:lnTo>
                  <a:lnTo>
                    <a:pt x="145722" y="82762"/>
                  </a:lnTo>
                  <a:lnTo>
                    <a:pt x="146965" y="79919"/>
                  </a:lnTo>
                  <a:lnTo>
                    <a:pt x="148131" y="77075"/>
                  </a:lnTo>
                  <a:lnTo>
                    <a:pt x="149608" y="74307"/>
                  </a:lnTo>
                  <a:lnTo>
                    <a:pt x="151007" y="71463"/>
                  </a:lnTo>
                  <a:lnTo>
                    <a:pt x="152484" y="68769"/>
                  </a:lnTo>
                  <a:lnTo>
                    <a:pt x="154116" y="66075"/>
                  </a:lnTo>
                  <a:lnTo>
                    <a:pt x="155749" y="63381"/>
                  </a:lnTo>
                  <a:lnTo>
                    <a:pt x="157459" y="60687"/>
                  </a:lnTo>
                  <a:lnTo>
                    <a:pt x="159324" y="58068"/>
                  </a:lnTo>
                  <a:lnTo>
                    <a:pt x="161190" y="55524"/>
                  </a:lnTo>
                  <a:lnTo>
                    <a:pt x="163211" y="52980"/>
                  </a:lnTo>
                  <a:lnTo>
                    <a:pt x="165231" y="50436"/>
                  </a:lnTo>
                  <a:lnTo>
                    <a:pt x="167408" y="47892"/>
                  </a:lnTo>
                  <a:lnTo>
                    <a:pt x="169507" y="45422"/>
                  </a:lnTo>
                  <a:lnTo>
                    <a:pt x="171838" y="42953"/>
                  </a:lnTo>
                  <a:lnTo>
                    <a:pt x="174248" y="40558"/>
                  </a:lnTo>
                  <a:lnTo>
                    <a:pt x="176658" y="38164"/>
                  </a:lnTo>
                  <a:lnTo>
                    <a:pt x="179145" y="35769"/>
                  </a:lnTo>
                  <a:lnTo>
                    <a:pt x="181710" y="33524"/>
                  </a:lnTo>
                  <a:lnTo>
                    <a:pt x="184119" y="31354"/>
                  </a:lnTo>
                  <a:lnTo>
                    <a:pt x="186762" y="29184"/>
                  </a:lnTo>
                  <a:lnTo>
                    <a:pt x="189327" y="27089"/>
                  </a:lnTo>
                  <a:lnTo>
                    <a:pt x="191970" y="25143"/>
                  </a:lnTo>
                  <a:lnTo>
                    <a:pt x="194613" y="23272"/>
                  </a:lnTo>
                  <a:lnTo>
                    <a:pt x="197333" y="21476"/>
                  </a:lnTo>
                  <a:lnTo>
                    <a:pt x="200054" y="19680"/>
                  </a:lnTo>
                  <a:lnTo>
                    <a:pt x="202774" y="17959"/>
                  </a:lnTo>
                  <a:lnTo>
                    <a:pt x="205572" y="16388"/>
                  </a:lnTo>
                  <a:lnTo>
                    <a:pt x="208448" y="14891"/>
                  </a:lnTo>
                  <a:lnTo>
                    <a:pt x="211247" y="13395"/>
                  </a:lnTo>
                  <a:lnTo>
                    <a:pt x="214122" y="11973"/>
                  </a:lnTo>
                  <a:lnTo>
                    <a:pt x="217076" y="10701"/>
                  </a:lnTo>
                  <a:lnTo>
                    <a:pt x="219952" y="9504"/>
                  </a:lnTo>
                  <a:lnTo>
                    <a:pt x="222906" y="8306"/>
                  </a:lnTo>
                  <a:lnTo>
                    <a:pt x="226015" y="7333"/>
                  </a:lnTo>
                  <a:lnTo>
                    <a:pt x="229046" y="6286"/>
                  </a:lnTo>
                  <a:lnTo>
                    <a:pt x="232078" y="5313"/>
                  </a:lnTo>
                  <a:lnTo>
                    <a:pt x="235187" y="4490"/>
                  </a:lnTo>
                  <a:lnTo>
                    <a:pt x="238296" y="3742"/>
                  </a:lnTo>
                  <a:lnTo>
                    <a:pt x="241483" y="2993"/>
                  </a:lnTo>
                  <a:lnTo>
                    <a:pt x="244670" y="2395"/>
                  </a:lnTo>
                  <a:lnTo>
                    <a:pt x="247857" y="1796"/>
                  </a:lnTo>
                  <a:lnTo>
                    <a:pt x="251121" y="1347"/>
                  </a:lnTo>
                  <a:lnTo>
                    <a:pt x="254463" y="973"/>
                  </a:lnTo>
                  <a:lnTo>
                    <a:pt x="257728" y="524"/>
                  </a:lnTo>
                  <a:lnTo>
                    <a:pt x="261148" y="299"/>
                  </a:lnTo>
                  <a:lnTo>
                    <a:pt x="264490" y="150"/>
                  </a:lnTo>
                  <a:lnTo>
                    <a:pt x="267910" y="75"/>
                  </a:ln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100">
                <a:solidFill>
                  <a:schemeClr val="lt1"/>
                </a:solidFill>
              </a:endParaRPr>
            </a:p>
          </p:txBody>
        </p:sp>
        <p:sp>
          <p:nvSpPr>
            <p:cNvPr id="17" name="文本框 6"/>
            <p:cNvSpPr txBox="1">
              <a:spLocks noChangeArrowheads="1"/>
            </p:cNvSpPr>
            <p:nvPr/>
          </p:nvSpPr>
          <p:spPr bwMode="auto">
            <a:xfrm>
              <a:off x="819748" y="5117295"/>
              <a:ext cx="2678112" cy="663922"/>
            </a:xfrm>
            <a:prstGeom prst="rect">
              <a:avLst/>
            </a:prstGeom>
            <a:grp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dirty="0">
                  <a:solidFill>
                    <a:schemeClr val="bg1"/>
                  </a:solidFill>
                  <a:latin typeface="Impact" panose="020B0806030902050204" pitchFamily="34" charset="0"/>
                  <a:ea typeface="造字工房尚雅体演示版常规体" pitchFamily="50" charset="-122"/>
                </a:rPr>
                <a:t>加入标题</a:t>
              </a:r>
              <a:endParaRPr lang="zh-CN" altLang="en-US" sz="2800" dirty="0">
                <a:solidFill>
                  <a:schemeClr val="bg1"/>
                </a:solidFill>
                <a:latin typeface="Impact" panose="020B0806030902050204" pitchFamily="34" charset="0"/>
                <a:ea typeface="造字工房尚雅体演示版常规体" pitchFamily="50" charset="-122"/>
              </a:endParaRPr>
            </a:p>
          </p:txBody>
        </p:sp>
        <p:sp>
          <p:nvSpPr>
            <p:cNvPr id="18" name="文本框 54"/>
            <p:cNvSpPr txBox="1">
              <a:spLocks noChangeArrowheads="1"/>
            </p:cNvSpPr>
            <p:nvPr/>
          </p:nvSpPr>
          <p:spPr bwMode="auto">
            <a:xfrm>
              <a:off x="3699473" y="5114122"/>
              <a:ext cx="2678112" cy="663923"/>
            </a:xfrm>
            <a:prstGeom prst="rect">
              <a:avLst/>
            </a:prstGeom>
            <a:solidFill>
              <a:srgbClr val="59A3B0"/>
            </a:solid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dirty="0">
                  <a:solidFill>
                    <a:schemeClr val="bg1"/>
                  </a:solidFill>
                  <a:latin typeface="Impact" panose="020B0806030902050204" pitchFamily="34" charset="0"/>
                  <a:ea typeface="造字工房尚雅体演示版常规体" pitchFamily="50" charset="-122"/>
                </a:rPr>
                <a:t>加入标题</a:t>
              </a:r>
              <a:endParaRPr lang="zh-CN" altLang="en-US" sz="2800" dirty="0">
                <a:solidFill>
                  <a:schemeClr val="bg1"/>
                </a:solidFill>
                <a:latin typeface="Impact" panose="020B0806030902050204" pitchFamily="34" charset="0"/>
                <a:ea typeface="造字工房尚雅体演示版常规体" pitchFamily="50" charset="-122"/>
              </a:endParaRPr>
            </a:p>
          </p:txBody>
        </p:sp>
      </p:grpSp>
      <p:grpSp>
        <p:nvGrpSpPr>
          <p:cNvPr id="19" name="组合 18"/>
          <p:cNvGrpSpPr/>
          <p:nvPr/>
        </p:nvGrpSpPr>
        <p:grpSpPr>
          <a:xfrm>
            <a:off x="6117643" y="2143443"/>
            <a:ext cx="5467024" cy="3625203"/>
            <a:chOff x="482600" y="1903736"/>
            <a:chExt cx="5467024" cy="3625203"/>
          </a:xfrm>
        </p:grpSpPr>
        <p:sp>
          <p:nvSpPr>
            <p:cNvPr id="20" name="Rectangle 22"/>
            <p:cNvSpPr>
              <a:spLocks noChangeArrowheads="1"/>
            </p:cNvSpPr>
            <p:nvPr/>
          </p:nvSpPr>
          <p:spPr bwMode="auto">
            <a:xfrm>
              <a:off x="482600" y="1903736"/>
              <a:ext cx="546702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1" name="Rectangle 23"/>
            <p:cNvSpPr>
              <a:spLocks noChangeArrowheads="1"/>
            </p:cNvSpPr>
            <p:nvPr/>
          </p:nvSpPr>
          <p:spPr bwMode="auto">
            <a:xfrm>
              <a:off x="482600" y="3018022"/>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2" name="Line 24"/>
            <p:cNvSpPr>
              <a:spLocks noChangeShapeType="1"/>
            </p:cNvSpPr>
            <p:nvPr/>
          </p:nvSpPr>
          <p:spPr bwMode="auto">
            <a:xfrm>
              <a:off x="482600" y="3578514"/>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sp>
          <p:nvSpPr>
            <p:cNvPr id="23" name="Rectangle 25"/>
            <p:cNvSpPr>
              <a:spLocks noChangeArrowheads="1"/>
            </p:cNvSpPr>
            <p:nvPr/>
          </p:nvSpPr>
          <p:spPr bwMode="auto">
            <a:xfrm>
              <a:off x="482600" y="3929102"/>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4" name="Line 26"/>
            <p:cNvSpPr>
              <a:spLocks noChangeShapeType="1"/>
            </p:cNvSpPr>
            <p:nvPr/>
          </p:nvSpPr>
          <p:spPr bwMode="auto">
            <a:xfrm>
              <a:off x="482600" y="4489594"/>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sp>
          <p:nvSpPr>
            <p:cNvPr id="25" name="Rectangle 27"/>
            <p:cNvSpPr>
              <a:spLocks noChangeArrowheads="1"/>
            </p:cNvSpPr>
            <p:nvPr/>
          </p:nvSpPr>
          <p:spPr bwMode="auto">
            <a:xfrm>
              <a:off x="482600" y="4882608"/>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6" name="Line 28"/>
            <p:cNvSpPr>
              <a:spLocks noChangeShapeType="1"/>
            </p:cNvSpPr>
            <p:nvPr/>
          </p:nvSpPr>
          <p:spPr bwMode="auto">
            <a:xfrm>
              <a:off x="482600" y="5443101"/>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anim calcmode="lin" valueType="num">
                                      <p:cBhvr>
                                        <p:cTn id="18" dur="500" fill="hold"/>
                                        <p:tgtEl>
                                          <p:spTgt spid="19"/>
                                        </p:tgtEl>
                                        <p:attrNameLst>
                                          <p:attrName>ppt_x</p:attrName>
                                        </p:attrNameLst>
                                      </p:cBhvr>
                                      <p:tavLst>
                                        <p:tav tm="0">
                                          <p:val>
                                            <p:strVal val="#ppt_x"/>
                                          </p:val>
                                        </p:tav>
                                        <p:tav tm="100000">
                                          <p:val>
                                            <p:strVal val="#ppt_x"/>
                                          </p:val>
                                        </p:tav>
                                      </p:tavLst>
                                    </p:anim>
                                    <p:anim calcmode="lin" valueType="num">
                                      <p:cBhvr>
                                        <p:cTn id="1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Subtitle 2"/>
          <p:cNvSpPr txBox="1"/>
          <p:nvPr/>
        </p:nvSpPr>
        <p:spPr>
          <a:xfrm>
            <a:off x="7032541" y="4100258"/>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Subtitle 2"/>
          <p:cNvSpPr txBox="1"/>
          <p:nvPr/>
        </p:nvSpPr>
        <p:spPr>
          <a:xfrm>
            <a:off x="7032541" y="2170743"/>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Subtitle 2"/>
          <p:cNvSpPr txBox="1"/>
          <p:nvPr/>
        </p:nvSpPr>
        <p:spPr>
          <a:xfrm>
            <a:off x="7032541" y="3177139"/>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42"/>
          <p:cNvSpPr txBox="1"/>
          <p:nvPr/>
        </p:nvSpPr>
        <p:spPr>
          <a:xfrm>
            <a:off x="6259078" y="2834180"/>
            <a:ext cx="712734" cy="1169551"/>
          </a:xfrm>
          <a:prstGeom prst="rect">
            <a:avLst/>
          </a:prstGeom>
          <a:noFill/>
        </p:spPr>
        <p:txBody>
          <a:bodyPr wrap="square" rtlCol="0">
            <a:spAutoFit/>
          </a:bodyPr>
          <a:lstStyle/>
          <a:p>
            <a:pPr algn="ctr"/>
            <a:r>
              <a:rPr lang="en-US" sz="7000" dirty="0">
                <a:solidFill>
                  <a:srgbClr val="3B4658"/>
                </a:solidFill>
                <a:latin typeface="Source Sans Pro" panose="020B0503030403020204" charset="0"/>
                <a:ea typeface="Source Sans Pro" panose="020B0503030403020204" charset="0"/>
                <a:cs typeface="Source Sans Pro" panose="020B0503030403020204" charset="0"/>
              </a:rPr>
              <a:t>2</a:t>
            </a:r>
            <a:endParaRPr lang="en-US" sz="7000" dirty="0">
              <a:solidFill>
                <a:srgbClr val="3B4658"/>
              </a:solidFill>
              <a:latin typeface="Source Sans Pro" panose="020B0503030403020204" charset="0"/>
              <a:ea typeface="Source Sans Pro" panose="020B0503030403020204" charset="0"/>
              <a:cs typeface="Source Sans Pro" panose="020B0503030403020204" charset="0"/>
            </a:endParaRPr>
          </a:p>
        </p:txBody>
      </p:sp>
      <p:sp>
        <p:nvSpPr>
          <p:cNvPr id="16" name="TextBox 43"/>
          <p:cNvSpPr txBox="1"/>
          <p:nvPr/>
        </p:nvSpPr>
        <p:spPr>
          <a:xfrm>
            <a:off x="6259078" y="3782699"/>
            <a:ext cx="712734" cy="1169551"/>
          </a:xfrm>
          <a:prstGeom prst="rect">
            <a:avLst/>
          </a:prstGeom>
          <a:noFill/>
        </p:spPr>
        <p:txBody>
          <a:bodyPr wrap="square" rtlCol="0">
            <a:spAutoFit/>
          </a:bodyPr>
          <a:lstStyle/>
          <a:p>
            <a:pPr algn="ctr"/>
            <a:r>
              <a:rPr lang="en-US" sz="7000" dirty="0">
                <a:solidFill>
                  <a:srgbClr val="59A3B0"/>
                </a:solidFill>
                <a:latin typeface="Source Sans Pro" panose="020B0503030403020204" charset="0"/>
                <a:ea typeface="Source Sans Pro" panose="020B0503030403020204" charset="0"/>
                <a:cs typeface="Source Sans Pro" panose="020B0503030403020204" charset="0"/>
              </a:rPr>
              <a:t>3</a:t>
            </a:r>
            <a:endParaRPr lang="en-US" sz="7000" dirty="0">
              <a:solidFill>
                <a:srgbClr val="59A3B0"/>
              </a:solidFill>
              <a:latin typeface="Source Sans Pro" panose="020B0503030403020204" charset="0"/>
              <a:ea typeface="Source Sans Pro" panose="020B0503030403020204" charset="0"/>
              <a:cs typeface="Source Sans Pro" panose="020B0503030403020204" charset="0"/>
            </a:endParaRPr>
          </a:p>
        </p:txBody>
      </p:sp>
      <p:sp>
        <p:nvSpPr>
          <p:cNvPr id="17" name="TextBox 44"/>
          <p:cNvSpPr txBox="1"/>
          <p:nvPr/>
        </p:nvSpPr>
        <p:spPr>
          <a:xfrm>
            <a:off x="6259078" y="1874275"/>
            <a:ext cx="712734" cy="1169551"/>
          </a:xfrm>
          <a:prstGeom prst="rect">
            <a:avLst/>
          </a:prstGeom>
          <a:noFill/>
        </p:spPr>
        <p:txBody>
          <a:bodyPr wrap="square" rtlCol="0">
            <a:spAutoFit/>
          </a:bodyPr>
          <a:lstStyle/>
          <a:p>
            <a:pPr algn="ctr"/>
            <a:r>
              <a:rPr lang="en-US" sz="7000" dirty="0">
                <a:solidFill>
                  <a:srgbClr val="59A3B0"/>
                </a:solidFill>
                <a:latin typeface="Source Sans Pro" panose="020B0503030403020204" charset="0"/>
                <a:ea typeface="Source Sans Pro" panose="020B0503030403020204" charset="0"/>
                <a:cs typeface="Source Sans Pro" panose="020B0503030403020204" charset="0"/>
              </a:rPr>
              <a:t>1</a:t>
            </a:r>
            <a:endParaRPr lang="en-US" sz="7000" dirty="0">
              <a:solidFill>
                <a:srgbClr val="59A3B0"/>
              </a:solidFill>
              <a:latin typeface="Source Sans Pro" panose="020B0503030403020204" charset="0"/>
              <a:ea typeface="Source Sans Pro" panose="020B0503030403020204" charset="0"/>
              <a:cs typeface="Source Sans Pro" panose="020B0503030403020204" charset="0"/>
            </a:endParaRPr>
          </a:p>
        </p:txBody>
      </p:sp>
      <p:sp>
        <p:nvSpPr>
          <p:cNvPr id="18" name="Subtitle 2"/>
          <p:cNvSpPr txBox="1"/>
          <p:nvPr/>
        </p:nvSpPr>
        <p:spPr>
          <a:xfrm>
            <a:off x="7032541" y="5101307"/>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TextBox 43"/>
          <p:cNvSpPr txBox="1"/>
          <p:nvPr/>
        </p:nvSpPr>
        <p:spPr>
          <a:xfrm>
            <a:off x="6259078" y="4783748"/>
            <a:ext cx="712734" cy="1169551"/>
          </a:xfrm>
          <a:prstGeom prst="rect">
            <a:avLst/>
          </a:prstGeom>
          <a:noFill/>
        </p:spPr>
        <p:txBody>
          <a:bodyPr wrap="square" rtlCol="0">
            <a:spAutoFit/>
          </a:bodyPr>
          <a:lstStyle/>
          <a:p>
            <a:pPr algn="ctr"/>
            <a:r>
              <a:rPr lang="en-US" sz="7000" dirty="0">
                <a:solidFill>
                  <a:srgbClr val="3B4658"/>
                </a:solidFill>
                <a:latin typeface="Source Sans Pro" panose="020B0503030403020204" charset="0"/>
                <a:ea typeface="Source Sans Pro" panose="020B0503030403020204" charset="0"/>
                <a:cs typeface="Source Sans Pro" panose="020B0503030403020204" charset="0"/>
              </a:rPr>
              <a:t>4</a:t>
            </a:r>
            <a:endParaRPr lang="en-US" sz="7000" dirty="0">
              <a:solidFill>
                <a:srgbClr val="3B4658"/>
              </a:solidFill>
              <a:latin typeface="Source Sans Pro" panose="020B0503030403020204" charset="0"/>
              <a:ea typeface="Source Sans Pro" panose="020B0503030403020204" charset="0"/>
              <a:cs typeface="Source Sans Pro" panose="020B0503030403020204" charset="0"/>
            </a:endParaRPr>
          </a:p>
        </p:txBody>
      </p:sp>
      <p:grpSp>
        <p:nvGrpSpPr>
          <p:cNvPr id="20" name="组合 19"/>
          <p:cNvGrpSpPr/>
          <p:nvPr/>
        </p:nvGrpSpPr>
        <p:grpSpPr>
          <a:xfrm>
            <a:off x="1711862" y="1977613"/>
            <a:ext cx="3911626" cy="3911624"/>
            <a:chOff x="2076716" y="1585342"/>
            <a:chExt cx="4714240" cy="4714238"/>
          </a:xfrm>
        </p:grpSpPr>
        <p:sp>
          <p:nvSpPr>
            <p:cNvPr id="21" name="PA_十字箭头 6"/>
            <p:cNvSpPr/>
            <p:nvPr>
              <p:custDataLst>
                <p:tags r:id="rId1"/>
              </p:custDataLst>
            </p:nvPr>
          </p:nvSpPr>
          <p:spPr>
            <a:xfrm>
              <a:off x="2076716" y="1585342"/>
              <a:ext cx="4714240" cy="4714238"/>
            </a:xfrm>
            <a:prstGeom prst="quadArrow">
              <a:avLst>
                <a:gd name="adj1" fmla="val 2000"/>
                <a:gd name="adj2" fmla="val 4000"/>
                <a:gd name="adj3" fmla="val 5000"/>
              </a:avLst>
            </a:prstGeom>
            <a:solidFill>
              <a:schemeClr val="bg1">
                <a:lumMod val="6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2" name="PA品 7"/>
            <p:cNvSpPr/>
            <p:nvPr>
              <p:custDataLst>
                <p:tags r:id="rId2"/>
              </p:custDataLst>
            </p:nvPr>
          </p:nvSpPr>
          <p:spPr>
            <a:xfrm>
              <a:off x="2217601" y="1726226"/>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3" name="PA_宝品 8"/>
            <p:cNvSpPr/>
            <p:nvPr>
              <p:custDataLst>
                <p:tags r:id="rId3"/>
              </p:custDataLst>
            </p:nvPr>
          </p:nvSpPr>
          <p:spPr>
            <a:xfrm>
              <a:off x="4764375" y="1726226"/>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dirty="0"/>
            </a:p>
          </p:txBody>
        </p:sp>
        <p:sp>
          <p:nvSpPr>
            <p:cNvPr id="24" name="品 9"/>
            <p:cNvSpPr/>
            <p:nvPr>
              <p:custDataLst>
                <p:tags r:id="rId4"/>
              </p:custDataLst>
            </p:nvPr>
          </p:nvSpPr>
          <p:spPr>
            <a:xfrm>
              <a:off x="2217601" y="4272999"/>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5" name="品 10"/>
            <p:cNvSpPr/>
            <p:nvPr>
              <p:custDataLst>
                <p:tags r:id="rId5"/>
              </p:custDataLst>
            </p:nvPr>
          </p:nvSpPr>
          <p:spPr>
            <a:xfrm>
              <a:off x="4764375" y="4272999"/>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6" name="PA_KSO_Shape_7"/>
            <p:cNvSpPr/>
            <p:nvPr>
              <p:custDataLst>
                <p:tags r:id="rId6"/>
              </p:custDataLst>
            </p:nvPr>
          </p:nvSpPr>
          <p:spPr>
            <a:xfrm>
              <a:off x="2846121" y="4588376"/>
              <a:ext cx="628654" cy="1044854"/>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p>
          </p:txBody>
        </p:sp>
        <p:sp>
          <p:nvSpPr>
            <p:cNvPr id="27" name="PA_KSO_Shape_8"/>
            <p:cNvSpPr/>
            <p:nvPr>
              <p:custDataLst>
                <p:tags r:id="rId7"/>
              </p:custDataLst>
            </p:nvPr>
          </p:nvSpPr>
          <p:spPr bwMode="auto">
            <a:xfrm>
              <a:off x="2657640" y="2016616"/>
              <a:ext cx="1044856" cy="1015252"/>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sz="1200"/>
            </a:p>
          </p:txBody>
        </p:sp>
        <p:sp>
          <p:nvSpPr>
            <p:cNvPr id="28" name="PA_KSO_Shape_9"/>
            <p:cNvSpPr/>
            <p:nvPr>
              <p:custDataLst>
                <p:tags r:id="rId8"/>
              </p:custDataLst>
            </p:nvPr>
          </p:nvSpPr>
          <p:spPr bwMode="auto">
            <a:xfrm>
              <a:off x="5296244" y="4588375"/>
              <a:ext cx="821956" cy="1044858"/>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sz="1200"/>
            </a:p>
          </p:txBody>
        </p:sp>
        <p:sp>
          <p:nvSpPr>
            <p:cNvPr id="29" name="PA_KSO_Shape_10"/>
            <p:cNvSpPr/>
            <p:nvPr>
              <p:custDataLst>
                <p:tags r:id="rId9"/>
              </p:custDataLst>
            </p:nvPr>
          </p:nvSpPr>
          <p:spPr bwMode="auto">
            <a:xfrm>
              <a:off x="5147874" y="2001813"/>
              <a:ext cx="1043116" cy="1044856"/>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sz="1200"/>
            </a:p>
          </p:txBody>
        </p:sp>
        <p:sp>
          <p:nvSpPr>
            <p:cNvPr id="30" name="出品 19"/>
            <p:cNvSpPr txBox="1"/>
            <p:nvPr>
              <p:custDataLst>
                <p:tags r:id="rId10"/>
              </p:custDataLst>
            </p:nvPr>
          </p:nvSpPr>
          <p:spPr>
            <a:xfrm>
              <a:off x="2667121" y="3163840"/>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1" name="出品 20"/>
            <p:cNvSpPr txBox="1"/>
            <p:nvPr>
              <p:custDataLst>
                <p:tags r:id="rId11"/>
              </p:custDataLst>
            </p:nvPr>
          </p:nvSpPr>
          <p:spPr>
            <a:xfrm>
              <a:off x="5121344" y="3163840"/>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2" name="P品 21"/>
            <p:cNvSpPr txBox="1"/>
            <p:nvPr>
              <p:custDataLst>
                <p:tags r:id="rId12"/>
              </p:custDataLst>
            </p:nvPr>
          </p:nvSpPr>
          <p:spPr>
            <a:xfrm>
              <a:off x="5157486" y="5730686"/>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3" name="22"/>
            <p:cNvSpPr txBox="1"/>
            <p:nvPr>
              <p:custDataLst>
                <p:tags r:id="rId13"/>
              </p:custDataLst>
            </p:nvPr>
          </p:nvSpPr>
          <p:spPr>
            <a:xfrm>
              <a:off x="2594191" y="5730686"/>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250" fill="hold"/>
                                        <p:tgtEl>
                                          <p:spTgt spid="8"/>
                                        </p:tgtEl>
                                        <p:attrNameLst>
                                          <p:attrName>ppt_x</p:attrName>
                                        </p:attrNameLst>
                                      </p:cBhvr>
                                      <p:tavLst>
                                        <p:tav tm="0">
                                          <p:val>
                                            <p:strVal val="#ppt_x"/>
                                          </p:val>
                                        </p:tav>
                                        <p:tav tm="100000">
                                          <p:val>
                                            <p:strVal val="#ppt_x"/>
                                          </p:val>
                                        </p:tav>
                                      </p:tavLst>
                                    </p:anim>
                                    <p:anim calcmode="lin" valueType="num">
                                      <p:cBhvr additive="base">
                                        <p:cTn id="12" dur="25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250" fill="hold"/>
                                        <p:tgtEl>
                                          <p:spTgt spid="16"/>
                                        </p:tgtEl>
                                        <p:attrNameLst>
                                          <p:attrName>ppt_x</p:attrName>
                                        </p:attrNameLst>
                                      </p:cBhvr>
                                      <p:tavLst>
                                        <p:tav tm="0">
                                          <p:val>
                                            <p:strVal val="#ppt_x"/>
                                          </p:val>
                                        </p:tav>
                                        <p:tav tm="100000">
                                          <p:val>
                                            <p:strVal val="#ppt_x"/>
                                          </p:val>
                                        </p:tav>
                                      </p:tavLst>
                                    </p:anim>
                                    <p:anim calcmode="lin" valueType="num">
                                      <p:cBhvr additive="base">
                                        <p:cTn id="32" dur="250" fill="hold"/>
                                        <p:tgtEl>
                                          <p:spTgt spid="16"/>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250" fill="hold"/>
                                        <p:tgtEl>
                                          <p:spTgt spid="17"/>
                                        </p:tgtEl>
                                        <p:attrNameLst>
                                          <p:attrName>ppt_x</p:attrName>
                                        </p:attrNameLst>
                                      </p:cBhvr>
                                      <p:tavLst>
                                        <p:tav tm="0">
                                          <p:val>
                                            <p:strVal val="#ppt_x"/>
                                          </p:val>
                                        </p:tav>
                                        <p:tav tm="100000">
                                          <p:val>
                                            <p:strVal val="#ppt_x"/>
                                          </p:val>
                                        </p:tav>
                                      </p:tavLst>
                                    </p:anim>
                                    <p:anim calcmode="lin" valueType="num">
                                      <p:cBhvr additive="base">
                                        <p:cTn id="37" dur="250" fill="hold"/>
                                        <p:tgtEl>
                                          <p:spTgt spid="17"/>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250" fill="hold"/>
                                        <p:tgtEl>
                                          <p:spTgt spid="18"/>
                                        </p:tgtEl>
                                        <p:attrNameLst>
                                          <p:attrName>ppt_x</p:attrName>
                                        </p:attrNameLst>
                                      </p:cBhvr>
                                      <p:tavLst>
                                        <p:tav tm="0">
                                          <p:val>
                                            <p:strVal val="#ppt_x"/>
                                          </p:val>
                                        </p:tav>
                                        <p:tav tm="100000">
                                          <p:val>
                                            <p:strVal val="#ppt_x"/>
                                          </p:val>
                                        </p:tav>
                                      </p:tavLst>
                                    </p:anim>
                                    <p:anim calcmode="lin" valueType="num">
                                      <p:cBhvr additive="base">
                                        <p:cTn id="42" dur="250" fill="hold"/>
                                        <p:tgtEl>
                                          <p:spTgt spid="18"/>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250" fill="hold"/>
                                        <p:tgtEl>
                                          <p:spTgt spid="19"/>
                                        </p:tgtEl>
                                        <p:attrNameLst>
                                          <p:attrName>ppt_x</p:attrName>
                                        </p:attrNameLst>
                                      </p:cBhvr>
                                      <p:tavLst>
                                        <p:tav tm="0">
                                          <p:val>
                                            <p:strVal val="#ppt_x"/>
                                          </p:val>
                                        </p:tav>
                                        <p:tav tm="100000">
                                          <p:val>
                                            <p:strVal val="#ppt_x"/>
                                          </p:val>
                                        </p:tav>
                                      </p:tavLst>
                                    </p:anim>
                                    <p:anim calcmode="lin" valueType="num">
                                      <p:cBhvr additive="base">
                                        <p:cTn id="47" dur="250" fill="hold"/>
                                        <p:tgtEl>
                                          <p:spTgt spid="19"/>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1"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Oval 1"/>
          <p:cNvSpPr/>
          <p:nvPr/>
        </p:nvSpPr>
        <p:spPr>
          <a:xfrm>
            <a:off x="5796356" y="2263023"/>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1" name="Oval 2"/>
          <p:cNvSpPr/>
          <p:nvPr/>
        </p:nvSpPr>
        <p:spPr>
          <a:xfrm>
            <a:off x="5796356" y="3223965"/>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2" name="Oval 3"/>
          <p:cNvSpPr/>
          <p:nvPr/>
        </p:nvSpPr>
        <p:spPr>
          <a:xfrm>
            <a:off x="5796356" y="4151015"/>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3" name="Oval 4"/>
          <p:cNvSpPr/>
          <p:nvPr/>
        </p:nvSpPr>
        <p:spPr>
          <a:xfrm>
            <a:off x="5796356" y="5158415"/>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6" name="Subtitle 2"/>
          <p:cNvSpPr txBox="1"/>
          <p:nvPr/>
        </p:nvSpPr>
        <p:spPr>
          <a:xfrm>
            <a:off x="6744985" y="2159947"/>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Subtitle 2"/>
          <p:cNvSpPr txBox="1"/>
          <p:nvPr/>
        </p:nvSpPr>
        <p:spPr>
          <a:xfrm>
            <a:off x="6744985" y="3175256"/>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8" name="Subtitle 2"/>
          <p:cNvSpPr txBox="1"/>
          <p:nvPr/>
        </p:nvSpPr>
        <p:spPr>
          <a:xfrm>
            <a:off x="6744985" y="4105833"/>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Subtitle 2"/>
          <p:cNvSpPr txBox="1"/>
          <p:nvPr/>
        </p:nvSpPr>
        <p:spPr>
          <a:xfrm>
            <a:off x="6744985" y="5092228"/>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20" name="Subtitle 2"/>
          <p:cNvSpPr txBox="1"/>
          <p:nvPr/>
        </p:nvSpPr>
        <p:spPr>
          <a:xfrm>
            <a:off x="5816909" y="2420295"/>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25%</a:t>
            </a:r>
            <a:endParaRPr lang="en-US" sz="1400" dirty="0">
              <a:solidFill>
                <a:schemeClr val="bg1"/>
              </a:solidFill>
              <a:latin typeface="Agency FB" panose="020B0503020202020204" pitchFamily="34" charset="0"/>
              <a:cs typeface="Helvetica Neue"/>
            </a:endParaRPr>
          </a:p>
        </p:txBody>
      </p:sp>
      <p:sp>
        <p:nvSpPr>
          <p:cNvPr id="21" name="Subtitle 2"/>
          <p:cNvSpPr txBox="1"/>
          <p:nvPr/>
        </p:nvSpPr>
        <p:spPr>
          <a:xfrm>
            <a:off x="5807502" y="338494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55%</a:t>
            </a:r>
            <a:endParaRPr lang="en-US" sz="1400" dirty="0">
              <a:solidFill>
                <a:schemeClr val="bg1"/>
              </a:solidFill>
              <a:latin typeface="Agency FB" panose="020B0503020202020204" pitchFamily="34" charset="0"/>
              <a:cs typeface="Helvetica Neue"/>
            </a:endParaRPr>
          </a:p>
        </p:txBody>
      </p:sp>
      <p:sp>
        <p:nvSpPr>
          <p:cNvPr id="22" name="Subtitle 2"/>
          <p:cNvSpPr txBox="1"/>
          <p:nvPr/>
        </p:nvSpPr>
        <p:spPr>
          <a:xfrm>
            <a:off x="5816909" y="432091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20%</a:t>
            </a:r>
            <a:endParaRPr lang="en-US" sz="1400" dirty="0">
              <a:solidFill>
                <a:schemeClr val="bg1"/>
              </a:solidFill>
              <a:latin typeface="Agency FB" panose="020B0503020202020204" pitchFamily="34" charset="0"/>
              <a:cs typeface="Helvetica Neue"/>
            </a:endParaRPr>
          </a:p>
        </p:txBody>
      </p:sp>
      <p:sp>
        <p:nvSpPr>
          <p:cNvPr id="23" name="Subtitle 2"/>
          <p:cNvSpPr txBox="1"/>
          <p:nvPr/>
        </p:nvSpPr>
        <p:spPr>
          <a:xfrm>
            <a:off x="5816909" y="531837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80%</a:t>
            </a:r>
            <a:endParaRPr lang="en-US" sz="1400" dirty="0">
              <a:solidFill>
                <a:schemeClr val="bg1"/>
              </a:solidFill>
              <a:latin typeface="Agency FB" panose="020B0503020202020204" pitchFamily="34" charset="0"/>
              <a:cs typeface="Helvetica Neue"/>
            </a:endParaRPr>
          </a:p>
        </p:txBody>
      </p:sp>
      <p:grpSp>
        <p:nvGrpSpPr>
          <p:cNvPr id="24" name="组合 23"/>
          <p:cNvGrpSpPr/>
          <p:nvPr/>
        </p:nvGrpSpPr>
        <p:grpSpPr>
          <a:xfrm>
            <a:off x="1803301" y="1847324"/>
            <a:ext cx="3000740" cy="4268567"/>
            <a:chOff x="7681774" y="2874412"/>
            <a:chExt cx="2700795" cy="3841894"/>
          </a:xfrm>
        </p:grpSpPr>
        <p:sp>
          <p:nvSpPr>
            <p:cNvPr id="25" name="Freeform 161"/>
            <p:cNvSpPr/>
            <p:nvPr/>
          </p:nvSpPr>
          <p:spPr bwMode="auto">
            <a:xfrm>
              <a:off x="9564618" y="3572970"/>
              <a:ext cx="817951" cy="1282173"/>
            </a:xfrm>
            <a:custGeom>
              <a:avLst/>
              <a:gdLst>
                <a:gd name="T0" fmla="*/ 111 w 731"/>
                <a:gd name="T1" fmla="*/ 870 h 1146"/>
                <a:gd name="T2" fmla="*/ 507 w 731"/>
                <a:gd name="T3" fmla="*/ 1086 h 1146"/>
                <a:gd name="T4" fmla="*/ 649 w 731"/>
                <a:gd name="T5" fmla="*/ 917 h 1146"/>
                <a:gd name="T6" fmla="*/ 617 w 731"/>
                <a:gd name="T7" fmla="*/ 140 h 1146"/>
                <a:gd name="T8" fmla="*/ 484 w 731"/>
                <a:gd name="T9" fmla="*/ 52 h 1146"/>
                <a:gd name="T10" fmla="*/ 75 w 731"/>
                <a:gd name="T11" fmla="*/ 302 h 1146"/>
                <a:gd name="T12" fmla="*/ 23 w 731"/>
                <a:gd name="T13" fmla="*/ 401 h 1146"/>
                <a:gd name="T14" fmla="*/ 41 w 731"/>
                <a:gd name="T15" fmla="*/ 692 h 1146"/>
                <a:gd name="T16" fmla="*/ 111 w 731"/>
                <a:gd name="T17" fmla="*/ 87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111" y="870"/>
                  </a:moveTo>
                  <a:cubicBezTo>
                    <a:pt x="176" y="904"/>
                    <a:pt x="507" y="1086"/>
                    <a:pt x="507" y="1086"/>
                  </a:cubicBezTo>
                  <a:cubicBezTo>
                    <a:pt x="507" y="1086"/>
                    <a:pt x="584" y="1146"/>
                    <a:pt x="649" y="917"/>
                  </a:cubicBezTo>
                  <a:cubicBezTo>
                    <a:pt x="714" y="689"/>
                    <a:pt x="731" y="416"/>
                    <a:pt x="617" y="140"/>
                  </a:cubicBezTo>
                  <a:cubicBezTo>
                    <a:pt x="602" y="104"/>
                    <a:pt x="565" y="0"/>
                    <a:pt x="484" y="52"/>
                  </a:cubicBezTo>
                  <a:cubicBezTo>
                    <a:pt x="403" y="103"/>
                    <a:pt x="75" y="302"/>
                    <a:pt x="75" y="302"/>
                  </a:cubicBezTo>
                  <a:cubicBezTo>
                    <a:pt x="75" y="302"/>
                    <a:pt x="11" y="338"/>
                    <a:pt x="23" y="401"/>
                  </a:cubicBezTo>
                  <a:cubicBezTo>
                    <a:pt x="36" y="463"/>
                    <a:pt x="60" y="594"/>
                    <a:pt x="41" y="692"/>
                  </a:cubicBezTo>
                  <a:cubicBezTo>
                    <a:pt x="23" y="782"/>
                    <a:pt x="0" y="813"/>
                    <a:pt x="111" y="870"/>
                  </a:cubicBezTo>
                  <a:close/>
                </a:path>
              </a:pathLst>
            </a:custGeom>
            <a:solidFill>
              <a:srgbClr val="59A3B0"/>
            </a:solidFill>
            <a:ln>
              <a:noFill/>
            </a:ln>
          </p:spPr>
          <p:txBody>
            <a:bodyPr vert="horz" wrap="square" lIns="91440" tIns="45720" rIns="91440" bIns="45720" numCol="1" anchor="t" anchorCtr="0" compatLnSpc="1"/>
            <a:lstStyle/>
            <a:p>
              <a:endParaRPr lang="en-US"/>
            </a:p>
          </p:txBody>
        </p:sp>
        <p:sp>
          <p:nvSpPr>
            <p:cNvPr id="26" name="Freeform 162"/>
            <p:cNvSpPr/>
            <p:nvPr/>
          </p:nvSpPr>
          <p:spPr bwMode="auto">
            <a:xfrm>
              <a:off x="9074441" y="2880344"/>
              <a:ext cx="1113837" cy="1007051"/>
            </a:xfrm>
            <a:custGeom>
              <a:avLst/>
              <a:gdLst>
                <a:gd name="T0" fmla="*/ 517 w 995"/>
                <a:gd name="T1" fmla="*/ 834 h 900"/>
                <a:gd name="T2" fmla="*/ 905 w 995"/>
                <a:gd name="T3" fmla="*/ 604 h 900"/>
                <a:gd name="T4" fmla="*/ 831 w 995"/>
                <a:gd name="T5" fmla="*/ 395 h 900"/>
                <a:gd name="T6" fmla="*/ 147 w 995"/>
                <a:gd name="T7" fmla="*/ 26 h 900"/>
                <a:gd name="T8" fmla="*/ 3 w 995"/>
                <a:gd name="T9" fmla="*/ 96 h 900"/>
                <a:gd name="T10" fmla="*/ 9 w 995"/>
                <a:gd name="T11" fmla="*/ 576 h 900"/>
                <a:gd name="T12" fmla="*/ 68 w 995"/>
                <a:gd name="T13" fmla="*/ 670 h 900"/>
                <a:gd name="T14" fmla="*/ 328 w 995"/>
                <a:gd name="T15" fmla="*/ 804 h 900"/>
                <a:gd name="T16" fmla="*/ 517 w 995"/>
                <a:gd name="T17" fmla="*/ 83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5" h="900">
                  <a:moveTo>
                    <a:pt x="517" y="834"/>
                  </a:moveTo>
                  <a:cubicBezTo>
                    <a:pt x="579" y="796"/>
                    <a:pt x="905" y="604"/>
                    <a:pt x="905" y="604"/>
                  </a:cubicBezTo>
                  <a:cubicBezTo>
                    <a:pt x="905" y="604"/>
                    <a:pt x="995" y="568"/>
                    <a:pt x="831" y="395"/>
                  </a:cubicBezTo>
                  <a:cubicBezTo>
                    <a:pt x="669" y="223"/>
                    <a:pt x="442" y="70"/>
                    <a:pt x="147" y="26"/>
                  </a:cubicBezTo>
                  <a:cubicBezTo>
                    <a:pt x="108" y="21"/>
                    <a:pt x="0" y="0"/>
                    <a:pt x="3" y="96"/>
                  </a:cubicBezTo>
                  <a:cubicBezTo>
                    <a:pt x="6" y="192"/>
                    <a:pt x="9" y="576"/>
                    <a:pt x="9" y="576"/>
                  </a:cubicBezTo>
                  <a:cubicBezTo>
                    <a:pt x="9" y="576"/>
                    <a:pt x="8" y="649"/>
                    <a:pt x="68" y="670"/>
                  </a:cubicBezTo>
                  <a:cubicBezTo>
                    <a:pt x="128" y="692"/>
                    <a:pt x="253" y="737"/>
                    <a:pt x="328" y="804"/>
                  </a:cubicBezTo>
                  <a:cubicBezTo>
                    <a:pt x="396" y="865"/>
                    <a:pt x="411" y="900"/>
                    <a:pt x="517" y="834"/>
                  </a:cubicBezTo>
                  <a:close/>
                </a:path>
              </a:pathLst>
            </a:custGeom>
            <a:solidFill>
              <a:srgbClr val="3B4658"/>
            </a:solidFill>
            <a:ln>
              <a:noFill/>
            </a:ln>
          </p:spPr>
          <p:txBody>
            <a:bodyPr vert="horz" wrap="square" lIns="91440" tIns="45720" rIns="91440" bIns="45720" numCol="1" anchor="t" anchorCtr="0" compatLnSpc="1"/>
            <a:lstStyle/>
            <a:p>
              <a:pPr algn="ctr"/>
              <a:endParaRPr lang="en-US"/>
            </a:p>
          </p:txBody>
        </p:sp>
        <p:sp>
          <p:nvSpPr>
            <p:cNvPr id="27" name="Freeform 165"/>
            <p:cNvSpPr/>
            <p:nvPr/>
          </p:nvSpPr>
          <p:spPr bwMode="auto">
            <a:xfrm>
              <a:off x="7681774" y="3575937"/>
              <a:ext cx="817951" cy="1282915"/>
            </a:xfrm>
            <a:custGeom>
              <a:avLst/>
              <a:gdLst>
                <a:gd name="T0" fmla="*/ 620 w 731"/>
                <a:gd name="T1" fmla="*/ 276 h 1146"/>
                <a:gd name="T2" fmla="*/ 224 w 731"/>
                <a:gd name="T3" fmla="*/ 59 h 1146"/>
                <a:gd name="T4" fmla="*/ 81 w 731"/>
                <a:gd name="T5" fmla="*/ 229 h 1146"/>
                <a:gd name="T6" fmla="*/ 113 w 731"/>
                <a:gd name="T7" fmla="*/ 1006 h 1146"/>
                <a:gd name="T8" fmla="*/ 246 w 731"/>
                <a:gd name="T9" fmla="*/ 1094 h 1146"/>
                <a:gd name="T10" fmla="*/ 656 w 731"/>
                <a:gd name="T11" fmla="*/ 844 h 1146"/>
                <a:gd name="T12" fmla="*/ 707 w 731"/>
                <a:gd name="T13" fmla="*/ 745 h 1146"/>
                <a:gd name="T14" fmla="*/ 690 w 731"/>
                <a:gd name="T15" fmla="*/ 453 h 1146"/>
                <a:gd name="T16" fmla="*/ 620 w 731"/>
                <a:gd name="T17" fmla="*/ 27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620" y="276"/>
                  </a:moveTo>
                  <a:cubicBezTo>
                    <a:pt x="555" y="242"/>
                    <a:pt x="224" y="59"/>
                    <a:pt x="224" y="59"/>
                  </a:cubicBezTo>
                  <a:cubicBezTo>
                    <a:pt x="224" y="59"/>
                    <a:pt x="147" y="0"/>
                    <a:pt x="81" y="229"/>
                  </a:cubicBezTo>
                  <a:cubicBezTo>
                    <a:pt x="17" y="456"/>
                    <a:pt x="0" y="730"/>
                    <a:pt x="113" y="1006"/>
                  </a:cubicBezTo>
                  <a:cubicBezTo>
                    <a:pt x="128" y="1042"/>
                    <a:pt x="166" y="1146"/>
                    <a:pt x="246" y="1094"/>
                  </a:cubicBezTo>
                  <a:cubicBezTo>
                    <a:pt x="327" y="1042"/>
                    <a:pt x="656" y="844"/>
                    <a:pt x="656" y="844"/>
                  </a:cubicBezTo>
                  <a:cubicBezTo>
                    <a:pt x="656" y="844"/>
                    <a:pt x="719" y="807"/>
                    <a:pt x="707" y="745"/>
                  </a:cubicBezTo>
                  <a:cubicBezTo>
                    <a:pt x="695" y="682"/>
                    <a:pt x="670" y="552"/>
                    <a:pt x="690" y="453"/>
                  </a:cubicBezTo>
                  <a:cubicBezTo>
                    <a:pt x="708" y="363"/>
                    <a:pt x="731" y="333"/>
                    <a:pt x="620" y="276"/>
                  </a:cubicBezTo>
                  <a:close/>
                </a:path>
              </a:pathLst>
            </a:custGeom>
            <a:solidFill>
              <a:srgbClr val="3B4658"/>
            </a:solidFill>
            <a:ln>
              <a:noFill/>
            </a:ln>
          </p:spPr>
          <p:txBody>
            <a:bodyPr vert="horz" wrap="square" lIns="91440" tIns="45720" rIns="91440" bIns="45720" numCol="1" anchor="t" anchorCtr="0" compatLnSpc="1"/>
            <a:lstStyle/>
            <a:p>
              <a:endParaRPr lang="en-US"/>
            </a:p>
          </p:txBody>
        </p:sp>
        <p:sp>
          <p:nvSpPr>
            <p:cNvPr id="28" name="Freeform 166"/>
            <p:cNvSpPr/>
            <p:nvPr/>
          </p:nvSpPr>
          <p:spPr bwMode="auto">
            <a:xfrm>
              <a:off x="7887189" y="2874412"/>
              <a:ext cx="1114579" cy="995927"/>
            </a:xfrm>
            <a:custGeom>
              <a:avLst/>
              <a:gdLst>
                <a:gd name="T0" fmla="*/ 982 w 996"/>
                <a:gd name="T1" fmla="*/ 547 h 890"/>
                <a:gd name="T2" fmla="*/ 982 w 996"/>
                <a:gd name="T3" fmla="*/ 96 h 890"/>
                <a:gd name="T4" fmla="*/ 764 w 996"/>
                <a:gd name="T5" fmla="*/ 53 h 890"/>
                <a:gd name="T6" fmla="*/ 98 w 996"/>
                <a:gd name="T7" fmla="*/ 453 h 890"/>
                <a:gd name="T8" fmla="*/ 85 w 996"/>
                <a:gd name="T9" fmla="*/ 613 h 890"/>
                <a:gd name="T10" fmla="*/ 501 w 996"/>
                <a:gd name="T11" fmla="*/ 852 h 890"/>
                <a:gd name="T12" fmla="*/ 612 w 996"/>
                <a:gd name="T13" fmla="*/ 849 h 890"/>
                <a:gd name="T14" fmla="*/ 859 w 996"/>
                <a:gd name="T15" fmla="*/ 694 h 890"/>
                <a:gd name="T16" fmla="*/ 982 w 996"/>
                <a:gd name="T17" fmla="*/ 547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890">
                  <a:moveTo>
                    <a:pt x="982" y="547"/>
                  </a:moveTo>
                  <a:cubicBezTo>
                    <a:pt x="980" y="474"/>
                    <a:pt x="982" y="96"/>
                    <a:pt x="982" y="96"/>
                  </a:cubicBezTo>
                  <a:cubicBezTo>
                    <a:pt x="982" y="96"/>
                    <a:pt x="996" y="0"/>
                    <a:pt x="764" y="53"/>
                  </a:cubicBezTo>
                  <a:cubicBezTo>
                    <a:pt x="534" y="105"/>
                    <a:pt x="286" y="222"/>
                    <a:pt x="98" y="453"/>
                  </a:cubicBezTo>
                  <a:cubicBezTo>
                    <a:pt x="73" y="484"/>
                    <a:pt x="0" y="567"/>
                    <a:pt x="85" y="613"/>
                  </a:cubicBezTo>
                  <a:cubicBezTo>
                    <a:pt x="169" y="659"/>
                    <a:pt x="501" y="852"/>
                    <a:pt x="501" y="852"/>
                  </a:cubicBezTo>
                  <a:cubicBezTo>
                    <a:pt x="501" y="852"/>
                    <a:pt x="563" y="890"/>
                    <a:pt x="612" y="849"/>
                  </a:cubicBezTo>
                  <a:cubicBezTo>
                    <a:pt x="661" y="808"/>
                    <a:pt x="764" y="724"/>
                    <a:pt x="859" y="694"/>
                  </a:cubicBezTo>
                  <a:cubicBezTo>
                    <a:pt x="947" y="667"/>
                    <a:pt x="984" y="672"/>
                    <a:pt x="982" y="547"/>
                  </a:cubicBezTo>
                  <a:close/>
                </a:path>
              </a:pathLst>
            </a:custGeom>
            <a:solidFill>
              <a:srgbClr val="59A3B0"/>
            </a:solidFill>
            <a:ln>
              <a:noFill/>
            </a:ln>
          </p:spPr>
          <p:txBody>
            <a:bodyPr vert="horz" wrap="square" lIns="91440" tIns="45720" rIns="91440" bIns="45720" numCol="1" anchor="t" anchorCtr="0" compatLnSpc="1"/>
            <a:lstStyle/>
            <a:p>
              <a:endParaRPr lang="en-US" dirty="0"/>
            </a:p>
          </p:txBody>
        </p:sp>
        <p:sp>
          <p:nvSpPr>
            <p:cNvPr id="29" name="Freeform 56"/>
            <p:cNvSpPr/>
            <p:nvPr/>
          </p:nvSpPr>
          <p:spPr bwMode="auto">
            <a:xfrm flipH="1">
              <a:off x="7966774" y="4565873"/>
              <a:ext cx="1908040" cy="2150433"/>
            </a:xfrm>
            <a:custGeom>
              <a:avLst/>
              <a:gdLst>
                <a:gd name="T0" fmla="*/ 240 w 1330"/>
                <a:gd name="T1" fmla="*/ 1082 h 1500"/>
                <a:gd name="T2" fmla="*/ 166 w 1330"/>
                <a:gd name="T3" fmla="*/ 1500 h 1500"/>
                <a:gd name="T4" fmla="*/ 824 w 1330"/>
                <a:gd name="T5" fmla="*/ 1500 h 1500"/>
                <a:gd name="T6" fmla="*/ 866 w 1330"/>
                <a:gd name="T7" fmla="*/ 1322 h 1500"/>
                <a:gd name="T8" fmla="*/ 1134 w 1330"/>
                <a:gd name="T9" fmla="*/ 1293 h 1500"/>
                <a:gd name="T10" fmla="*/ 1188 w 1330"/>
                <a:gd name="T11" fmla="*/ 1207 h 1500"/>
                <a:gd name="T12" fmla="*/ 1195 w 1330"/>
                <a:gd name="T13" fmla="*/ 1123 h 1500"/>
                <a:gd name="T14" fmla="*/ 1206 w 1330"/>
                <a:gd name="T15" fmla="*/ 1055 h 1500"/>
                <a:gd name="T16" fmla="*/ 1226 w 1330"/>
                <a:gd name="T17" fmla="*/ 978 h 1500"/>
                <a:gd name="T18" fmla="*/ 1254 w 1330"/>
                <a:gd name="T19" fmla="*/ 922 h 1500"/>
                <a:gd name="T20" fmla="*/ 1319 w 1330"/>
                <a:gd name="T21" fmla="*/ 869 h 1500"/>
                <a:gd name="T22" fmla="*/ 1225 w 1330"/>
                <a:gd name="T23" fmla="*/ 727 h 1500"/>
                <a:gd name="T24" fmla="*/ 1169 w 1330"/>
                <a:gd name="T25" fmla="*/ 629 h 1500"/>
                <a:gd name="T26" fmla="*/ 1193 w 1330"/>
                <a:gd name="T27" fmla="*/ 552 h 1500"/>
                <a:gd name="T28" fmla="*/ 628 w 1330"/>
                <a:gd name="T29" fmla="*/ 0 h 1500"/>
                <a:gd name="T30" fmla="*/ 0 w 1330"/>
                <a:gd name="T31" fmla="*/ 544 h 1500"/>
                <a:gd name="T32" fmla="*/ 240 w 1330"/>
                <a:gd name="T33" fmla="*/ 1082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30" h="150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rgbClr val="59A3B0"/>
            </a:solidFill>
            <a:ln>
              <a:noFill/>
            </a:ln>
          </p:spPr>
          <p:txBody>
            <a:bodyPr vert="horz" wrap="square" lIns="91440" tIns="45720" rIns="91440" bIns="45720" numCol="1" anchor="t" anchorCtr="0" compatLnSpc="1"/>
            <a:lstStyle/>
            <a:p>
              <a:endParaRPr lang="id-ID"/>
            </a:p>
          </p:txBody>
        </p:sp>
        <p:sp>
          <p:nvSpPr>
            <p:cNvPr id="30" name="Freeform 279"/>
            <p:cNvSpPr/>
            <p:nvPr/>
          </p:nvSpPr>
          <p:spPr bwMode="auto">
            <a:xfrm>
              <a:off x="8456087" y="3323766"/>
              <a:ext cx="160338" cy="160338"/>
            </a:xfrm>
            <a:custGeom>
              <a:avLst/>
              <a:gdLst>
                <a:gd name="T0" fmla="*/ 54 w 75"/>
                <a:gd name="T1" fmla="*/ 2 h 75"/>
                <a:gd name="T2" fmla="*/ 37 w 75"/>
                <a:gd name="T3" fmla="*/ 19 h 75"/>
                <a:gd name="T4" fmla="*/ 21 w 75"/>
                <a:gd name="T5" fmla="*/ 2 h 75"/>
                <a:gd name="T6" fmla="*/ 16 w 75"/>
                <a:gd name="T7" fmla="*/ 0 h 75"/>
                <a:gd name="T8" fmla="*/ 1 w 75"/>
                <a:gd name="T9" fmla="*/ 15 h 75"/>
                <a:gd name="T10" fmla="*/ 2 w 75"/>
                <a:gd name="T11" fmla="*/ 20 h 75"/>
                <a:gd name="T12" fmla="*/ 19 w 75"/>
                <a:gd name="T13" fmla="*/ 37 h 75"/>
                <a:gd name="T14" fmla="*/ 2 w 75"/>
                <a:gd name="T15" fmla="*/ 54 h 75"/>
                <a:gd name="T16" fmla="*/ 1 w 75"/>
                <a:gd name="T17" fmla="*/ 59 h 75"/>
                <a:gd name="T18" fmla="*/ 16 w 75"/>
                <a:gd name="T19" fmla="*/ 74 h 75"/>
                <a:gd name="T20" fmla="*/ 21 w 75"/>
                <a:gd name="T21" fmla="*/ 72 h 75"/>
                <a:gd name="T22" fmla="*/ 37 w 75"/>
                <a:gd name="T23" fmla="*/ 55 h 75"/>
                <a:gd name="T24" fmla="*/ 54 w 75"/>
                <a:gd name="T25" fmla="*/ 72 h 75"/>
                <a:gd name="T26" fmla="*/ 59 w 75"/>
                <a:gd name="T27" fmla="*/ 74 h 75"/>
                <a:gd name="T28" fmla="*/ 74 w 75"/>
                <a:gd name="T29" fmla="*/ 59 h 75"/>
                <a:gd name="T30" fmla="*/ 72 w 75"/>
                <a:gd name="T31" fmla="*/ 54 h 75"/>
                <a:gd name="T32" fmla="*/ 55 w 75"/>
                <a:gd name="T33" fmla="*/ 37 h 75"/>
                <a:gd name="T34" fmla="*/ 72 w 75"/>
                <a:gd name="T35" fmla="*/ 20 h 75"/>
                <a:gd name="T36" fmla="*/ 74 w 75"/>
                <a:gd name="T37" fmla="*/ 15 h 75"/>
                <a:gd name="T38" fmla="*/ 59 w 75"/>
                <a:gd name="T39" fmla="*/ 0 h 75"/>
                <a:gd name="T40" fmla="*/ 54 w 75"/>
                <a:gd name="T4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54" y="2"/>
                  </a:moveTo>
                  <a:cubicBezTo>
                    <a:pt x="37" y="19"/>
                    <a:pt x="37" y="19"/>
                    <a:pt x="37" y="19"/>
                  </a:cubicBezTo>
                  <a:cubicBezTo>
                    <a:pt x="21" y="2"/>
                    <a:pt x="21" y="2"/>
                    <a:pt x="21" y="2"/>
                  </a:cubicBezTo>
                  <a:cubicBezTo>
                    <a:pt x="19" y="0"/>
                    <a:pt x="16" y="0"/>
                    <a:pt x="16" y="0"/>
                  </a:cubicBezTo>
                  <a:cubicBezTo>
                    <a:pt x="1" y="15"/>
                    <a:pt x="1" y="15"/>
                    <a:pt x="1" y="15"/>
                  </a:cubicBezTo>
                  <a:cubicBezTo>
                    <a:pt x="0" y="16"/>
                    <a:pt x="1" y="18"/>
                    <a:pt x="2" y="20"/>
                  </a:cubicBezTo>
                  <a:cubicBezTo>
                    <a:pt x="19" y="37"/>
                    <a:pt x="19" y="37"/>
                    <a:pt x="19" y="37"/>
                  </a:cubicBezTo>
                  <a:cubicBezTo>
                    <a:pt x="2" y="54"/>
                    <a:pt x="2" y="54"/>
                    <a:pt x="2" y="54"/>
                  </a:cubicBezTo>
                  <a:cubicBezTo>
                    <a:pt x="1" y="56"/>
                    <a:pt x="0" y="58"/>
                    <a:pt x="1" y="59"/>
                  </a:cubicBezTo>
                  <a:cubicBezTo>
                    <a:pt x="16" y="74"/>
                    <a:pt x="16" y="74"/>
                    <a:pt x="16" y="74"/>
                  </a:cubicBezTo>
                  <a:cubicBezTo>
                    <a:pt x="16" y="75"/>
                    <a:pt x="19" y="74"/>
                    <a:pt x="21" y="72"/>
                  </a:cubicBezTo>
                  <a:cubicBezTo>
                    <a:pt x="37" y="55"/>
                    <a:pt x="37" y="55"/>
                    <a:pt x="37" y="55"/>
                  </a:cubicBezTo>
                  <a:cubicBezTo>
                    <a:pt x="54" y="72"/>
                    <a:pt x="54" y="72"/>
                    <a:pt x="54" y="72"/>
                  </a:cubicBezTo>
                  <a:cubicBezTo>
                    <a:pt x="56" y="74"/>
                    <a:pt x="58" y="75"/>
                    <a:pt x="59" y="74"/>
                  </a:cubicBezTo>
                  <a:cubicBezTo>
                    <a:pt x="74" y="59"/>
                    <a:pt x="74" y="59"/>
                    <a:pt x="74" y="59"/>
                  </a:cubicBezTo>
                  <a:cubicBezTo>
                    <a:pt x="75" y="58"/>
                    <a:pt x="74" y="56"/>
                    <a:pt x="72" y="54"/>
                  </a:cubicBezTo>
                  <a:cubicBezTo>
                    <a:pt x="55" y="37"/>
                    <a:pt x="55" y="37"/>
                    <a:pt x="55" y="37"/>
                  </a:cubicBezTo>
                  <a:cubicBezTo>
                    <a:pt x="72" y="20"/>
                    <a:pt x="72" y="20"/>
                    <a:pt x="72" y="20"/>
                  </a:cubicBezTo>
                  <a:cubicBezTo>
                    <a:pt x="74" y="18"/>
                    <a:pt x="75" y="16"/>
                    <a:pt x="74" y="15"/>
                  </a:cubicBezTo>
                  <a:cubicBezTo>
                    <a:pt x="59" y="0"/>
                    <a:pt x="59" y="0"/>
                    <a:pt x="59" y="0"/>
                  </a:cubicBezTo>
                  <a:cubicBezTo>
                    <a:pt x="58" y="0"/>
                    <a:pt x="56" y="0"/>
                    <a:pt x="54"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1" name="Freeform 285"/>
            <p:cNvSpPr>
              <a:spLocks noEditPoints="1"/>
            </p:cNvSpPr>
            <p:nvPr/>
          </p:nvSpPr>
          <p:spPr bwMode="auto">
            <a:xfrm>
              <a:off x="7980176" y="4026394"/>
              <a:ext cx="165100" cy="238125"/>
            </a:xfrm>
            <a:custGeom>
              <a:avLst/>
              <a:gdLst>
                <a:gd name="T0" fmla="*/ 76 w 77"/>
                <a:gd name="T1" fmla="*/ 22 h 111"/>
                <a:gd name="T2" fmla="*/ 75 w 77"/>
                <a:gd name="T3" fmla="*/ 24 h 111"/>
                <a:gd name="T4" fmla="*/ 74 w 77"/>
                <a:gd name="T5" fmla="*/ 46 h 111"/>
                <a:gd name="T6" fmla="*/ 72 w 77"/>
                <a:gd name="T7" fmla="*/ 45 h 111"/>
                <a:gd name="T8" fmla="*/ 67 w 77"/>
                <a:gd name="T9" fmla="*/ 42 h 111"/>
                <a:gd name="T10" fmla="*/ 62 w 77"/>
                <a:gd name="T11" fmla="*/ 40 h 111"/>
                <a:gd name="T12" fmla="*/ 60 w 77"/>
                <a:gd name="T13" fmla="*/ 36 h 111"/>
                <a:gd name="T14" fmla="*/ 56 w 77"/>
                <a:gd name="T15" fmla="*/ 32 h 111"/>
                <a:gd name="T16" fmla="*/ 52 w 77"/>
                <a:gd name="T17" fmla="*/ 29 h 111"/>
                <a:gd name="T18" fmla="*/ 46 w 77"/>
                <a:gd name="T19" fmla="*/ 25 h 111"/>
                <a:gd name="T20" fmla="*/ 46 w 77"/>
                <a:gd name="T21" fmla="*/ 25 h 111"/>
                <a:gd name="T22" fmla="*/ 47 w 77"/>
                <a:gd name="T23" fmla="*/ 19 h 111"/>
                <a:gd name="T24" fmla="*/ 45 w 77"/>
                <a:gd name="T25" fmla="*/ 16 h 111"/>
                <a:gd name="T26" fmla="*/ 44 w 77"/>
                <a:gd name="T27" fmla="*/ 16 h 111"/>
                <a:gd name="T28" fmla="*/ 36 w 77"/>
                <a:gd name="T29" fmla="*/ 19 h 111"/>
                <a:gd name="T30" fmla="*/ 24 w 77"/>
                <a:gd name="T31" fmla="*/ 26 h 111"/>
                <a:gd name="T32" fmla="*/ 18 w 77"/>
                <a:gd name="T33" fmla="*/ 31 h 111"/>
                <a:gd name="T34" fmla="*/ 11 w 77"/>
                <a:gd name="T35" fmla="*/ 37 h 111"/>
                <a:gd name="T36" fmla="*/ 6 w 77"/>
                <a:gd name="T37" fmla="*/ 45 h 111"/>
                <a:gd name="T38" fmla="*/ 1 w 77"/>
                <a:gd name="T39" fmla="*/ 56 h 111"/>
                <a:gd name="T40" fmla="*/ 3 w 77"/>
                <a:gd name="T41" fmla="*/ 58 h 111"/>
                <a:gd name="T42" fmla="*/ 11 w 77"/>
                <a:gd name="T43" fmla="*/ 52 h 111"/>
                <a:gd name="T44" fmla="*/ 18 w 77"/>
                <a:gd name="T45" fmla="*/ 44 h 111"/>
                <a:gd name="T46" fmla="*/ 20 w 77"/>
                <a:gd name="T47" fmla="*/ 39 h 111"/>
                <a:gd name="T48" fmla="*/ 29 w 77"/>
                <a:gd name="T49" fmla="*/ 35 h 111"/>
                <a:gd name="T50" fmla="*/ 29 w 77"/>
                <a:gd name="T51" fmla="*/ 34 h 111"/>
                <a:gd name="T52" fmla="*/ 26 w 77"/>
                <a:gd name="T53" fmla="*/ 39 h 111"/>
                <a:gd name="T54" fmla="*/ 20 w 77"/>
                <a:gd name="T55" fmla="*/ 67 h 111"/>
                <a:gd name="T56" fmla="*/ 6 w 77"/>
                <a:gd name="T57" fmla="*/ 105 h 111"/>
                <a:gd name="T58" fmla="*/ 9 w 77"/>
                <a:gd name="T59" fmla="*/ 109 h 111"/>
                <a:gd name="T60" fmla="*/ 17 w 77"/>
                <a:gd name="T61" fmla="*/ 105 h 111"/>
                <a:gd name="T62" fmla="*/ 26 w 77"/>
                <a:gd name="T63" fmla="*/ 85 h 111"/>
                <a:gd name="T64" fmla="*/ 30 w 77"/>
                <a:gd name="T65" fmla="*/ 64 h 111"/>
                <a:gd name="T66" fmla="*/ 32 w 77"/>
                <a:gd name="T67" fmla="*/ 67 h 111"/>
                <a:gd name="T68" fmla="*/ 35 w 77"/>
                <a:gd name="T69" fmla="*/ 71 h 111"/>
                <a:gd name="T70" fmla="*/ 47 w 77"/>
                <a:gd name="T71" fmla="*/ 77 h 111"/>
                <a:gd name="T72" fmla="*/ 46 w 77"/>
                <a:gd name="T73" fmla="*/ 95 h 111"/>
                <a:gd name="T74" fmla="*/ 47 w 77"/>
                <a:gd name="T75" fmla="*/ 106 h 111"/>
                <a:gd name="T76" fmla="*/ 48 w 77"/>
                <a:gd name="T77" fmla="*/ 108 h 111"/>
                <a:gd name="T78" fmla="*/ 56 w 77"/>
                <a:gd name="T79" fmla="*/ 106 h 111"/>
                <a:gd name="T80" fmla="*/ 45 w 77"/>
                <a:gd name="T81" fmla="*/ 63 h 111"/>
                <a:gd name="T82" fmla="*/ 34 w 77"/>
                <a:gd name="T83" fmla="*/ 57 h 111"/>
                <a:gd name="T84" fmla="*/ 43 w 77"/>
                <a:gd name="T85" fmla="*/ 43 h 111"/>
                <a:gd name="T86" fmla="*/ 44 w 77"/>
                <a:gd name="T87" fmla="*/ 35 h 111"/>
                <a:gd name="T88" fmla="*/ 47 w 77"/>
                <a:gd name="T89" fmla="*/ 38 h 111"/>
                <a:gd name="T90" fmla="*/ 58 w 77"/>
                <a:gd name="T91" fmla="*/ 44 h 111"/>
                <a:gd name="T92" fmla="*/ 70 w 77"/>
                <a:gd name="T93" fmla="*/ 51 h 111"/>
                <a:gd name="T94" fmla="*/ 74 w 77"/>
                <a:gd name="T95" fmla="*/ 50 h 111"/>
                <a:gd name="T96" fmla="*/ 73 w 77"/>
                <a:gd name="T97" fmla="*/ 106 h 111"/>
                <a:gd name="T98" fmla="*/ 74 w 77"/>
                <a:gd name="T99" fmla="*/ 107 h 111"/>
                <a:gd name="T100" fmla="*/ 74 w 77"/>
                <a:gd name="T101" fmla="*/ 107 h 111"/>
                <a:gd name="T102" fmla="*/ 75 w 77"/>
                <a:gd name="T103" fmla="*/ 106 h 111"/>
                <a:gd name="T104" fmla="*/ 77 w 77"/>
                <a:gd name="T105" fmla="*/ 24 h 111"/>
                <a:gd name="T106" fmla="*/ 76 w 77"/>
                <a:gd name="T107" fmla="*/ 22 h 111"/>
                <a:gd name="T108" fmla="*/ 48 w 77"/>
                <a:gd name="T109" fmla="*/ 13 h 111"/>
                <a:gd name="T110" fmla="*/ 55 w 77"/>
                <a:gd name="T111" fmla="*/ 7 h 111"/>
                <a:gd name="T112" fmla="*/ 48 w 77"/>
                <a:gd name="T113" fmla="*/ 0 h 111"/>
                <a:gd name="T114" fmla="*/ 41 w 77"/>
                <a:gd name="T115" fmla="*/ 7 h 111"/>
                <a:gd name="T116" fmla="*/ 48 w 77"/>
                <a:gd name="T117" fmla="*/ 1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111">
                  <a:moveTo>
                    <a:pt x="76" y="22"/>
                  </a:moveTo>
                  <a:cubicBezTo>
                    <a:pt x="75" y="22"/>
                    <a:pt x="75" y="23"/>
                    <a:pt x="75" y="24"/>
                  </a:cubicBezTo>
                  <a:cubicBezTo>
                    <a:pt x="74" y="46"/>
                    <a:pt x="74" y="46"/>
                    <a:pt x="74" y="46"/>
                  </a:cubicBezTo>
                  <a:cubicBezTo>
                    <a:pt x="74" y="45"/>
                    <a:pt x="73" y="45"/>
                    <a:pt x="72" y="45"/>
                  </a:cubicBezTo>
                  <a:cubicBezTo>
                    <a:pt x="71" y="44"/>
                    <a:pt x="69" y="43"/>
                    <a:pt x="67" y="42"/>
                  </a:cubicBezTo>
                  <a:cubicBezTo>
                    <a:pt x="66" y="41"/>
                    <a:pt x="64" y="40"/>
                    <a:pt x="62" y="40"/>
                  </a:cubicBezTo>
                  <a:cubicBezTo>
                    <a:pt x="62" y="39"/>
                    <a:pt x="61" y="37"/>
                    <a:pt x="60" y="36"/>
                  </a:cubicBezTo>
                  <a:cubicBezTo>
                    <a:pt x="59" y="35"/>
                    <a:pt x="58" y="34"/>
                    <a:pt x="56" y="32"/>
                  </a:cubicBezTo>
                  <a:cubicBezTo>
                    <a:pt x="55" y="31"/>
                    <a:pt x="53" y="30"/>
                    <a:pt x="52" y="29"/>
                  </a:cubicBezTo>
                  <a:cubicBezTo>
                    <a:pt x="50" y="27"/>
                    <a:pt x="48" y="26"/>
                    <a:pt x="46" y="25"/>
                  </a:cubicBezTo>
                  <a:cubicBezTo>
                    <a:pt x="46" y="25"/>
                    <a:pt x="46" y="25"/>
                    <a:pt x="46" y="25"/>
                  </a:cubicBezTo>
                  <a:cubicBezTo>
                    <a:pt x="47" y="23"/>
                    <a:pt x="48" y="21"/>
                    <a:pt x="47" y="19"/>
                  </a:cubicBezTo>
                  <a:cubicBezTo>
                    <a:pt x="48" y="18"/>
                    <a:pt x="47" y="16"/>
                    <a:pt x="45" y="16"/>
                  </a:cubicBezTo>
                  <a:cubicBezTo>
                    <a:pt x="45" y="16"/>
                    <a:pt x="44" y="15"/>
                    <a:pt x="44" y="16"/>
                  </a:cubicBezTo>
                  <a:cubicBezTo>
                    <a:pt x="42" y="16"/>
                    <a:pt x="37" y="18"/>
                    <a:pt x="36" y="19"/>
                  </a:cubicBezTo>
                  <a:cubicBezTo>
                    <a:pt x="32" y="22"/>
                    <a:pt x="28" y="24"/>
                    <a:pt x="24" y="26"/>
                  </a:cubicBezTo>
                  <a:cubicBezTo>
                    <a:pt x="22" y="28"/>
                    <a:pt x="20" y="29"/>
                    <a:pt x="18" y="31"/>
                  </a:cubicBezTo>
                  <a:cubicBezTo>
                    <a:pt x="15" y="32"/>
                    <a:pt x="13" y="35"/>
                    <a:pt x="11" y="37"/>
                  </a:cubicBezTo>
                  <a:cubicBezTo>
                    <a:pt x="9" y="40"/>
                    <a:pt x="8" y="43"/>
                    <a:pt x="6" y="45"/>
                  </a:cubicBezTo>
                  <a:cubicBezTo>
                    <a:pt x="4" y="48"/>
                    <a:pt x="0" y="53"/>
                    <a:pt x="1" y="56"/>
                  </a:cubicBezTo>
                  <a:cubicBezTo>
                    <a:pt x="1" y="57"/>
                    <a:pt x="2" y="58"/>
                    <a:pt x="3" y="58"/>
                  </a:cubicBezTo>
                  <a:cubicBezTo>
                    <a:pt x="6" y="58"/>
                    <a:pt x="10" y="53"/>
                    <a:pt x="11" y="52"/>
                  </a:cubicBezTo>
                  <a:cubicBezTo>
                    <a:pt x="14" y="50"/>
                    <a:pt x="16" y="47"/>
                    <a:pt x="18" y="44"/>
                  </a:cubicBezTo>
                  <a:cubicBezTo>
                    <a:pt x="19" y="43"/>
                    <a:pt x="19" y="41"/>
                    <a:pt x="20" y="39"/>
                  </a:cubicBezTo>
                  <a:cubicBezTo>
                    <a:pt x="22" y="41"/>
                    <a:pt x="27" y="36"/>
                    <a:pt x="29" y="35"/>
                  </a:cubicBezTo>
                  <a:cubicBezTo>
                    <a:pt x="29" y="35"/>
                    <a:pt x="29" y="35"/>
                    <a:pt x="29" y="34"/>
                  </a:cubicBezTo>
                  <a:cubicBezTo>
                    <a:pt x="28" y="36"/>
                    <a:pt x="27" y="37"/>
                    <a:pt x="26" y="39"/>
                  </a:cubicBezTo>
                  <a:cubicBezTo>
                    <a:pt x="20" y="48"/>
                    <a:pt x="23" y="57"/>
                    <a:pt x="20" y="67"/>
                  </a:cubicBezTo>
                  <a:cubicBezTo>
                    <a:pt x="15" y="79"/>
                    <a:pt x="11" y="92"/>
                    <a:pt x="6" y="105"/>
                  </a:cubicBezTo>
                  <a:cubicBezTo>
                    <a:pt x="5" y="107"/>
                    <a:pt x="7" y="109"/>
                    <a:pt x="9" y="109"/>
                  </a:cubicBezTo>
                  <a:cubicBezTo>
                    <a:pt x="13" y="110"/>
                    <a:pt x="16" y="108"/>
                    <a:pt x="17" y="105"/>
                  </a:cubicBezTo>
                  <a:cubicBezTo>
                    <a:pt x="21" y="99"/>
                    <a:pt x="23" y="92"/>
                    <a:pt x="26" y="85"/>
                  </a:cubicBezTo>
                  <a:cubicBezTo>
                    <a:pt x="28" y="78"/>
                    <a:pt x="28" y="71"/>
                    <a:pt x="30" y="64"/>
                  </a:cubicBezTo>
                  <a:cubicBezTo>
                    <a:pt x="30" y="65"/>
                    <a:pt x="31" y="66"/>
                    <a:pt x="32" y="67"/>
                  </a:cubicBezTo>
                  <a:cubicBezTo>
                    <a:pt x="33" y="68"/>
                    <a:pt x="34" y="70"/>
                    <a:pt x="35" y="71"/>
                  </a:cubicBezTo>
                  <a:cubicBezTo>
                    <a:pt x="38" y="74"/>
                    <a:pt x="43" y="76"/>
                    <a:pt x="47" y="77"/>
                  </a:cubicBezTo>
                  <a:cubicBezTo>
                    <a:pt x="45" y="77"/>
                    <a:pt x="46" y="94"/>
                    <a:pt x="46" y="95"/>
                  </a:cubicBezTo>
                  <a:cubicBezTo>
                    <a:pt x="46" y="99"/>
                    <a:pt x="47" y="103"/>
                    <a:pt x="47" y="106"/>
                  </a:cubicBezTo>
                  <a:cubicBezTo>
                    <a:pt x="47" y="107"/>
                    <a:pt x="48" y="108"/>
                    <a:pt x="48" y="108"/>
                  </a:cubicBezTo>
                  <a:cubicBezTo>
                    <a:pt x="51" y="111"/>
                    <a:pt x="56" y="109"/>
                    <a:pt x="56" y="106"/>
                  </a:cubicBezTo>
                  <a:cubicBezTo>
                    <a:pt x="56" y="91"/>
                    <a:pt x="59" y="75"/>
                    <a:pt x="45" y="63"/>
                  </a:cubicBezTo>
                  <a:cubicBezTo>
                    <a:pt x="42" y="61"/>
                    <a:pt x="38" y="58"/>
                    <a:pt x="34" y="57"/>
                  </a:cubicBezTo>
                  <a:cubicBezTo>
                    <a:pt x="38" y="52"/>
                    <a:pt x="41" y="49"/>
                    <a:pt x="43" y="43"/>
                  </a:cubicBezTo>
                  <a:cubicBezTo>
                    <a:pt x="44" y="40"/>
                    <a:pt x="44" y="37"/>
                    <a:pt x="44" y="35"/>
                  </a:cubicBezTo>
                  <a:cubicBezTo>
                    <a:pt x="45" y="36"/>
                    <a:pt x="46" y="37"/>
                    <a:pt x="47" y="38"/>
                  </a:cubicBezTo>
                  <a:cubicBezTo>
                    <a:pt x="50" y="41"/>
                    <a:pt x="54" y="44"/>
                    <a:pt x="58" y="44"/>
                  </a:cubicBezTo>
                  <a:cubicBezTo>
                    <a:pt x="61" y="48"/>
                    <a:pt x="65" y="50"/>
                    <a:pt x="70" y="51"/>
                  </a:cubicBezTo>
                  <a:cubicBezTo>
                    <a:pt x="71" y="51"/>
                    <a:pt x="73" y="51"/>
                    <a:pt x="74" y="50"/>
                  </a:cubicBezTo>
                  <a:cubicBezTo>
                    <a:pt x="73" y="106"/>
                    <a:pt x="73" y="106"/>
                    <a:pt x="73" y="106"/>
                  </a:cubicBezTo>
                  <a:cubicBezTo>
                    <a:pt x="73" y="106"/>
                    <a:pt x="73" y="107"/>
                    <a:pt x="74" y="107"/>
                  </a:cubicBezTo>
                  <a:cubicBezTo>
                    <a:pt x="74" y="107"/>
                    <a:pt x="74" y="107"/>
                    <a:pt x="74" y="107"/>
                  </a:cubicBezTo>
                  <a:cubicBezTo>
                    <a:pt x="75" y="107"/>
                    <a:pt x="75" y="106"/>
                    <a:pt x="75" y="106"/>
                  </a:cubicBezTo>
                  <a:cubicBezTo>
                    <a:pt x="77" y="24"/>
                    <a:pt x="77" y="24"/>
                    <a:pt x="77" y="24"/>
                  </a:cubicBezTo>
                  <a:cubicBezTo>
                    <a:pt x="77" y="23"/>
                    <a:pt x="77" y="22"/>
                    <a:pt x="76" y="22"/>
                  </a:cubicBezTo>
                  <a:close/>
                  <a:moveTo>
                    <a:pt x="48" y="13"/>
                  </a:moveTo>
                  <a:cubicBezTo>
                    <a:pt x="52" y="13"/>
                    <a:pt x="55" y="10"/>
                    <a:pt x="55" y="7"/>
                  </a:cubicBezTo>
                  <a:cubicBezTo>
                    <a:pt x="55" y="3"/>
                    <a:pt x="52" y="0"/>
                    <a:pt x="48" y="0"/>
                  </a:cubicBezTo>
                  <a:cubicBezTo>
                    <a:pt x="44" y="0"/>
                    <a:pt x="41" y="3"/>
                    <a:pt x="41" y="7"/>
                  </a:cubicBezTo>
                  <a:cubicBezTo>
                    <a:pt x="41" y="10"/>
                    <a:pt x="44" y="13"/>
                    <a:pt x="48" y="1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 name="Freeform 292"/>
            <p:cNvSpPr/>
            <p:nvPr/>
          </p:nvSpPr>
          <p:spPr bwMode="auto">
            <a:xfrm>
              <a:off x="9885486" y="4145456"/>
              <a:ext cx="176213" cy="119063"/>
            </a:xfrm>
            <a:custGeom>
              <a:avLst/>
              <a:gdLst>
                <a:gd name="T0" fmla="*/ 68 w 111"/>
                <a:gd name="T1" fmla="*/ 0 h 75"/>
                <a:gd name="T2" fmla="*/ 41 w 111"/>
                <a:gd name="T3" fmla="*/ 48 h 75"/>
                <a:gd name="T4" fmla="*/ 29 w 111"/>
                <a:gd name="T5" fmla="*/ 26 h 75"/>
                <a:gd name="T6" fmla="*/ 0 w 111"/>
                <a:gd name="T7" fmla="*/ 75 h 75"/>
                <a:gd name="T8" fmla="*/ 111 w 111"/>
                <a:gd name="T9" fmla="*/ 75 h 75"/>
                <a:gd name="T10" fmla="*/ 68 w 111"/>
                <a:gd name="T11" fmla="*/ 0 h 75"/>
              </a:gdLst>
              <a:ahLst/>
              <a:cxnLst>
                <a:cxn ang="0">
                  <a:pos x="T0" y="T1"/>
                </a:cxn>
                <a:cxn ang="0">
                  <a:pos x="T2" y="T3"/>
                </a:cxn>
                <a:cxn ang="0">
                  <a:pos x="T4" y="T5"/>
                </a:cxn>
                <a:cxn ang="0">
                  <a:pos x="T6" y="T7"/>
                </a:cxn>
                <a:cxn ang="0">
                  <a:pos x="T8" y="T9"/>
                </a:cxn>
                <a:cxn ang="0">
                  <a:pos x="T10" y="T11"/>
                </a:cxn>
              </a:cxnLst>
              <a:rect l="0" t="0" r="r" b="b"/>
              <a:pathLst>
                <a:path w="111" h="75">
                  <a:moveTo>
                    <a:pt x="68" y="0"/>
                  </a:moveTo>
                  <a:lnTo>
                    <a:pt x="41" y="48"/>
                  </a:lnTo>
                  <a:lnTo>
                    <a:pt x="29" y="26"/>
                  </a:lnTo>
                  <a:lnTo>
                    <a:pt x="0" y="75"/>
                  </a:lnTo>
                  <a:lnTo>
                    <a:pt x="111" y="75"/>
                  </a:lnTo>
                  <a:lnTo>
                    <a:pt x="68"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3" name="Freeform 296"/>
            <p:cNvSpPr>
              <a:spLocks noEditPoints="1"/>
            </p:cNvSpPr>
            <p:nvPr/>
          </p:nvSpPr>
          <p:spPr bwMode="auto">
            <a:xfrm>
              <a:off x="9399604" y="3272362"/>
              <a:ext cx="192088" cy="200025"/>
            </a:xfrm>
            <a:custGeom>
              <a:avLst/>
              <a:gdLst>
                <a:gd name="T0" fmla="*/ 46 w 90"/>
                <a:gd name="T1" fmla="*/ 52 h 94"/>
                <a:gd name="T2" fmla="*/ 44 w 90"/>
                <a:gd name="T3" fmla="*/ 51 h 94"/>
                <a:gd name="T4" fmla="*/ 44 w 90"/>
                <a:gd name="T5" fmla="*/ 50 h 94"/>
                <a:gd name="T6" fmla="*/ 30 w 90"/>
                <a:gd name="T7" fmla="*/ 37 h 94"/>
                <a:gd name="T8" fmla="*/ 12 w 90"/>
                <a:gd name="T9" fmla="*/ 19 h 94"/>
                <a:gd name="T10" fmla="*/ 0 w 90"/>
                <a:gd name="T11" fmla="*/ 50 h 94"/>
                <a:gd name="T12" fmla="*/ 45 w 90"/>
                <a:gd name="T13" fmla="*/ 94 h 94"/>
                <a:gd name="T14" fmla="*/ 86 w 90"/>
                <a:gd name="T15" fmla="*/ 66 h 94"/>
                <a:gd name="T16" fmla="*/ 73 w 90"/>
                <a:gd name="T17" fmla="*/ 61 h 94"/>
                <a:gd name="T18" fmla="*/ 46 w 90"/>
                <a:gd name="T19" fmla="*/ 52 h 94"/>
                <a:gd name="T20" fmla="*/ 42 w 90"/>
                <a:gd name="T21" fmla="*/ 41 h 94"/>
                <a:gd name="T22" fmla="*/ 42 w 90"/>
                <a:gd name="T23" fmla="*/ 0 h 94"/>
                <a:gd name="T24" fmla="*/ 13 w 90"/>
                <a:gd name="T25" fmla="*/ 12 h 94"/>
                <a:gd name="T26" fmla="*/ 36 w 90"/>
                <a:gd name="T27" fmla="*/ 35 h 94"/>
                <a:gd name="T28" fmla="*/ 42 w 90"/>
                <a:gd name="T29" fmla="*/ 41 h 94"/>
                <a:gd name="T30" fmla="*/ 47 w 90"/>
                <a:gd name="T31" fmla="*/ 2 h 94"/>
                <a:gd name="T32" fmla="*/ 47 w 90"/>
                <a:gd name="T33" fmla="*/ 45 h 94"/>
                <a:gd name="T34" fmla="*/ 88 w 90"/>
                <a:gd name="T35" fmla="*/ 60 h 94"/>
                <a:gd name="T36" fmla="*/ 90 w 90"/>
                <a:gd name="T37" fmla="*/ 46 h 94"/>
                <a:gd name="T38" fmla="*/ 47 w 90"/>
                <a:gd name="T39"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4">
                  <a:moveTo>
                    <a:pt x="46" y="52"/>
                  </a:moveTo>
                  <a:cubicBezTo>
                    <a:pt x="44" y="51"/>
                    <a:pt x="44" y="51"/>
                    <a:pt x="44" y="51"/>
                  </a:cubicBezTo>
                  <a:cubicBezTo>
                    <a:pt x="44" y="50"/>
                    <a:pt x="44" y="50"/>
                    <a:pt x="44" y="50"/>
                  </a:cubicBezTo>
                  <a:cubicBezTo>
                    <a:pt x="30" y="37"/>
                    <a:pt x="30" y="37"/>
                    <a:pt x="30" y="37"/>
                  </a:cubicBezTo>
                  <a:cubicBezTo>
                    <a:pt x="12" y="19"/>
                    <a:pt x="12" y="19"/>
                    <a:pt x="12" y="19"/>
                  </a:cubicBezTo>
                  <a:cubicBezTo>
                    <a:pt x="5" y="27"/>
                    <a:pt x="0" y="38"/>
                    <a:pt x="0" y="50"/>
                  </a:cubicBezTo>
                  <a:cubicBezTo>
                    <a:pt x="0" y="74"/>
                    <a:pt x="20" y="94"/>
                    <a:pt x="45" y="94"/>
                  </a:cubicBezTo>
                  <a:cubicBezTo>
                    <a:pt x="64" y="94"/>
                    <a:pt x="80" y="82"/>
                    <a:pt x="86" y="66"/>
                  </a:cubicBezTo>
                  <a:cubicBezTo>
                    <a:pt x="73" y="61"/>
                    <a:pt x="73" y="61"/>
                    <a:pt x="73" y="61"/>
                  </a:cubicBezTo>
                  <a:lnTo>
                    <a:pt x="46" y="52"/>
                  </a:lnTo>
                  <a:close/>
                  <a:moveTo>
                    <a:pt x="42" y="41"/>
                  </a:moveTo>
                  <a:cubicBezTo>
                    <a:pt x="42" y="0"/>
                    <a:pt x="42" y="0"/>
                    <a:pt x="42" y="0"/>
                  </a:cubicBezTo>
                  <a:cubicBezTo>
                    <a:pt x="31" y="1"/>
                    <a:pt x="20" y="5"/>
                    <a:pt x="13" y="12"/>
                  </a:cubicBezTo>
                  <a:cubicBezTo>
                    <a:pt x="36" y="35"/>
                    <a:pt x="36" y="35"/>
                    <a:pt x="36" y="35"/>
                  </a:cubicBezTo>
                  <a:lnTo>
                    <a:pt x="42" y="41"/>
                  </a:lnTo>
                  <a:close/>
                  <a:moveTo>
                    <a:pt x="47" y="2"/>
                  </a:moveTo>
                  <a:cubicBezTo>
                    <a:pt x="47" y="45"/>
                    <a:pt x="47" y="45"/>
                    <a:pt x="47" y="45"/>
                  </a:cubicBezTo>
                  <a:cubicBezTo>
                    <a:pt x="88" y="60"/>
                    <a:pt x="88" y="60"/>
                    <a:pt x="88" y="60"/>
                  </a:cubicBezTo>
                  <a:cubicBezTo>
                    <a:pt x="90" y="56"/>
                    <a:pt x="90" y="51"/>
                    <a:pt x="90" y="46"/>
                  </a:cubicBezTo>
                  <a:cubicBezTo>
                    <a:pt x="90" y="22"/>
                    <a:pt x="71" y="3"/>
                    <a:pt x="47"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500"/>
                            </p:stCondLst>
                            <p:childTnLst>
                              <p:par>
                                <p:cTn id="45" presetID="42"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6" grpId="0"/>
      <p:bldP spid="17" grpId="0"/>
      <p:bldP spid="18"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rPr>
              <a:t>第三章</a:t>
            </a:r>
            <a:endParaRPr 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成功</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项目展示</a:t>
            </a:r>
            <a:endPar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5813880" y="1764748"/>
            <a:ext cx="5303200" cy="4290136"/>
            <a:chOff x="6408665" y="1809469"/>
            <a:chExt cx="2672855" cy="3504185"/>
          </a:xfrm>
        </p:grpSpPr>
        <p:sp>
          <p:nvSpPr>
            <p:cNvPr id="11" name="矩形 10"/>
            <p:cNvSpPr/>
            <p:nvPr/>
          </p:nvSpPr>
          <p:spPr>
            <a:xfrm>
              <a:off x="6408665" y="1809469"/>
              <a:ext cx="2672855" cy="2158862"/>
            </a:xfrm>
            <a:prstGeom prst="rect">
              <a:avLst/>
            </a:prstGeom>
            <a:blipFill dpi="0" rotWithShape="1">
              <a:blip r:embed="rId1" cstate="screen"/>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kumimoji="1" lang="zh-CN" altLang="en-US">
                <a:solidFill>
                  <a:prstClr val="white"/>
                </a:solidFill>
                <a:latin typeface="Calibri" panose="020F0502020204030204"/>
                <a:ea typeface="宋体" panose="02010600030101010101" pitchFamily="2" charset="-122"/>
              </a:endParaRPr>
            </a:p>
          </p:txBody>
        </p:sp>
        <p:sp>
          <p:nvSpPr>
            <p:cNvPr id="12" name="矩形 11"/>
            <p:cNvSpPr/>
            <p:nvPr/>
          </p:nvSpPr>
          <p:spPr>
            <a:xfrm>
              <a:off x="6408665" y="3965646"/>
              <a:ext cx="2672855" cy="336229"/>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文本框 4"/>
            <p:cNvSpPr txBox="1"/>
            <p:nvPr/>
          </p:nvSpPr>
          <p:spPr>
            <a:xfrm>
              <a:off x="6714937" y="3944803"/>
              <a:ext cx="1942228" cy="322648"/>
            </a:xfrm>
            <a:prstGeom prst="rect">
              <a:avLst/>
            </a:prstGeom>
            <a:noFill/>
          </p:spPr>
          <p:txBody>
            <a:bodyPr wrap="square" lIns="91424" tIns="45712" rIns="91424" bIns="45712" rtlCol="0">
              <a:spAutoFit/>
            </a:bodyPr>
            <a:lstStyle/>
            <a:p>
              <a:pPr algn="ctr" defTabSz="457200">
                <a:lnSpc>
                  <a:spcPct val="130000"/>
                </a:lnSpc>
              </a:pPr>
              <a:r>
                <a:rPr lang="zh-CN" altLang="en-US" sz="1600" dirty="0">
                  <a:solidFill>
                    <a:schemeClr val="bg1"/>
                  </a:solidFill>
                  <a:latin typeface="Century Gothic"/>
                  <a:ea typeface="微软雅黑" panose="020B0503020204020204" pitchFamily="34" charset="-122"/>
                </a:rPr>
                <a:t>添加标题</a:t>
              </a:r>
              <a:endParaRPr lang="en-US" altLang="zh-CN" sz="1600" dirty="0">
                <a:solidFill>
                  <a:schemeClr val="bg1"/>
                </a:solidFill>
                <a:latin typeface="Century Gothic"/>
                <a:ea typeface="微软雅黑" panose="020B0503020204020204" pitchFamily="34" charset="-122"/>
              </a:endParaRPr>
            </a:p>
          </p:txBody>
        </p:sp>
        <p:grpSp>
          <p:nvGrpSpPr>
            <p:cNvPr id="16" name="组合 15"/>
            <p:cNvGrpSpPr/>
            <p:nvPr/>
          </p:nvGrpSpPr>
          <p:grpSpPr>
            <a:xfrm>
              <a:off x="6432499" y="4470046"/>
              <a:ext cx="2649021" cy="843608"/>
              <a:chOff x="1784299" y="4700356"/>
              <a:chExt cx="2649021" cy="843608"/>
            </a:xfrm>
          </p:grpSpPr>
          <p:sp>
            <p:nvSpPr>
              <p:cNvPr id="17" name="出品 26"/>
              <p:cNvSpPr txBox="1"/>
              <p:nvPr>
                <p:custDataLst>
                  <p:tags r:id="rId2"/>
                </p:custDataLst>
              </p:nvPr>
            </p:nvSpPr>
            <p:spPr>
              <a:xfrm>
                <a:off x="1784299" y="4700356"/>
                <a:ext cx="1049021" cy="377088"/>
              </a:xfrm>
              <a:prstGeom prst="rect">
                <a:avLst/>
              </a:prstGeom>
              <a:noFill/>
            </p:spPr>
            <p:txBody>
              <a:bodyPr wrap="square"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加入标题描述</a:t>
                </a:r>
                <a:endParaRPr lang="zh-CN" alt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品 15"/>
              <p:cNvSpPr txBox="1"/>
              <p:nvPr>
                <p:custDataLst>
                  <p:tags r:id="rId3"/>
                </p:custDataLst>
              </p:nvPr>
            </p:nvSpPr>
            <p:spPr>
              <a:xfrm>
                <a:off x="1784302" y="4971733"/>
                <a:ext cx="2649018" cy="572231"/>
              </a:xfrm>
              <a:prstGeom prst="rect">
                <a:avLst/>
              </a:prstGeom>
              <a:noFill/>
            </p:spPr>
            <p:txBody>
              <a:bodyPr wrap="square" rtlCol="0">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这里输入简单的文字概述这里输入简单字概述这里输入简单简单的文字概述这里输这里输入简单的文字概述这里输入简单字概述</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grpSp>
      </p:grpSp>
      <p:sp>
        <p:nvSpPr>
          <p:cNvPr id="19" name="出品 26"/>
          <p:cNvSpPr txBox="1"/>
          <p:nvPr>
            <p:custDataLst>
              <p:tags r:id="rId4"/>
            </p:custDataLst>
          </p:nvPr>
        </p:nvSpPr>
        <p:spPr>
          <a:xfrm>
            <a:off x="1749710" y="2050329"/>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endParaRPr lang="zh-CN" altLang="en-US" sz="1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品 15"/>
          <p:cNvSpPr txBox="1"/>
          <p:nvPr>
            <p:custDataLst>
              <p:tags r:id="rId5"/>
            </p:custDataLst>
          </p:nvPr>
        </p:nvSpPr>
        <p:spPr>
          <a:xfrm>
            <a:off x="1722770" y="2342945"/>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品 28"/>
          <p:cNvSpPr txBox="1"/>
          <p:nvPr>
            <p:custDataLst>
              <p:tags r:id="rId6"/>
            </p:custDataLst>
          </p:nvPr>
        </p:nvSpPr>
        <p:spPr>
          <a:xfrm>
            <a:off x="1749710" y="2986606"/>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endParaRPr lang="zh-CN" altLang="en-US" sz="1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PA15"/>
          <p:cNvSpPr txBox="1"/>
          <p:nvPr>
            <p:custDataLst>
              <p:tags r:id="rId7"/>
            </p:custDataLst>
          </p:nvPr>
        </p:nvSpPr>
        <p:spPr>
          <a:xfrm>
            <a:off x="1722770" y="3279222"/>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30"/>
          <p:cNvSpPr txBox="1"/>
          <p:nvPr>
            <p:custDataLst>
              <p:tags r:id="rId8"/>
            </p:custDataLst>
          </p:nvPr>
        </p:nvSpPr>
        <p:spPr>
          <a:xfrm>
            <a:off x="1749710" y="3940865"/>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endParaRPr lang="zh-CN" altLang="en-US" sz="1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15"/>
          <p:cNvSpPr txBox="1"/>
          <p:nvPr>
            <p:custDataLst>
              <p:tags r:id="rId9"/>
            </p:custDataLst>
          </p:nvPr>
        </p:nvSpPr>
        <p:spPr>
          <a:xfrm>
            <a:off x="1722770" y="4236319"/>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品 32"/>
          <p:cNvSpPr txBox="1"/>
          <p:nvPr>
            <p:custDataLst>
              <p:tags r:id="rId10"/>
            </p:custDataLst>
          </p:nvPr>
        </p:nvSpPr>
        <p:spPr>
          <a:xfrm>
            <a:off x="1749710" y="4887073"/>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endParaRPr lang="zh-CN" altLang="en-US" sz="1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15"/>
          <p:cNvSpPr txBox="1"/>
          <p:nvPr>
            <p:custDataLst>
              <p:tags r:id="rId11"/>
            </p:custDataLst>
          </p:nvPr>
        </p:nvSpPr>
        <p:spPr>
          <a:xfrm>
            <a:off x="1722770" y="5182527"/>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Oval 8"/>
          <p:cNvSpPr/>
          <p:nvPr/>
        </p:nvSpPr>
        <p:spPr>
          <a:xfrm>
            <a:off x="1167533" y="2196093"/>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28" name="Oval 12"/>
          <p:cNvSpPr/>
          <p:nvPr/>
        </p:nvSpPr>
        <p:spPr>
          <a:xfrm>
            <a:off x="1167533" y="3140795"/>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29" name="Freeform 11"/>
          <p:cNvSpPr>
            <a:spLocks noEditPoints="1"/>
          </p:cNvSpPr>
          <p:nvPr/>
        </p:nvSpPr>
        <p:spPr bwMode="auto">
          <a:xfrm>
            <a:off x="1285976" y="3254411"/>
            <a:ext cx="272604" cy="266464"/>
          </a:xfrm>
          <a:custGeom>
            <a:avLst/>
            <a:gdLst>
              <a:gd name="T0" fmla="*/ 90 w 94"/>
              <a:gd name="T1" fmla="*/ 55 h 92"/>
              <a:gd name="T2" fmla="*/ 90 w 94"/>
              <a:gd name="T3" fmla="*/ 85 h 92"/>
              <a:gd name="T4" fmla="*/ 53 w 94"/>
              <a:gd name="T5" fmla="*/ 89 h 92"/>
              <a:gd name="T6" fmla="*/ 54 w 94"/>
              <a:gd name="T7" fmla="*/ 59 h 92"/>
              <a:gd name="T8" fmla="*/ 46 w 94"/>
              <a:gd name="T9" fmla="*/ 0 h 92"/>
              <a:gd name="T10" fmla="*/ 0 w 94"/>
              <a:gd name="T11" fmla="*/ 46 h 92"/>
              <a:gd name="T12" fmla="*/ 46 w 94"/>
              <a:gd name="T13" fmla="*/ 92 h 92"/>
              <a:gd name="T14" fmla="*/ 45 w 94"/>
              <a:gd name="T15" fmla="*/ 84 h 92"/>
              <a:gd name="T16" fmla="*/ 20 w 94"/>
              <a:gd name="T17" fmla="*/ 72 h 92"/>
              <a:gd name="T18" fmla="*/ 20 w 94"/>
              <a:gd name="T19" fmla="*/ 20 h 92"/>
              <a:gd name="T20" fmla="*/ 72 w 94"/>
              <a:gd name="T21" fmla="*/ 20 h 92"/>
              <a:gd name="T22" fmla="*/ 83 w 94"/>
              <a:gd name="T23" fmla="*/ 50 h 92"/>
              <a:gd name="T24" fmla="*/ 92 w 94"/>
              <a:gd name="T25" fmla="*/ 50 h 92"/>
              <a:gd name="T26" fmla="*/ 79 w 94"/>
              <a:gd name="T27" fmla="*/ 13 h 92"/>
              <a:gd name="T28" fmla="*/ 47 w 94"/>
              <a:gd name="T29" fmla="*/ 41 h 92"/>
              <a:gd name="T30" fmla="*/ 31 w 94"/>
              <a:gd name="T31" fmla="*/ 19 h 92"/>
              <a:gd name="T32" fmla="*/ 41 w 94"/>
              <a:gd name="T33" fmla="*/ 44 h 92"/>
              <a:gd name="T34" fmla="*/ 47 w 94"/>
              <a:gd name="T35" fmla="*/ 55 h 92"/>
              <a:gd name="T36" fmla="*/ 54 w 94"/>
              <a:gd name="T37" fmla="*/ 47 h 92"/>
              <a:gd name="T38" fmla="*/ 62 w 94"/>
              <a:gd name="T39" fmla="*/ 30 h 92"/>
              <a:gd name="T40" fmla="*/ 47 w 94"/>
              <a:gd name="T41" fmla="*/ 41 h 92"/>
              <a:gd name="T42" fmla="*/ 88 w 94"/>
              <a:gd name="T43" fmla="*/ 75 h 92"/>
              <a:gd name="T44" fmla="*/ 87 w 94"/>
              <a:gd name="T45" fmla="*/ 74 h 92"/>
              <a:gd name="T46" fmla="*/ 86 w 94"/>
              <a:gd name="T47" fmla="*/ 71 h 92"/>
              <a:gd name="T48" fmla="*/ 81 w 94"/>
              <a:gd name="T49" fmla="*/ 83 h 92"/>
              <a:gd name="T50" fmla="*/ 85 w 94"/>
              <a:gd name="T51" fmla="*/ 76 h 92"/>
              <a:gd name="T52" fmla="*/ 86 w 94"/>
              <a:gd name="T53" fmla="*/ 76 h 92"/>
              <a:gd name="T54" fmla="*/ 87 w 94"/>
              <a:gd name="T55" fmla="*/ 83 h 92"/>
              <a:gd name="T56" fmla="*/ 66 w 94"/>
              <a:gd name="T57" fmla="*/ 80 h 92"/>
              <a:gd name="T58" fmla="*/ 67 w 94"/>
              <a:gd name="T59" fmla="*/ 69 h 92"/>
              <a:gd name="T60" fmla="*/ 68 w 94"/>
              <a:gd name="T61" fmla="*/ 61 h 92"/>
              <a:gd name="T62" fmla="*/ 57 w 94"/>
              <a:gd name="T63" fmla="*/ 64 h 92"/>
              <a:gd name="T64" fmla="*/ 61 w 94"/>
              <a:gd name="T65" fmla="*/ 68 h 92"/>
              <a:gd name="T66" fmla="*/ 63 w 94"/>
              <a:gd name="T67" fmla="*/ 63 h 92"/>
              <a:gd name="T68" fmla="*/ 62 w 94"/>
              <a:gd name="T69" fmla="*/ 69 h 92"/>
              <a:gd name="T70" fmla="*/ 54 w 94"/>
              <a:gd name="T71" fmla="*/ 83 h 92"/>
              <a:gd name="T72" fmla="*/ 81 w 94"/>
              <a:gd name="T73" fmla="*/ 80 h 92"/>
              <a:gd name="T74" fmla="*/ 79 w 94"/>
              <a:gd name="T75" fmla="*/ 76 h 92"/>
              <a:gd name="T76" fmla="*/ 75 w 94"/>
              <a:gd name="T77" fmla="*/ 60 h 92"/>
              <a:gd name="T78" fmla="*/ 66 w 94"/>
              <a:gd name="T79" fmla="*/ 80 h 92"/>
              <a:gd name="T80" fmla="*/ 73 w 94"/>
              <a:gd name="T81" fmla="*/ 83 h 92"/>
              <a:gd name="T82" fmla="*/ 78 w 94"/>
              <a:gd name="T83" fmla="*/ 80 h 92"/>
              <a:gd name="T84" fmla="*/ 74 w 94"/>
              <a:gd name="T85" fmla="*/ 76 h 92"/>
              <a:gd name="T86" fmla="*/ 72 w 94"/>
              <a:gd name="T87"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 h="92">
                <a:moveTo>
                  <a:pt x="58" y="55"/>
                </a:moveTo>
                <a:cubicBezTo>
                  <a:pt x="90" y="55"/>
                  <a:pt x="90" y="55"/>
                  <a:pt x="90" y="55"/>
                </a:cubicBezTo>
                <a:cubicBezTo>
                  <a:pt x="92" y="55"/>
                  <a:pt x="94" y="56"/>
                  <a:pt x="93" y="59"/>
                </a:cubicBezTo>
                <a:cubicBezTo>
                  <a:pt x="90" y="85"/>
                  <a:pt x="90" y="85"/>
                  <a:pt x="90" y="85"/>
                </a:cubicBezTo>
                <a:cubicBezTo>
                  <a:pt x="89" y="87"/>
                  <a:pt x="87" y="89"/>
                  <a:pt x="85" y="89"/>
                </a:cubicBezTo>
                <a:cubicBezTo>
                  <a:pt x="53" y="89"/>
                  <a:pt x="53" y="89"/>
                  <a:pt x="53" y="89"/>
                </a:cubicBezTo>
                <a:cubicBezTo>
                  <a:pt x="51" y="89"/>
                  <a:pt x="49" y="87"/>
                  <a:pt x="50" y="85"/>
                </a:cubicBezTo>
                <a:cubicBezTo>
                  <a:pt x="54" y="59"/>
                  <a:pt x="54" y="59"/>
                  <a:pt x="54" y="59"/>
                </a:cubicBezTo>
                <a:cubicBezTo>
                  <a:pt x="54" y="56"/>
                  <a:pt x="56" y="55"/>
                  <a:pt x="58" y="55"/>
                </a:cubicBezTo>
                <a:close/>
                <a:moveTo>
                  <a:pt x="46" y="0"/>
                </a:moveTo>
                <a:cubicBezTo>
                  <a:pt x="34" y="0"/>
                  <a:pt x="22" y="5"/>
                  <a:pt x="14" y="13"/>
                </a:cubicBezTo>
                <a:cubicBezTo>
                  <a:pt x="6" y="22"/>
                  <a:pt x="0" y="33"/>
                  <a:pt x="0" y="46"/>
                </a:cubicBezTo>
                <a:cubicBezTo>
                  <a:pt x="0" y="58"/>
                  <a:pt x="6" y="70"/>
                  <a:pt x="14" y="78"/>
                </a:cubicBezTo>
                <a:cubicBezTo>
                  <a:pt x="22" y="86"/>
                  <a:pt x="34" y="92"/>
                  <a:pt x="46" y="92"/>
                </a:cubicBezTo>
                <a:cubicBezTo>
                  <a:pt x="47" y="92"/>
                  <a:pt x="47" y="92"/>
                  <a:pt x="48" y="91"/>
                </a:cubicBezTo>
                <a:cubicBezTo>
                  <a:pt x="46" y="90"/>
                  <a:pt x="45" y="87"/>
                  <a:pt x="45" y="84"/>
                </a:cubicBezTo>
                <a:cubicBezTo>
                  <a:pt x="46" y="82"/>
                  <a:pt x="46" y="82"/>
                  <a:pt x="46" y="82"/>
                </a:cubicBezTo>
                <a:cubicBezTo>
                  <a:pt x="36" y="82"/>
                  <a:pt x="27" y="78"/>
                  <a:pt x="20" y="72"/>
                </a:cubicBezTo>
                <a:cubicBezTo>
                  <a:pt x="14" y="65"/>
                  <a:pt x="10" y="56"/>
                  <a:pt x="10" y="46"/>
                </a:cubicBezTo>
                <a:cubicBezTo>
                  <a:pt x="10" y="36"/>
                  <a:pt x="14" y="26"/>
                  <a:pt x="20" y="20"/>
                </a:cubicBezTo>
                <a:cubicBezTo>
                  <a:pt x="27" y="13"/>
                  <a:pt x="36" y="9"/>
                  <a:pt x="46" y="9"/>
                </a:cubicBezTo>
                <a:cubicBezTo>
                  <a:pt x="56" y="9"/>
                  <a:pt x="66" y="13"/>
                  <a:pt x="72" y="20"/>
                </a:cubicBezTo>
                <a:cubicBezTo>
                  <a:pt x="79" y="26"/>
                  <a:pt x="83" y="36"/>
                  <a:pt x="83" y="46"/>
                </a:cubicBezTo>
                <a:cubicBezTo>
                  <a:pt x="83" y="47"/>
                  <a:pt x="83" y="49"/>
                  <a:pt x="83" y="50"/>
                </a:cubicBezTo>
                <a:cubicBezTo>
                  <a:pt x="90" y="50"/>
                  <a:pt x="90" y="50"/>
                  <a:pt x="90" y="50"/>
                </a:cubicBezTo>
                <a:cubicBezTo>
                  <a:pt x="91" y="50"/>
                  <a:pt x="91" y="50"/>
                  <a:pt x="92" y="50"/>
                </a:cubicBezTo>
                <a:cubicBezTo>
                  <a:pt x="92" y="49"/>
                  <a:pt x="92" y="47"/>
                  <a:pt x="92" y="46"/>
                </a:cubicBezTo>
                <a:cubicBezTo>
                  <a:pt x="92" y="33"/>
                  <a:pt x="87" y="22"/>
                  <a:pt x="79" y="13"/>
                </a:cubicBezTo>
                <a:cubicBezTo>
                  <a:pt x="70" y="5"/>
                  <a:pt x="59" y="0"/>
                  <a:pt x="46" y="0"/>
                </a:cubicBezTo>
                <a:close/>
                <a:moveTo>
                  <a:pt x="47" y="41"/>
                </a:moveTo>
                <a:cubicBezTo>
                  <a:pt x="46" y="41"/>
                  <a:pt x="45" y="41"/>
                  <a:pt x="45" y="41"/>
                </a:cubicBezTo>
                <a:cubicBezTo>
                  <a:pt x="41" y="34"/>
                  <a:pt x="36" y="26"/>
                  <a:pt x="31" y="19"/>
                </a:cubicBezTo>
                <a:cubicBezTo>
                  <a:pt x="30" y="20"/>
                  <a:pt x="29" y="21"/>
                  <a:pt x="27" y="21"/>
                </a:cubicBezTo>
                <a:cubicBezTo>
                  <a:pt x="31" y="30"/>
                  <a:pt x="36" y="37"/>
                  <a:pt x="41" y="44"/>
                </a:cubicBezTo>
                <a:cubicBezTo>
                  <a:pt x="40" y="45"/>
                  <a:pt x="40" y="47"/>
                  <a:pt x="40" y="48"/>
                </a:cubicBezTo>
                <a:cubicBezTo>
                  <a:pt x="40" y="52"/>
                  <a:pt x="43" y="55"/>
                  <a:pt x="47" y="55"/>
                </a:cubicBezTo>
                <a:cubicBezTo>
                  <a:pt x="51" y="55"/>
                  <a:pt x="54" y="52"/>
                  <a:pt x="54" y="48"/>
                </a:cubicBezTo>
                <a:cubicBezTo>
                  <a:pt x="54" y="48"/>
                  <a:pt x="54" y="47"/>
                  <a:pt x="54" y="47"/>
                </a:cubicBezTo>
                <a:cubicBezTo>
                  <a:pt x="58" y="43"/>
                  <a:pt x="62" y="39"/>
                  <a:pt x="65" y="33"/>
                </a:cubicBezTo>
                <a:cubicBezTo>
                  <a:pt x="64" y="32"/>
                  <a:pt x="63" y="31"/>
                  <a:pt x="62" y="30"/>
                </a:cubicBezTo>
                <a:cubicBezTo>
                  <a:pt x="57" y="34"/>
                  <a:pt x="53" y="38"/>
                  <a:pt x="50" y="42"/>
                </a:cubicBezTo>
                <a:cubicBezTo>
                  <a:pt x="49" y="41"/>
                  <a:pt x="48" y="41"/>
                  <a:pt x="47" y="41"/>
                </a:cubicBezTo>
                <a:close/>
                <a:moveTo>
                  <a:pt x="87" y="83"/>
                </a:moveTo>
                <a:cubicBezTo>
                  <a:pt x="88" y="75"/>
                  <a:pt x="88" y="75"/>
                  <a:pt x="88" y="75"/>
                </a:cubicBezTo>
                <a:cubicBezTo>
                  <a:pt x="88" y="75"/>
                  <a:pt x="88" y="74"/>
                  <a:pt x="88" y="74"/>
                </a:cubicBezTo>
                <a:cubicBezTo>
                  <a:pt x="87" y="74"/>
                  <a:pt x="87" y="74"/>
                  <a:pt x="87" y="74"/>
                </a:cubicBezTo>
                <a:cubicBezTo>
                  <a:pt x="86" y="74"/>
                  <a:pt x="85" y="74"/>
                  <a:pt x="85" y="74"/>
                </a:cubicBezTo>
                <a:cubicBezTo>
                  <a:pt x="86" y="71"/>
                  <a:pt x="86" y="71"/>
                  <a:pt x="86" y="71"/>
                </a:cubicBezTo>
                <a:cubicBezTo>
                  <a:pt x="83" y="71"/>
                  <a:pt x="83" y="71"/>
                  <a:pt x="83" y="71"/>
                </a:cubicBezTo>
                <a:cubicBezTo>
                  <a:pt x="81" y="83"/>
                  <a:pt x="81" y="83"/>
                  <a:pt x="81" y="83"/>
                </a:cubicBezTo>
                <a:cubicBezTo>
                  <a:pt x="83" y="83"/>
                  <a:pt x="83" y="83"/>
                  <a:pt x="83" y="83"/>
                </a:cubicBezTo>
                <a:cubicBezTo>
                  <a:pt x="85" y="76"/>
                  <a:pt x="85" y="76"/>
                  <a:pt x="85" y="76"/>
                </a:cubicBezTo>
                <a:cubicBezTo>
                  <a:pt x="85" y="75"/>
                  <a:pt x="85" y="75"/>
                  <a:pt x="85" y="75"/>
                </a:cubicBezTo>
                <a:cubicBezTo>
                  <a:pt x="86" y="75"/>
                  <a:pt x="86" y="75"/>
                  <a:pt x="86" y="76"/>
                </a:cubicBezTo>
                <a:cubicBezTo>
                  <a:pt x="84" y="83"/>
                  <a:pt x="84" y="83"/>
                  <a:pt x="84" y="83"/>
                </a:cubicBezTo>
                <a:cubicBezTo>
                  <a:pt x="87" y="83"/>
                  <a:pt x="87" y="83"/>
                  <a:pt x="87" y="83"/>
                </a:cubicBezTo>
                <a:close/>
                <a:moveTo>
                  <a:pt x="65" y="83"/>
                </a:moveTo>
                <a:cubicBezTo>
                  <a:pt x="66" y="80"/>
                  <a:pt x="66" y="80"/>
                  <a:pt x="66" y="80"/>
                </a:cubicBezTo>
                <a:cubicBezTo>
                  <a:pt x="60" y="80"/>
                  <a:pt x="60" y="80"/>
                  <a:pt x="60" y="80"/>
                </a:cubicBezTo>
                <a:cubicBezTo>
                  <a:pt x="67" y="69"/>
                  <a:pt x="67" y="69"/>
                  <a:pt x="67" y="69"/>
                </a:cubicBezTo>
                <a:cubicBezTo>
                  <a:pt x="68" y="68"/>
                  <a:pt x="68" y="67"/>
                  <a:pt x="68" y="66"/>
                </a:cubicBezTo>
                <a:cubicBezTo>
                  <a:pt x="69" y="64"/>
                  <a:pt x="69" y="62"/>
                  <a:pt x="68" y="61"/>
                </a:cubicBezTo>
                <a:cubicBezTo>
                  <a:pt x="67" y="60"/>
                  <a:pt x="66" y="59"/>
                  <a:pt x="64" y="59"/>
                </a:cubicBezTo>
                <a:cubicBezTo>
                  <a:pt x="60" y="59"/>
                  <a:pt x="58" y="61"/>
                  <a:pt x="57" y="64"/>
                </a:cubicBezTo>
                <a:cubicBezTo>
                  <a:pt x="56" y="68"/>
                  <a:pt x="56" y="68"/>
                  <a:pt x="56" y="68"/>
                </a:cubicBezTo>
                <a:cubicBezTo>
                  <a:pt x="61" y="68"/>
                  <a:pt x="61" y="68"/>
                  <a:pt x="61" y="68"/>
                </a:cubicBezTo>
                <a:cubicBezTo>
                  <a:pt x="62" y="64"/>
                  <a:pt x="62" y="64"/>
                  <a:pt x="62" y="64"/>
                </a:cubicBezTo>
                <a:cubicBezTo>
                  <a:pt x="62" y="63"/>
                  <a:pt x="62" y="63"/>
                  <a:pt x="63" y="63"/>
                </a:cubicBezTo>
                <a:cubicBezTo>
                  <a:pt x="64" y="63"/>
                  <a:pt x="64" y="64"/>
                  <a:pt x="64" y="65"/>
                </a:cubicBezTo>
                <a:cubicBezTo>
                  <a:pt x="63" y="67"/>
                  <a:pt x="63" y="68"/>
                  <a:pt x="62" y="69"/>
                </a:cubicBezTo>
                <a:cubicBezTo>
                  <a:pt x="54" y="80"/>
                  <a:pt x="54" y="80"/>
                  <a:pt x="54" y="80"/>
                </a:cubicBezTo>
                <a:cubicBezTo>
                  <a:pt x="54" y="83"/>
                  <a:pt x="54" y="83"/>
                  <a:pt x="54" y="83"/>
                </a:cubicBezTo>
                <a:cubicBezTo>
                  <a:pt x="65" y="83"/>
                  <a:pt x="65" y="83"/>
                  <a:pt x="65" y="83"/>
                </a:cubicBezTo>
                <a:close/>
                <a:moveTo>
                  <a:pt x="81" y="80"/>
                </a:moveTo>
                <a:cubicBezTo>
                  <a:pt x="81" y="76"/>
                  <a:pt x="81" y="76"/>
                  <a:pt x="81" y="76"/>
                </a:cubicBezTo>
                <a:cubicBezTo>
                  <a:pt x="79" y="76"/>
                  <a:pt x="79" y="76"/>
                  <a:pt x="79" y="76"/>
                </a:cubicBezTo>
                <a:cubicBezTo>
                  <a:pt x="82" y="60"/>
                  <a:pt x="82" y="60"/>
                  <a:pt x="82" y="60"/>
                </a:cubicBezTo>
                <a:cubicBezTo>
                  <a:pt x="75" y="60"/>
                  <a:pt x="75" y="60"/>
                  <a:pt x="75" y="60"/>
                </a:cubicBezTo>
                <a:cubicBezTo>
                  <a:pt x="67" y="76"/>
                  <a:pt x="67" y="76"/>
                  <a:pt x="67" y="76"/>
                </a:cubicBezTo>
                <a:cubicBezTo>
                  <a:pt x="66" y="80"/>
                  <a:pt x="66" y="80"/>
                  <a:pt x="66" y="80"/>
                </a:cubicBezTo>
                <a:cubicBezTo>
                  <a:pt x="73" y="80"/>
                  <a:pt x="73" y="80"/>
                  <a:pt x="73" y="80"/>
                </a:cubicBezTo>
                <a:cubicBezTo>
                  <a:pt x="73" y="83"/>
                  <a:pt x="73" y="83"/>
                  <a:pt x="73" y="83"/>
                </a:cubicBezTo>
                <a:cubicBezTo>
                  <a:pt x="78" y="83"/>
                  <a:pt x="78" y="83"/>
                  <a:pt x="78" y="83"/>
                </a:cubicBezTo>
                <a:cubicBezTo>
                  <a:pt x="78" y="80"/>
                  <a:pt x="78" y="80"/>
                  <a:pt x="78" y="80"/>
                </a:cubicBezTo>
                <a:cubicBezTo>
                  <a:pt x="81" y="80"/>
                  <a:pt x="81" y="80"/>
                  <a:pt x="81" y="80"/>
                </a:cubicBezTo>
                <a:close/>
                <a:moveTo>
                  <a:pt x="74" y="76"/>
                </a:moveTo>
                <a:cubicBezTo>
                  <a:pt x="75" y="67"/>
                  <a:pt x="75" y="67"/>
                  <a:pt x="75" y="67"/>
                </a:cubicBezTo>
                <a:cubicBezTo>
                  <a:pt x="72" y="76"/>
                  <a:pt x="72" y="76"/>
                  <a:pt x="72" y="76"/>
                </a:cubicBezTo>
                <a:lnTo>
                  <a:pt x="74" y="76"/>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0" name="Freeform 105"/>
          <p:cNvSpPr>
            <a:spLocks noEditPoints="1"/>
          </p:cNvSpPr>
          <p:nvPr/>
        </p:nvSpPr>
        <p:spPr bwMode="auto">
          <a:xfrm>
            <a:off x="1310535" y="2303513"/>
            <a:ext cx="223486" cy="27014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1" name="Oval 10"/>
          <p:cNvSpPr/>
          <p:nvPr/>
        </p:nvSpPr>
        <p:spPr>
          <a:xfrm>
            <a:off x="1167533" y="4072000"/>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32" name="Oval 14"/>
          <p:cNvSpPr/>
          <p:nvPr/>
        </p:nvSpPr>
        <p:spPr>
          <a:xfrm>
            <a:off x="1167533" y="4965372"/>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33" name="Freeform 70"/>
          <p:cNvSpPr/>
          <p:nvPr/>
        </p:nvSpPr>
        <p:spPr bwMode="auto">
          <a:xfrm>
            <a:off x="1298870" y="5093831"/>
            <a:ext cx="246816" cy="227168"/>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4" name="Freeform 71"/>
          <p:cNvSpPr>
            <a:spLocks noEditPoints="1"/>
          </p:cNvSpPr>
          <p:nvPr/>
        </p:nvSpPr>
        <p:spPr bwMode="auto">
          <a:xfrm>
            <a:off x="1285976" y="4166957"/>
            <a:ext cx="272604" cy="288568"/>
          </a:xfrm>
          <a:custGeom>
            <a:avLst/>
            <a:gdLst>
              <a:gd name="T0" fmla="*/ 170 w 222"/>
              <a:gd name="T1" fmla="*/ 29 h 235"/>
              <a:gd name="T2" fmla="*/ 182 w 222"/>
              <a:gd name="T3" fmla="*/ 7 h 235"/>
              <a:gd name="T4" fmla="*/ 151 w 222"/>
              <a:gd name="T5" fmla="*/ 19 h 235"/>
              <a:gd name="T6" fmla="*/ 7 w 222"/>
              <a:gd name="T7" fmla="*/ 159 h 235"/>
              <a:gd name="T8" fmla="*/ 31 w 222"/>
              <a:gd name="T9" fmla="*/ 223 h 235"/>
              <a:gd name="T10" fmla="*/ 31 w 222"/>
              <a:gd name="T11" fmla="*/ 171 h 235"/>
              <a:gd name="T12" fmla="*/ 109 w 222"/>
              <a:gd name="T13" fmla="*/ 114 h 235"/>
              <a:gd name="T14" fmla="*/ 116 w 222"/>
              <a:gd name="T15" fmla="*/ 93 h 235"/>
              <a:gd name="T16" fmla="*/ 87 w 222"/>
              <a:gd name="T17" fmla="*/ 104 h 235"/>
              <a:gd name="T18" fmla="*/ 76 w 222"/>
              <a:gd name="T19" fmla="*/ 100 h 235"/>
              <a:gd name="T20" fmla="*/ 116 w 222"/>
              <a:gd name="T21" fmla="*/ 83 h 235"/>
              <a:gd name="T22" fmla="*/ 132 w 222"/>
              <a:gd name="T23" fmla="*/ 90 h 235"/>
              <a:gd name="T24" fmla="*/ 132 w 222"/>
              <a:gd name="T25" fmla="*/ 19 h 235"/>
              <a:gd name="T26" fmla="*/ 180 w 222"/>
              <a:gd name="T27" fmla="*/ 0 h 235"/>
              <a:gd name="T28" fmla="*/ 182 w 222"/>
              <a:gd name="T29" fmla="*/ 0 h 235"/>
              <a:gd name="T30" fmla="*/ 222 w 222"/>
              <a:gd name="T31" fmla="*/ 19 h 235"/>
              <a:gd name="T32" fmla="*/ 173 w 222"/>
              <a:gd name="T33" fmla="*/ 187 h 235"/>
              <a:gd name="T34" fmla="*/ 158 w 222"/>
              <a:gd name="T35" fmla="*/ 180 h 235"/>
              <a:gd name="T36" fmla="*/ 106 w 222"/>
              <a:gd name="T37" fmla="*/ 211 h 235"/>
              <a:gd name="T38" fmla="*/ 90 w 222"/>
              <a:gd name="T39" fmla="*/ 201 h 235"/>
              <a:gd name="T40" fmla="*/ 38 w 222"/>
              <a:gd name="T41" fmla="*/ 235 h 235"/>
              <a:gd name="T42" fmla="*/ 2 w 222"/>
              <a:gd name="T43" fmla="*/ 218 h 235"/>
              <a:gd name="T44" fmla="*/ 0 w 222"/>
              <a:gd name="T45" fmla="*/ 213 h 235"/>
              <a:gd name="T46" fmla="*/ 0 w 222"/>
              <a:gd name="T47" fmla="*/ 147 h 235"/>
              <a:gd name="T48" fmla="*/ 47 w 222"/>
              <a:gd name="T49" fmla="*/ 128 h 235"/>
              <a:gd name="T50" fmla="*/ 50 w 222"/>
              <a:gd name="T51" fmla="*/ 128 h 235"/>
              <a:gd name="T52" fmla="*/ 90 w 222"/>
              <a:gd name="T53" fmla="*/ 147 h 235"/>
              <a:gd name="T54" fmla="*/ 99 w 222"/>
              <a:gd name="T55" fmla="*/ 199 h 235"/>
              <a:gd name="T56" fmla="*/ 76 w 222"/>
              <a:gd name="T57" fmla="*/ 114 h 235"/>
              <a:gd name="T58" fmla="*/ 68 w 222"/>
              <a:gd name="T59" fmla="*/ 138 h 235"/>
              <a:gd name="T60" fmla="*/ 68 w 222"/>
              <a:gd name="T61" fmla="*/ 102 h 235"/>
              <a:gd name="T62" fmla="*/ 139 w 222"/>
              <a:gd name="T63" fmla="*/ 95 h 235"/>
              <a:gd name="T64" fmla="*/ 158 w 222"/>
              <a:gd name="T65" fmla="*/ 102 h 235"/>
              <a:gd name="T66" fmla="*/ 165 w 222"/>
              <a:gd name="T67" fmla="*/ 175 h 235"/>
              <a:gd name="T68" fmla="*/ 139 w 222"/>
              <a:gd name="T69" fmla="*/ 31 h 235"/>
              <a:gd name="T70" fmla="*/ 139 w 222"/>
              <a:gd name="T71" fmla="*/ 95 h 235"/>
              <a:gd name="T72" fmla="*/ 38 w 222"/>
              <a:gd name="T73" fmla="*/ 159 h 235"/>
              <a:gd name="T74" fmla="*/ 47 w 222"/>
              <a:gd name="T75" fmla="*/ 138 h 235"/>
              <a:gd name="T76" fmla="*/ 19 w 222"/>
              <a:gd name="T77" fmla="*/ 149 h 235"/>
              <a:gd name="T78" fmla="*/ 173 w 222"/>
              <a:gd name="T79" fmla="*/ 36 h 235"/>
              <a:gd name="T80" fmla="*/ 173 w 222"/>
              <a:gd name="T81" fmla="*/ 3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5">
                <a:moveTo>
                  <a:pt x="151" y="19"/>
                </a:moveTo>
                <a:lnTo>
                  <a:pt x="170" y="29"/>
                </a:lnTo>
                <a:lnTo>
                  <a:pt x="203" y="19"/>
                </a:lnTo>
                <a:lnTo>
                  <a:pt x="182" y="7"/>
                </a:lnTo>
                <a:lnTo>
                  <a:pt x="151" y="19"/>
                </a:lnTo>
                <a:lnTo>
                  <a:pt x="151" y="19"/>
                </a:lnTo>
                <a:close/>
                <a:moveTo>
                  <a:pt x="31" y="171"/>
                </a:moveTo>
                <a:lnTo>
                  <a:pt x="7" y="159"/>
                </a:lnTo>
                <a:lnTo>
                  <a:pt x="7" y="211"/>
                </a:lnTo>
                <a:lnTo>
                  <a:pt x="31" y="223"/>
                </a:lnTo>
                <a:lnTo>
                  <a:pt x="31" y="171"/>
                </a:lnTo>
                <a:lnTo>
                  <a:pt x="31" y="171"/>
                </a:lnTo>
                <a:close/>
                <a:moveTo>
                  <a:pt x="87" y="104"/>
                </a:moveTo>
                <a:lnTo>
                  <a:pt x="109" y="114"/>
                </a:lnTo>
                <a:lnTo>
                  <a:pt x="137" y="102"/>
                </a:lnTo>
                <a:lnTo>
                  <a:pt x="116" y="93"/>
                </a:lnTo>
                <a:lnTo>
                  <a:pt x="87" y="104"/>
                </a:lnTo>
                <a:lnTo>
                  <a:pt x="87" y="104"/>
                </a:lnTo>
                <a:close/>
                <a:moveTo>
                  <a:pt x="68" y="102"/>
                </a:moveTo>
                <a:lnTo>
                  <a:pt x="76" y="100"/>
                </a:lnTo>
                <a:lnTo>
                  <a:pt x="116" y="83"/>
                </a:lnTo>
                <a:lnTo>
                  <a:pt x="116" y="83"/>
                </a:lnTo>
                <a:lnTo>
                  <a:pt x="118" y="83"/>
                </a:lnTo>
                <a:lnTo>
                  <a:pt x="132" y="90"/>
                </a:lnTo>
                <a:lnTo>
                  <a:pt x="132" y="24"/>
                </a:lnTo>
                <a:lnTo>
                  <a:pt x="132" y="19"/>
                </a:lnTo>
                <a:lnTo>
                  <a:pt x="139" y="14"/>
                </a:lnTo>
                <a:lnTo>
                  <a:pt x="180" y="0"/>
                </a:lnTo>
                <a:lnTo>
                  <a:pt x="182" y="0"/>
                </a:lnTo>
                <a:lnTo>
                  <a:pt x="182" y="0"/>
                </a:lnTo>
                <a:lnTo>
                  <a:pt x="215" y="14"/>
                </a:lnTo>
                <a:lnTo>
                  <a:pt x="222" y="19"/>
                </a:lnTo>
                <a:lnTo>
                  <a:pt x="222" y="168"/>
                </a:lnTo>
                <a:lnTo>
                  <a:pt x="173" y="187"/>
                </a:lnTo>
                <a:lnTo>
                  <a:pt x="168" y="185"/>
                </a:lnTo>
                <a:lnTo>
                  <a:pt x="158" y="180"/>
                </a:lnTo>
                <a:lnTo>
                  <a:pt x="158" y="192"/>
                </a:lnTo>
                <a:lnTo>
                  <a:pt x="106" y="211"/>
                </a:lnTo>
                <a:lnTo>
                  <a:pt x="102" y="209"/>
                </a:lnTo>
                <a:lnTo>
                  <a:pt x="90" y="201"/>
                </a:lnTo>
                <a:lnTo>
                  <a:pt x="90" y="216"/>
                </a:lnTo>
                <a:lnTo>
                  <a:pt x="38" y="235"/>
                </a:lnTo>
                <a:lnTo>
                  <a:pt x="33" y="232"/>
                </a:lnTo>
                <a:lnTo>
                  <a:pt x="2" y="218"/>
                </a:lnTo>
                <a:lnTo>
                  <a:pt x="0" y="216"/>
                </a:lnTo>
                <a:lnTo>
                  <a:pt x="0" y="213"/>
                </a:lnTo>
                <a:lnTo>
                  <a:pt x="0" y="154"/>
                </a:lnTo>
                <a:lnTo>
                  <a:pt x="0" y="147"/>
                </a:lnTo>
                <a:lnTo>
                  <a:pt x="7" y="145"/>
                </a:lnTo>
                <a:lnTo>
                  <a:pt x="47" y="128"/>
                </a:lnTo>
                <a:lnTo>
                  <a:pt x="47" y="128"/>
                </a:lnTo>
                <a:lnTo>
                  <a:pt x="50" y="128"/>
                </a:lnTo>
                <a:lnTo>
                  <a:pt x="80" y="145"/>
                </a:lnTo>
                <a:lnTo>
                  <a:pt x="90" y="147"/>
                </a:lnTo>
                <a:lnTo>
                  <a:pt x="90" y="194"/>
                </a:lnTo>
                <a:lnTo>
                  <a:pt x="99" y="199"/>
                </a:lnTo>
                <a:lnTo>
                  <a:pt x="99" y="126"/>
                </a:lnTo>
                <a:lnTo>
                  <a:pt x="76" y="114"/>
                </a:lnTo>
                <a:lnTo>
                  <a:pt x="76" y="142"/>
                </a:lnTo>
                <a:lnTo>
                  <a:pt x="68" y="138"/>
                </a:lnTo>
                <a:lnTo>
                  <a:pt x="68" y="109"/>
                </a:lnTo>
                <a:lnTo>
                  <a:pt x="68" y="102"/>
                </a:lnTo>
                <a:lnTo>
                  <a:pt x="68" y="102"/>
                </a:lnTo>
                <a:close/>
                <a:moveTo>
                  <a:pt x="139" y="95"/>
                </a:moveTo>
                <a:lnTo>
                  <a:pt x="149" y="100"/>
                </a:lnTo>
                <a:lnTo>
                  <a:pt x="158" y="102"/>
                </a:lnTo>
                <a:lnTo>
                  <a:pt x="158" y="171"/>
                </a:lnTo>
                <a:lnTo>
                  <a:pt x="165" y="175"/>
                </a:lnTo>
                <a:lnTo>
                  <a:pt x="165" y="43"/>
                </a:lnTo>
                <a:lnTo>
                  <a:pt x="139" y="31"/>
                </a:lnTo>
                <a:lnTo>
                  <a:pt x="139" y="95"/>
                </a:lnTo>
                <a:lnTo>
                  <a:pt x="139" y="95"/>
                </a:lnTo>
                <a:close/>
                <a:moveTo>
                  <a:pt x="19" y="149"/>
                </a:moveTo>
                <a:lnTo>
                  <a:pt x="38" y="159"/>
                </a:lnTo>
                <a:lnTo>
                  <a:pt x="71" y="147"/>
                </a:lnTo>
                <a:lnTo>
                  <a:pt x="47" y="138"/>
                </a:lnTo>
                <a:lnTo>
                  <a:pt x="19" y="149"/>
                </a:lnTo>
                <a:lnTo>
                  <a:pt x="19" y="149"/>
                </a:lnTo>
                <a:close/>
                <a:moveTo>
                  <a:pt x="173" y="38"/>
                </a:moveTo>
                <a:lnTo>
                  <a:pt x="173" y="36"/>
                </a:lnTo>
                <a:lnTo>
                  <a:pt x="173" y="38"/>
                </a:lnTo>
                <a:lnTo>
                  <a:pt x="173" y="38"/>
                </a:lnTo>
                <a:lnTo>
                  <a:pt x="173" y="38"/>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250"/>
                                        <p:tgtEl>
                                          <p:spTgt spid="27"/>
                                        </p:tgtEl>
                                      </p:cBhvr>
                                    </p:animEffect>
                                    <p:anim calcmode="lin" valueType="num">
                                      <p:cBhvr>
                                        <p:cTn id="17" dur="250" fill="hold"/>
                                        <p:tgtEl>
                                          <p:spTgt spid="27"/>
                                        </p:tgtEl>
                                        <p:attrNameLst>
                                          <p:attrName>ppt_x</p:attrName>
                                        </p:attrNameLst>
                                      </p:cBhvr>
                                      <p:tavLst>
                                        <p:tav tm="0">
                                          <p:val>
                                            <p:strVal val="#ppt_x"/>
                                          </p:val>
                                        </p:tav>
                                        <p:tav tm="100000">
                                          <p:val>
                                            <p:strVal val="#ppt_x"/>
                                          </p:val>
                                        </p:tav>
                                      </p:tavLst>
                                    </p:anim>
                                    <p:anim calcmode="lin" valueType="num">
                                      <p:cBhvr>
                                        <p:cTn id="18" dur="250" fill="hold"/>
                                        <p:tgtEl>
                                          <p:spTgt spid="27"/>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250"/>
                                        <p:tgtEl>
                                          <p:spTgt spid="28"/>
                                        </p:tgtEl>
                                      </p:cBhvr>
                                    </p:animEffect>
                                    <p:anim calcmode="lin" valueType="num">
                                      <p:cBhvr>
                                        <p:cTn id="22" dur="250" fill="hold"/>
                                        <p:tgtEl>
                                          <p:spTgt spid="28"/>
                                        </p:tgtEl>
                                        <p:attrNameLst>
                                          <p:attrName>ppt_x</p:attrName>
                                        </p:attrNameLst>
                                      </p:cBhvr>
                                      <p:tavLst>
                                        <p:tav tm="0">
                                          <p:val>
                                            <p:strVal val="#ppt_x"/>
                                          </p:val>
                                        </p:tav>
                                        <p:tav tm="100000">
                                          <p:val>
                                            <p:strVal val="#ppt_x"/>
                                          </p:val>
                                        </p:tav>
                                      </p:tavLst>
                                    </p:anim>
                                    <p:anim calcmode="lin" valueType="num">
                                      <p:cBhvr>
                                        <p:cTn id="23" dur="250" fill="hold"/>
                                        <p:tgtEl>
                                          <p:spTgt spid="2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250"/>
                                        <p:tgtEl>
                                          <p:spTgt spid="29"/>
                                        </p:tgtEl>
                                      </p:cBhvr>
                                    </p:animEffect>
                                    <p:anim calcmode="lin" valueType="num">
                                      <p:cBhvr>
                                        <p:cTn id="27" dur="250" fill="hold"/>
                                        <p:tgtEl>
                                          <p:spTgt spid="29"/>
                                        </p:tgtEl>
                                        <p:attrNameLst>
                                          <p:attrName>ppt_x</p:attrName>
                                        </p:attrNameLst>
                                      </p:cBhvr>
                                      <p:tavLst>
                                        <p:tav tm="0">
                                          <p:val>
                                            <p:strVal val="#ppt_x"/>
                                          </p:val>
                                        </p:tav>
                                        <p:tav tm="100000">
                                          <p:val>
                                            <p:strVal val="#ppt_x"/>
                                          </p:val>
                                        </p:tav>
                                      </p:tavLst>
                                    </p:anim>
                                    <p:anim calcmode="lin" valueType="num">
                                      <p:cBhvr>
                                        <p:cTn id="28" dur="250" fill="hold"/>
                                        <p:tgtEl>
                                          <p:spTgt spid="29"/>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50"/>
                                        <p:tgtEl>
                                          <p:spTgt spid="30"/>
                                        </p:tgtEl>
                                      </p:cBhvr>
                                    </p:animEffect>
                                    <p:anim calcmode="lin" valueType="num">
                                      <p:cBhvr>
                                        <p:cTn id="32" dur="250" fill="hold"/>
                                        <p:tgtEl>
                                          <p:spTgt spid="30"/>
                                        </p:tgtEl>
                                        <p:attrNameLst>
                                          <p:attrName>ppt_x</p:attrName>
                                        </p:attrNameLst>
                                      </p:cBhvr>
                                      <p:tavLst>
                                        <p:tav tm="0">
                                          <p:val>
                                            <p:strVal val="#ppt_x"/>
                                          </p:val>
                                        </p:tav>
                                        <p:tav tm="100000">
                                          <p:val>
                                            <p:strVal val="#ppt_x"/>
                                          </p:val>
                                        </p:tav>
                                      </p:tavLst>
                                    </p:anim>
                                    <p:anim calcmode="lin" valueType="num">
                                      <p:cBhvr>
                                        <p:cTn id="33" dur="250" fill="hold"/>
                                        <p:tgtEl>
                                          <p:spTgt spid="3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250"/>
                                        <p:tgtEl>
                                          <p:spTgt spid="31"/>
                                        </p:tgtEl>
                                      </p:cBhvr>
                                    </p:animEffect>
                                    <p:anim calcmode="lin" valueType="num">
                                      <p:cBhvr>
                                        <p:cTn id="37" dur="250" fill="hold"/>
                                        <p:tgtEl>
                                          <p:spTgt spid="31"/>
                                        </p:tgtEl>
                                        <p:attrNameLst>
                                          <p:attrName>ppt_x</p:attrName>
                                        </p:attrNameLst>
                                      </p:cBhvr>
                                      <p:tavLst>
                                        <p:tav tm="0">
                                          <p:val>
                                            <p:strVal val="#ppt_x"/>
                                          </p:val>
                                        </p:tav>
                                        <p:tav tm="100000">
                                          <p:val>
                                            <p:strVal val="#ppt_x"/>
                                          </p:val>
                                        </p:tav>
                                      </p:tavLst>
                                    </p:anim>
                                    <p:anim calcmode="lin" valueType="num">
                                      <p:cBhvr>
                                        <p:cTn id="38" dur="250" fill="hold"/>
                                        <p:tgtEl>
                                          <p:spTgt spid="3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250"/>
                                        <p:tgtEl>
                                          <p:spTgt spid="32"/>
                                        </p:tgtEl>
                                      </p:cBhvr>
                                    </p:animEffect>
                                    <p:anim calcmode="lin" valueType="num">
                                      <p:cBhvr>
                                        <p:cTn id="42" dur="250" fill="hold"/>
                                        <p:tgtEl>
                                          <p:spTgt spid="32"/>
                                        </p:tgtEl>
                                        <p:attrNameLst>
                                          <p:attrName>ppt_x</p:attrName>
                                        </p:attrNameLst>
                                      </p:cBhvr>
                                      <p:tavLst>
                                        <p:tav tm="0">
                                          <p:val>
                                            <p:strVal val="#ppt_x"/>
                                          </p:val>
                                        </p:tav>
                                        <p:tav tm="100000">
                                          <p:val>
                                            <p:strVal val="#ppt_x"/>
                                          </p:val>
                                        </p:tav>
                                      </p:tavLst>
                                    </p:anim>
                                    <p:anim calcmode="lin" valueType="num">
                                      <p:cBhvr>
                                        <p:cTn id="43" dur="250" fill="hold"/>
                                        <p:tgtEl>
                                          <p:spTgt spid="3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50"/>
                                        <p:tgtEl>
                                          <p:spTgt spid="33"/>
                                        </p:tgtEl>
                                      </p:cBhvr>
                                    </p:animEffect>
                                    <p:anim calcmode="lin" valueType="num">
                                      <p:cBhvr>
                                        <p:cTn id="47" dur="250" fill="hold"/>
                                        <p:tgtEl>
                                          <p:spTgt spid="33"/>
                                        </p:tgtEl>
                                        <p:attrNameLst>
                                          <p:attrName>ppt_x</p:attrName>
                                        </p:attrNameLst>
                                      </p:cBhvr>
                                      <p:tavLst>
                                        <p:tav tm="0">
                                          <p:val>
                                            <p:strVal val="#ppt_x"/>
                                          </p:val>
                                        </p:tav>
                                        <p:tav tm="100000">
                                          <p:val>
                                            <p:strVal val="#ppt_x"/>
                                          </p:val>
                                        </p:tav>
                                      </p:tavLst>
                                    </p:anim>
                                    <p:anim calcmode="lin" valueType="num">
                                      <p:cBhvr>
                                        <p:cTn id="48" dur="250" fill="hold"/>
                                        <p:tgtEl>
                                          <p:spTgt spid="3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250"/>
                                        <p:tgtEl>
                                          <p:spTgt spid="34"/>
                                        </p:tgtEl>
                                      </p:cBhvr>
                                    </p:animEffect>
                                    <p:anim calcmode="lin" valueType="num">
                                      <p:cBhvr>
                                        <p:cTn id="52" dur="250" fill="hold"/>
                                        <p:tgtEl>
                                          <p:spTgt spid="34"/>
                                        </p:tgtEl>
                                        <p:attrNameLst>
                                          <p:attrName>ppt_x</p:attrName>
                                        </p:attrNameLst>
                                      </p:cBhvr>
                                      <p:tavLst>
                                        <p:tav tm="0">
                                          <p:val>
                                            <p:strVal val="#ppt_x"/>
                                          </p:val>
                                        </p:tav>
                                        <p:tav tm="100000">
                                          <p:val>
                                            <p:strVal val="#ppt_x"/>
                                          </p:val>
                                        </p:tav>
                                      </p:tavLst>
                                    </p:anim>
                                    <p:anim calcmode="lin" valueType="num">
                                      <p:cBhvr>
                                        <p:cTn id="53" dur="250" fill="hold"/>
                                        <p:tgtEl>
                                          <p:spTgt spid="34"/>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10" presetClass="entr" presetSubtype="0"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par>
                          <p:cTn id="62" fill="hold">
                            <p:stCondLst>
                              <p:cond delay="2500"/>
                            </p:stCondLst>
                            <p:childTnLst>
                              <p:par>
                                <p:cTn id="63" presetID="10"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par>
                          <p:cTn id="66" fill="hold">
                            <p:stCondLst>
                              <p:cond delay="3000"/>
                            </p:stCondLst>
                            <p:childTnLst>
                              <p:par>
                                <p:cTn id="67" presetID="10"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par>
                          <p:cTn id="70" fill="hold">
                            <p:stCondLst>
                              <p:cond delay="3500"/>
                            </p:stCondLst>
                            <p:childTnLst>
                              <p:par>
                                <p:cTn id="71" presetID="10" presetClass="entr" presetSubtype="0"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par>
                          <p:cTn id="74" fill="hold">
                            <p:stCondLst>
                              <p:cond delay="400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par>
                          <p:cTn id="78" fill="hold">
                            <p:stCondLst>
                              <p:cond delay="4500"/>
                            </p:stCondLst>
                            <p:childTnLst>
                              <p:par>
                                <p:cTn id="79" presetID="10"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par>
                          <p:cTn id="82" fill="hold">
                            <p:stCondLst>
                              <p:cond delay="5000"/>
                            </p:stCondLst>
                            <p:childTnLst>
                              <p:par>
                                <p:cTn id="83" presetID="10" presetClass="entr" presetSubtype="0"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animBg="1"/>
      <p:bldP spid="28" grpId="0" animBg="1"/>
      <p:bldP spid="29" grpId="0" animBg="1"/>
      <p:bldP spid="30" grpId="0" animBg="1"/>
      <p:bldP spid="31" grpId="0" animBg="1"/>
      <p:bldP spid="32" grpId="0" animBg="1"/>
      <p:bldP spid="33"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899234" y="1866506"/>
            <a:ext cx="3853640" cy="4186814"/>
            <a:chOff x="1410870" y="1216181"/>
            <a:chExt cx="4709979" cy="5117191"/>
          </a:xfrm>
        </p:grpSpPr>
        <p:sp>
          <p:nvSpPr>
            <p:cNvPr id="11" name="Oval 53"/>
            <p:cNvSpPr>
              <a:spLocks noChangeAspect="1"/>
            </p:cNvSpPr>
            <p:nvPr/>
          </p:nvSpPr>
          <p:spPr>
            <a:xfrm>
              <a:off x="1490662" y="5399072"/>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12" name="Subtitle 2"/>
            <p:cNvSpPr txBox="1"/>
            <p:nvPr/>
          </p:nvSpPr>
          <p:spPr>
            <a:xfrm>
              <a:off x="2102197" y="3148157"/>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39"/>
            <p:cNvSpPr txBox="1"/>
            <p:nvPr/>
          </p:nvSpPr>
          <p:spPr>
            <a:xfrm>
              <a:off x="2160983" y="2788623"/>
              <a:ext cx="1542294" cy="376170"/>
            </a:xfrm>
            <a:prstGeom prst="rect">
              <a:avLst/>
            </a:prstGeom>
            <a:noFill/>
          </p:spPr>
          <p:txBody>
            <a:bodyPr wrap="none" rtlCol="0" anchor="ctr" anchorCtr="0">
              <a:spAutoFit/>
            </a:bodyPr>
            <a:lstStyle/>
            <a:p>
              <a:r>
                <a:rPr lang="zh-CN" altLang="en-US" sz="1400" b="1" dirty="0">
                  <a:solidFill>
                    <a:schemeClr val="bg1">
                      <a:lumMod val="50000"/>
                    </a:schemeClr>
                  </a:solidFill>
                  <a:latin typeface="Lato" panose="020F0502020204030203" charset="0"/>
                  <a:ea typeface="Lato" panose="020F0502020204030203" charset="0"/>
                  <a:cs typeface="Lato" panose="020F0502020204030203" charset="0"/>
                </a:rPr>
                <a:t>加入标题描述</a:t>
              </a:r>
              <a:endParaRPr lang="en-US" sz="1400" b="1" dirty="0">
                <a:solidFill>
                  <a:schemeClr val="bg1">
                    <a:lumMod val="50000"/>
                  </a:schemeClr>
                </a:solidFill>
                <a:latin typeface="Lato" panose="020F0502020204030203" charset="0"/>
                <a:ea typeface="Lato" panose="020F0502020204030203" charset="0"/>
                <a:cs typeface="Lato" panose="020F0502020204030203" charset="0"/>
              </a:endParaRPr>
            </a:p>
          </p:txBody>
        </p:sp>
        <p:sp>
          <p:nvSpPr>
            <p:cNvPr id="16" name="Subtitle 2"/>
            <p:cNvSpPr txBox="1"/>
            <p:nvPr/>
          </p:nvSpPr>
          <p:spPr>
            <a:xfrm>
              <a:off x="2102197" y="5615004"/>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TextBox 41"/>
            <p:cNvSpPr txBox="1"/>
            <p:nvPr/>
          </p:nvSpPr>
          <p:spPr>
            <a:xfrm>
              <a:off x="2160983" y="5255467"/>
              <a:ext cx="1542294" cy="376170"/>
            </a:xfrm>
            <a:prstGeom prst="rect">
              <a:avLst/>
            </a:prstGeom>
            <a:noFill/>
          </p:spPr>
          <p:txBody>
            <a:bodyPr wrap="none" rtlCol="0" anchor="ctr" anchorCtr="0">
              <a:spAutoFit/>
            </a:bodyPr>
            <a:lstStyle/>
            <a:p>
              <a:pPr lvl="0"/>
              <a:r>
                <a:rPr lang="zh-CN" altLang="en-US" sz="1400" b="1" dirty="0">
                  <a:solidFill>
                    <a:srgbClr val="FFFFFF">
                      <a:lumMod val="50000"/>
                    </a:srgbClr>
                  </a:solidFill>
                  <a:latin typeface="Lato" panose="020F0502020204030203" charset="0"/>
                  <a:ea typeface="Lato" panose="020F0502020204030203" charset="0"/>
                  <a:cs typeface="Lato" panose="020F0502020204030203" charset="0"/>
                </a:rPr>
                <a:t>加入标题描述</a:t>
              </a:r>
              <a:endParaRPr lang="en-US" altLang="zh-CN" sz="1400" b="1" dirty="0">
                <a:solidFill>
                  <a:srgbClr val="FFFFFF">
                    <a:lumMod val="50000"/>
                  </a:srgbClr>
                </a:solidFill>
                <a:latin typeface="Lato" panose="020F0502020204030203" charset="0"/>
                <a:ea typeface="Lato" panose="020F0502020204030203" charset="0"/>
                <a:cs typeface="Lato" panose="020F0502020204030203" charset="0"/>
              </a:endParaRPr>
            </a:p>
          </p:txBody>
        </p:sp>
        <p:sp>
          <p:nvSpPr>
            <p:cNvPr id="18" name="Subtitle 2"/>
            <p:cNvSpPr txBox="1"/>
            <p:nvPr/>
          </p:nvSpPr>
          <p:spPr>
            <a:xfrm>
              <a:off x="2102197" y="4383746"/>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TextBox 50"/>
            <p:cNvSpPr txBox="1"/>
            <p:nvPr/>
          </p:nvSpPr>
          <p:spPr>
            <a:xfrm>
              <a:off x="2160983" y="4024210"/>
              <a:ext cx="1542294" cy="376170"/>
            </a:xfrm>
            <a:prstGeom prst="rect">
              <a:avLst/>
            </a:prstGeom>
            <a:noFill/>
          </p:spPr>
          <p:txBody>
            <a:bodyPr wrap="none" rtlCol="0" anchor="ctr" anchorCtr="0">
              <a:spAutoFit/>
            </a:bodyPr>
            <a:lstStyle/>
            <a:p>
              <a:pPr lvl="0"/>
              <a:r>
                <a:rPr lang="zh-CN" altLang="en-US" sz="1400" b="1" dirty="0">
                  <a:solidFill>
                    <a:srgbClr val="FFFFFF">
                      <a:lumMod val="50000"/>
                    </a:srgbClr>
                  </a:solidFill>
                  <a:latin typeface="Lato" panose="020F0502020204030203" charset="0"/>
                  <a:ea typeface="Lato" panose="020F0502020204030203" charset="0"/>
                  <a:cs typeface="Lato" panose="020F0502020204030203" charset="0"/>
                </a:rPr>
                <a:t>加入标题描述</a:t>
              </a:r>
              <a:endParaRPr lang="en-US" altLang="zh-CN" sz="1400" b="1" dirty="0">
                <a:solidFill>
                  <a:srgbClr val="FFFFFF">
                    <a:lumMod val="50000"/>
                  </a:srgbClr>
                </a:solidFill>
                <a:latin typeface="Lato" panose="020F0502020204030203" charset="0"/>
                <a:ea typeface="Lato" panose="020F0502020204030203" charset="0"/>
                <a:cs typeface="Lato" panose="020F0502020204030203" charset="0"/>
              </a:endParaRPr>
            </a:p>
          </p:txBody>
        </p:sp>
        <p:sp>
          <p:nvSpPr>
            <p:cNvPr id="20" name="Oval 54"/>
            <p:cNvSpPr>
              <a:spLocks noChangeAspect="1"/>
            </p:cNvSpPr>
            <p:nvPr/>
          </p:nvSpPr>
          <p:spPr>
            <a:xfrm>
              <a:off x="1490662" y="4138026"/>
              <a:ext cx="513547" cy="51368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21" name="Oval 56"/>
            <p:cNvSpPr>
              <a:spLocks noChangeAspect="1"/>
            </p:cNvSpPr>
            <p:nvPr/>
          </p:nvSpPr>
          <p:spPr>
            <a:xfrm>
              <a:off x="1490662" y="2916774"/>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22" name="Shape 2687"/>
            <p:cNvSpPr/>
            <p:nvPr/>
          </p:nvSpPr>
          <p:spPr>
            <a:xfrm>
              <a:off x="1613425" y="3032461"/>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655" y="16200"/>
                  </a:moveTo>
                  <a:lnTo>
                    <a:pt x="15709" y="16200"/>
                  </a:lnTo>
                  <a:lnTo>
                    <a:pt x="15709" y="14727"/>
                  </a:lnTo>
                  <a:lnTo>
                    <a:pt x="18655" y="14727"/>
                  </a:lnTo>
                  <a:cubicBezTo>
                    <a:pt x="18655" y="14727"/>
                    <a:pt x="18655" y="16200"/>
                    <a:pt x="18655" y="16200"/>
                  </a:cubicBezTo>
                  <a:close/>
                  <a:moveTo>
                    <a:pt x="18655" y="18655"/>
                  </a:moveTo>
                  <a:lnTo>
                    <a:pt x="15709" y="18655"/>
                  </a:lnTo>
                  <a:lnTo>
                    <a:pt x="15709" y="17182"/>
                  </a:lnTo>
                  <a:lnTo>
                    <a:pt x="18655" y="17182"/>
                  </a:lnTo>
                  <a:cubicBezTo>
                    <a:pt x="18655" y="17182"/>
                    <a:pt x="18655" y="18655"/>
                    <a:pt x="18655" y="18655"/>
                  </a:cubicBezTo>
                  <a:close/>
                  <a:moveTo>
                    <a:pt x="17182" y="20618"/>
                  </a:moveTo>
                  <a:cubicBezTo>
                    <a:pt x="16542" y="20618"/>
                    <a:pt x="16002" y="20207"/>
                    <a:pt x="15799" y="19636"/>
                  </a:cubicBezTo>
                  <a:lnTo>
                    <a:pt x="18564" y="19636"/>
                  </a:lnTo>
                  <a:cubicBezTo>
                    <a:pt x="18361" y="20207"/>
                    <a:pt x="17822" y="20618"/>
                    <a:pt x="17182" y="20618"/>
                  </a:cubicBezTo>
                  <a:moveTo>
                    <a:pt x="17182" y="12764"/>
                  </a:moveTo>
                  <a:cubicBezTo>
                    <a:pt x="17822" y="12764"/>
                    <a:pt x="18361" y="13175"/>
                    <a:pt x="18564" y="13745"/>
                  </a:cubicBezTo>
                  <a:lnTo>
                    <a:pt x="15799" y="13745"/>
                  </a:lnTo>
                  <a:cubicBezTo>
                    <a:pt x="16002" y="13175"/>
                    <a:pt x="16542" y="12764"/>
                    <a:pt x="17182" y="12764"/>
                  </a:cubicBezTo>
                  <a:moveTo>
                    <a:pt x="5891" y="16200"/>
                  </a:moveTo>
                  <a:lnTo>
                    <a:pt x="2945" y="16200"/>
                  </a:lnTo>
                  <a:lnTo>
                    <a:pt x="2945" y="14727"/>
                  </a:lnTo>
                  <a:lnTo>
                    <a:pt x="5891" y="14727"/>
                  </a:lnTo>
                  <a:cubicBezTo>
                    <a:pt x="5891" y="14727"/>
                    <a:pt x="5891" y="16200"/>
                    <a:pt x="5891" y="16200"/>
                  </a:cubicBezTo>
                  <a:close/>
                  <a:moveTo>
                    <a:pt x="4418" y="12764"/>
                  </a:moveTo>
                  <a:cubicBezTo>
                    <a:pt x="5058" y="12764"/>
                    <a:pt x="5598" y="13175"/>
                    <a:pt x="5801" y="13745"/>
                  </a:cubicBezTo>
                  <a:lnTo>
                    <a:pt x="3036" y="13745"/>
                  </a:lnTo>
                  <a:cubicBezTo>
                    <a:pt x="3239" y="13175"/>
                    <a:pt x="3778" y="12764"/>
                    <a:pt x="4418" y="12764"/>
                  </a:cubicBezTo>
                  <a:moveTo>
                    <a:pt x="5891" y="18655"/>
                  </a:moveTo>
                  <a:lnTo>
                    <a:pt x="2945" y="18655"/>
                  </a:lnTo>
                  <a:lnTo>
                    <a:pt x="2945" y="17182"/>
                  </a:lnTo>
                  <a:lnTo>
                    <a:pt x="5891" y="17182"/>
                  </a:lnTo>
                  <a:cubicBezTo>
                    <a:pt x="5891" y="17182"/>
                    <a:pt x="5891" y="18655"/>
                    <a:pt x="5891" y="18655"/>
                  </a:cubicBezTo>
                  <a:close/>
                  <a:moveTo>
                    <a:pt x="4418" y="20618"/>
                  </a:moveTo>
                  <a:cubicBezTo>
                    <a:pt x="3778" y="20618"/>
                    <a:pt x="3239" y="20207"/>
                    <a:pt x="3036" y="19636"/>
                  </a:cubicBezTo>
                  <a:lnTo>
                    <a:pt x="5801" y="19636"/>
                  </a:lnTo>
                  <a:cubicBezTo>
                    <a:pt x="5598" y="20207"/>
                    <a:pt x="5058" y="20618"/>
                    <a:pt x="4418" y="20618"/>
                  </a:cubicBezTo>
                  <a:moveTo>
                    <a:pt x="19636" y="13745"/>
                  </a:moveTo>
                  <a:lnTo>
                    <a:pt x="19636" y="8836"/>
                  </a:lnTo>
                  <a:cubicBezTo>
                    <a:pt x="19636" y="3956"/>
                    <a:pt x="15680" y="0"/>
                    <a:pt x="10800" y="0"/>
                  </a:cubicBezTo>
                  <a:cubicBezTo>
                    <a:pt x="5920" y="0"/>
                    <a:pt x="1964" y="3956"/>
                    <a:pt x="1964" y="8836"/>
                  </a:cubicBezTo>
                  <a:lnTo>
                    <a:pt x="1964" y="13745"/>
                  </a:lnTo>
                  <a:cubicBezTo>
                    <a:pt x="879" y="13745"/>
                    <a:pt x="0" y="14625"/>
                    <a:pt x="0" y="15709"/>
                  </a:cubicBezTo>
                  <a:lnTo>
                    <a:pt x="0" y="17673"/>
                  </a:lnTo>
                  <a:cubicBezTo>
                    <a:pt x="0" y="18757"/>
                    <a:pt x="879" y="19636"/>
                    <a:pt x="1964" y="19636"/>
                  </a:cubicBezTo>
                  <a:lnTo>
                    <a:pt x="2013" y="19636"/>
                  </a:lnTo>
                  <a:cubicBezTo>
                    <a:pt x="2241" y="20757"/>
                    <a:pt x="3231" y="21600"/>
                    <a:pt x="4418" y="21600"/>
                  </a:cubicBezTo>
                  <a:cubicBezTo>
                    <a:pt x="5774" y="21600"/>
                    <a:pt x="6873" y="20501"/>
                    <a:pt x="6873" y="19145"/>
                  </a:cubicBezTo>
                  <a:lnTo>
                    <a:pt x="6873" y="14236"/>
                  </a:lnTo>
                  <a:cubicBezTo>
                    <a:pt x="6873" y="12881"/>
                    <a:pt x="5774" y="11782"/>
                    <a:pt x="4418" y="11782"/>
                  </a:cubicBezTo>
                  <a:cubicBezTo>
                    <a:pt x="3864" y="11782"/>
                    <a:pt x="3356" y="11971"/>
                    <a:pt x="2945" y="12282"/>
                  </a:cubicBezTo>
                  <a:lnTo>
                    <a:pt x="2945" y="8836"/>
                  </a:lnTo>
                  <a:cubicBezTo>
                    <a:pt x="2945" y="4499"/>
                    <a:pt x="6462" y="982"/>
                    <a:pt x="10800" y="982"/>
                  </a:cubicBezTo>
                  <a:cubicBezTo>
                    <a:pt x="15138" y="982"/>
                    <a:pt x="18655" y="4499"/>
                    <a:pt x="18655" y="8836"/>
                  </a:cubicBezTo>
                  <a:lnTo>
                    <a:pt x="18655" y="12282"/>
                  </a:lnTo>
                  <a:cubicBezTo>
                    <a:pt x="18244" y="11971"/>
                    <a:pt x="17736" y="11782"/>
                    <a:pt x="17182" y="11782"/>
                  </a:cubicBezTo>
                  <a:cubicBezTo>
                    <a:pt x="15826" y="11782"/>
                    <a:pt x="14727" y="12881"/>
                    <a:pt x="14727" y="14236"/>
                  </a:cubicBezTo>
                  <a:lnTo>
                    <a:pt x="14727" y="19145"/>
                  </a:lnTo>
                  <a:cubicBezTo>
                    <a:pt x="14727" y="20501"/>
                    <a:pt x="15826" y="21600"/>
                    <a:pt x="17182" y="21600"/>
                  </a:cubicBezTo>
                  <a:cubicBezTo>
                    <a:pt x="18369" y="21600"/>
                    <a:pt x="19360" y="20757"/>
                    <a:pt x="19587" y="19636"/>
                  </a:cubicBezTo>
                  <a:lnTo>
                    <a:pt x="19636" y="19636"/>
                  </a:lnTo>
                  <a:cubicBezTo>
                    <a:pt x="20721" y="19636"/>
                    <a:pt x="21600" y="18757"/>
                    <a:pt x="21600" y="17673"/>
                  </a:cubicBezTo>
                  <a:lnTo>
                    <a:pt x="21600" y="15709"/>
                  </a:lnTo>
                  <a:cubicBezTo>
                    <a:pt x="21600" y="14625"/>
                    <a:pt x="20721" y="13745"/>
                    <a:pt x="19636" y="13745"/>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3" name="Shape 2783"/>
            <p:cNvSpPr/>
            <p:nvPr/>
          </p:nvSpPr>
          <p:spPr>
            <a:xfrm>
              <a:off x="1613424" y="4277959"/>
              <a:ext cx="279328" cy="241238"/>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4" name="Shape 2547"/>
            <p:cNvSpPr/>
            <p:nvPr/>
          </p:nvSpPr>
          <p:spPr>
            <a:xfrm>
              <a:off x="1613424" y="551925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5" name="TextBox 17"/>
            <p:cNvSpPr txBox="1"/>
            <p:nvPr/>
          </p:nvSpPr>
          <p:spPr>
            <a:xfrm>
              <a:off x="1457397" y="1216181"/>
              <a:ext cx="2369844" cy="733520"/>
            </a:xfrm>
            <a:prstGeom prst="rect">
              <a:avLst/>
            </a:prstGeom>
            <a:noFill/>
          </p:spPr>
          <p:txBody>
            <a:bodyPr wrap="none" lIns="45711" tIns="22856" rIns="45711" bIns="22856" rtlCol="0">
              <a:spAutoFit/>
            </a:bodyPr>
            <a:lstStyle/>
            <a:p>
              <a:r>
                <a:rPr lang="zh-CN" altLang="en-US" sz="3600" b="1" dirty="0">
                  <a:solidFill>
                    <a:schemeClr val="bg1">
                      <a:lumMod val="50000"/>
                    </a:schemeClr>
                  </a:solidFill>
                  <a:latin typeface="Lato" panose="020F0502020204030203" charset="0"/>
                  <a:ea typeface="Lato" panose="020F0502020204030203" charset="0"/>
                  <a:cs typeface="Lato" panose="020F0502020204030203" charset="0"/>
                </a:rPr>
                <a:t>加入标题</a:t>
              </a:r>
              <a:endParaRPr lang="id-ID" sz="3600" b="1" dirty="0">
                <a:solidFill>
                  <a:schemeClr val="bg1">
                    <a:lumMod val="50000"/>
                  </a:schemeClr>
                </a:solidFill>
                <a:latin typeface="Lato" panose="020F0502020204030203" charset="0"/>
                <a:ea typeface="Lato" panose="020F0502020204030203" charset="0"/>
                <a:cs typeface="Lato" panose="020F0502020204030203" charset="0"/>
              </a:endParaRPr>
            </a:p>
          </p:txBody>
        </p:sp>
        <p:sp>
          <p:nvSpPr>
            <p:cNvPr id="26" name="Rectangle 18"/>
            <p:cNvSpPr/>
            <p:nvPr/>
          </p:nvSpPr>
          <p:spPr>
            <a:xfrm>
              <a:off x="1490662" y="2275319"/>
              <a:ext cx="776519" cy="45719"/>
            </a:xfrm>
            <a:prstGeom prst="rect">
              <a:avLst/>
            </a:prstGeom>
            <a:solidFill>
              <a:srgbClr val="59A3B0"/>
            </a:solidFill>
            <a:ln>
              <a:noFill/>
            </a:ln>
            <a:effectLst/>
          </p:spPr>
          <p:style>
            <a:lnRef idx="1">
              <a:schemeClr val="accent1"/>
            </a:lnRef>
            <a:fillRef idx="3">
              <a:schemeClr val="accent1"/>
            </a:fillRef>
            <a:effectRef idx="2">
              <a:schemeClr val="accent1"/>
            </a:effectRef>
            <a:fontRef idx="minor">
              <a:schemeClr val="lt1"/>
            </a:fontRef>
          </p:style>
          <p:txBody>
            <a:bodyPr lIns="45670" tIns="22836" rIns="45670" bIns="22836" rtlCol="0" anchor="ctr"/>
            <a:lstStyle/>
            <a:p>
              <a:endParaRPr lang="en-US" sz="700" dirty="0">
                <a:solidFill>
                  <a:schemeClr val="bg1">
                    <a:lumMod val="50000"/>
                  </a:schemeClr>
                </a:solidFill>
                <a:latin typeface="Lato Light" charset="0"/>
              </a:endParaRPr>
            </a:p>
          </p:txBody>
        </p:sp>
        <p:sp>
          <p:nvSpPr>
            <p:cNvPr id="27" name="Subtitle 2"/>
            <p:cNvSpPr txBox="1"/>
            <p:nvPr/>
          </p:nvSpPr>
          <p:spPr>
            <a:xfrm>
              <a:off x="1410870" y="1824746"/>
              <a:ext cx="2525431" cy="405051"/>
            </a:xfrm>
            <a:prstGeom prst="rect">
              <a:avLst/>
            </a:prstGeom>
          </p:spPr>
          <p:txBody>
            <a:bodyPr vert="horz" wrap="non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bg1">
                      <a:lumMod val="50000"/>
                    </a:schemeClr>
                  </a:solidFill>
                  <a:latin typeface="Lato Light"/>
                  <a:cs typeface="Lato Light"/>
                </a:rPr>
                <a:t>加入你的文案文字标题描述</a:t>
              </a:r>
              <a:endParaRPr lang="en-US" sz="1200" dirty="0">
                <a:solidFill>
                  <a:schemeClr val="bg1">
                    <a:lumMod val="50000"/>
                  </a:schemeClr>
                </a:solidFill>
                <a:latin typeface="Lato Light"/>
                <a:cs typeface="Lato Light"/>
              </a:endParaRPr>
            </a:p>
          </p:txBody>
        </p:sp>
      </p:grpSp>
      <p:grpSp>
        <p:nvGrpSpPr>
          <p:cNvPr id="28" name="组合 27"/>
          <p:cNvGrpSpPr/>
          <p:nvPr/>
        </p:nvGrpSpPr>
        <p:grpSpPr>
          <a:xfrm flipH="1">
            <a:off x="6484408" y="1693010"/>
            <a:ext cx="4019112" cy="4360310"/>
            <a:chOff x="3067050" y="1333813"/>
            <a:chExt cx="3814763" cy="4138612"/>
          </a:xfrm>
          <a:solidFill>
            <a:srgbClr val="51ACB5"/>
          </a:solidFill>
        </p:grpSpPr>
        <p:sp>
          <p:nvSpPr>
            <p:cNvPr id="29" name="Oval 4"/>
            <p:cNvSpPr>
              <a:spLocks noChangeArrowheads="1"/>
            </p:cNvSpPr>
            <p:nvPr/>
          </p:nvSpPr>
          <p:spPr bwMode="auto">
            <a:xfrm>
              <a:off x="3370263" y="1665600"/>
              <a:ext cx="3249612" cy="3273425"/>
            </a:xfrm>
            <a:prstGeom prst="ellipse">
              <a:avLst/>
            </a:prstGeom>
            <a:noFill/>
            <a:ln w="12700">
              <a:solidFill>
                <a:schemeClr val="bg1">
                  <a:lumMod val="50000"/>
                </a:schemeClr>
              </a:solidFill>
              <a:prstDash val="dash"/>
              <a:beve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00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0" name="Oval 5"/>
            <p:cNvSpPr>
              <a:spLocks noChangeArrowheads="1"/>
            </p:cNvSpPr>
            <p:nvPr/>
          </p:nvSpPr>
          <p:spPr bwMode="auto">
            <a:xfrm>
              <a:off x="3067050" y="1906900"/>
              <a:ext cx="1106488"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1" name="Oval 6"/>
            <p:cNvSpPr>
              <a:spLocks noChangeArrowheads="1"/>
            </p:cNvSpPr>
            <p:nvPr/>
          </p:nvSpPr>
          <p:spPr bwMode="auto">
            <a:xfrm>
              <a:off x="5775325" y="1906900"/>
              <a:ext cx="1106488"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2" name="Oval 7"/>
            <p:cNvSpPr>
              <a:spLocks noChangeArrowheads="1"/>
            </p:cNvSpPr>
            <p:nvPr/>
          </p:nvSpPr>
          <p:spPr bwMode="auto">
            <a:xfrm>
              <a:off x="4470400" y="4358000"/>
              <a:ext cx="1108075"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3" name="Oval 8"/>
            <p:cNvSpPr>
              <a:spLocks noChangeArrowheads="1"/>
            </p:cNvSpPr>
            <p:nvPr/>
          </p:nvSpPr>
          <p:spPr bwMode="auto">
            <a:xfrm>
              <a:off x="4600575" y="1333813"/>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4" name="Oval 9"/>
            <p:cNvSpPr>
              <a:spLocks noChangeArrowheads="1"/>
            </p:cNvSpPr>
            <p:nvPr/>
          </p:nvSpPr>
          <p:spPr bwMode="auto">
            <a:xfrm>
              <a:off x="6011863" y="3646800"/>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5" name="Oval 10"/>
            <p:cNvSpPr>
              <a:spLocks noChangeArrowheads="1"/>
            </p:cNvSpPr>
            <p:nvPr/>
          </p:nvSpPr>
          <p:spPr bwMode="auto">
            <a:xfrm>
              <a:off x="3181350" y="3683313"/>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cxnSp>
          <p:nvCxnSpPr>
            <p:cNvPr id="36" name="AutoShape 11"/>
            <p:cNvCxnSpPr>
              <a:cxnSpLocks noChangeShapeType="1"/>
            </p:cNvCxnSpPr>
            <p:nvPr/>
          </p:nvCxnSpPr>
          <p:spPr bwMode="auto">
            <a:xfrm flipH="1" flipV="1">
              <a:off x="5014913" y="3899213"/>
              <a:ext cx="9525" cy="441325"/>
            </a:xfrm>
            <a:prstGeom prst="straightConnector1">
              <a:avLst/>
            </a:prstGeom>
            <a:grpFill/>
            <a:ln w="9525">
              <a:solidFill>
                <a:schemeClr val="bg1">
                  <a:lumMod val="50000"/>
                </a:schemeClr>
              </a:solidFill>
              <a:bevel/>
            </a:ln>
          </p:spPr>
        </p:cxnSp>
        <p:cxnSp>
          <p:nvCxnSpPr>
            <p:cNvPr id="37" name="AutoShape 12"/>
            <p:cNvCxnSpPr>
              <a:cxnSpLocks noChangeShapeType="1"/>
            </p:cNvCxnSpPr>
            <p:nvPr/>
          </p:nvCxnSpPr>
          <p:spPr bwMode="auto">
            <a:xfrm flipH="1">
              <a:off x="5537200" y="2878450"/>
              <a:ext cx="398463" cy="106363"/>
            </a:xfrm>
            <a:prstGeom prst="straightConnector1">
              <a:avLst/>
            </a:prstGeom>
            <a:grpFill/>
            <a:ln w="9525">
              <a:solidFill>
                <a:schemeClr val="bg1">
                  <a:lumMod val="50000"/>
                </a:schemeClr>
              </a:solidFill>
              <a:bevel/>
            </a:ln>
          </p:spPr>
        </p:cxnSp>
        <p:cxnSp>
          <p:nvCxnSpPr>
            <p:cNvPr id="38" name="AutoShape 13"/>
            <p:cNvCxnSpPr>
              <a:cxnSpLocks noChangeShapeType="1"/>
            </p:cNvCxnSpPr>
            <p:nvPr/>
          </p:nvCxnSpPr>
          <p:spPr bwMode="auto">
            <a:xfrm>
              <a:off x="3989450" y="2842825"/>
              <a:ext cx="479425" cy="106363"/>
            </a:xfrm>
            <a:prstGeom prst="straightConnector1">
              <a:avLst/>
            </a:prstGeom>
            <a:grpFill/>
            <a:ln w="9525">
              <a:solidFill>
                <a:schemeClr val="bg1">
                  <a:lumMod val="50000"/>
                </a:schemeClr>
              </a:solidFill>
              <a:bevel/>
            </a:ln>
          </p:spPr>
        </p:cxnSp>
        <p:sp>
          <p:nvSpPr>
            <p:cNvPr id="39" name="Oval 16"/>
            <p:cNvSpPr>
              <a:spLocks noChangeArrowheads="1"/>
            </p:cNvSpPr>
            <p:nvPr/>
          </p:nvSpPr>
          <p:spPr bwMode="auto">
            <a:xfrm>
              <a:off x="4283075" y="2511738"/>
              <a:ext cx="1425575" cy="1404937"/>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a:solidFill>
                    <a:schemeClr val="bg1"/>
                  </a:solidFill>
                  <a:latin typeface="Impact" panose="020B0806030902050204" pitchFamily="34" charset="0"/>
                  <a:ea typeface="微软雅黑" panose="020B0503020204020204" pitchFamily="34" charset="-122"/>
                  <a:sym typeface="Impact" panose="020B0806030902050204" pitchFamily="34" charset="0"/>
                </a:rPr>
                <a:t>标题</a:t>
              </a:r>
              <a:endParaRPr lang="zh-CN" altLang="en-US" sz="2000"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061820" y="1729658"/>
            <a:ext cx="3920481" cy="4100725"/>
            <a:chOff x="4167189" y="1650653"/>
            <a:chExt cx="3852862" cy="4030000"/>
          </a:xfrm>
          <a:solidFill>
            <a:srgbClr val="51ACB5"/>
          </a:solidFill>
        </p:grpSpPr>
        <p:grpSp>
          <p:nvGrpSpPr>
            <p:cNvPr id="11" name="组合 10"/>
            <p:cNvGrpSpPr/>
            <p:nvPr/>
          </p:nvGrpSpPr>
          <p:grpSpPr>
            <a:xfrm>
              <a:off x="4167189" y="1650653"/>
              <a:ext cx="3852862" cy="4030000"/>
              <a:chOff x="4643438" y="2116139"/>
              <a:chExt cx="2900363" cy="3033711"/>
            </a:xfrm>
            <a:grpFill/>
          </p:grpSpPr>
          <p:sp>
            <p:nvSpPr>
              <p:cNvPr id="20" name="MH_Other_1"/>
              <p:cNvSpPr/>
              <p:nvPr/>
            </p:nvSpPr>
            <p:spPr>
              <a:xfrm rot="10800000">
                <a:off x="5443539" y="3181350"/>
                <a:ext cx="1298575" cy="1968500"/>
              </a:xfrm>
              <a:custGeom>
                <a:avLst/>
                <a:gdLst>
                  <a:gd name="connsiteX0" fmla="*/ 320923 w 1297989"/>
                  <a:gd name="connsiteY0" fmla="*/ 1430869 h 1968275"/>
                  <a:gd name="connsiteX1" fmla="*/ 305551 w 1297989"/>
                  <a:gd name="connsiteY1" fmla="*/ 1354608 h 1968275"/>
                  <a:gd name="connsiteX2" fmla="*/ 278731 w 1297989"/>
                  <a:gd name="connsiteY2" fmla="*/ 1179709 h 1968275"/>
                  <a:gd name="connsiteX3" fmla="*/ 250257 w 1297989"/>
                  <a:gd name="connsiteY3" fmla="*/ 871159 h 1968275"/>
                  <a:gd name="connsiteX4" fmla="*/ 186221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9 w 1297989"/>
                  <a:gd name="connsiteY8" fmla="*/ 67872 h 1968275"/>
                  <a:gd name="connsiteX9" fmla="*/ 1174586 w 1297989"/>
                  <a:gd name="connsiteY9" fmla="*/ 12341 h 1968275"/>
                  <a:gd name="connsiteX10" fmla="*/ 1297989 w 1297989"/>
                  <a:gd name="connsiteY10" fmla="*/ 0 h 1968275"/>
                  <a:gd name="connsiteX11" fmla="*/ 1291819 w 1297989"/>
                  <a:gd name="connsiteY11" fmla="*/ 86382 h 1968275"/>
                  <a:gd name="connsiteX12" fmla="*/ 1279479 w 1297989"/>
                  <a:gd name="connsiteY12" fmla="*/ 357868 h 1968275"/>
                  <a:gd name="connsiteX13" fmla="*/ 1199267 w 1297989"/>
                  <a:gd name="connsiteY13" fmla="*/ 629355 h 1968275"/>
                  <a:gd name="connsiteX14" fmla="*/ 1007993 w 1297989"/>
                  <a:gd name="connsiteY14" fmla="*/ 851480 h 1968275"/>
                  <a:gd name="connsiteX15" fmla="*/ 755017 w 1297989"/>
                  <a:gd name="connsiteY15" fmla="*/ 1030414 h 1968275"/>
                  <a:gd name="connsiteX16" fmla="*/ 483531 w 1297989"/>
                  <a:gd name="connsiteY16" fmla="*/ 1258709 h 1968275"/>
                  <a:gd name="connsiteX17" fmla="*/ 370926 w 1297989"/>
                  <a:gd name="connsiteY17" fmla="*/ 1372471 h 1968275"/>
                  <a:gd name="connsiteX18" fmla="*/ 2260 w 1297989"/>
                  <a:gd name="connsiteY18" fmla="*/ 1968275 h 1968275"/>
                  <a:gd name="connsiteX19" fmla="*/ 0 w 1297989"/>
                  <a:gd name="connsiteY19" fmla="*/ 1863560 h 1968275"/>
                  <a:gd name="connsiteX20" fmla="*/ 36254 w 1297989"/>
                  <a:gd name="connsiteY20" fmla="*/ 1890574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8"/>
                    </a:lnTo>
                    <a:cubicBezTo>
                      <a:pt x="295216" y="1294612"/>
                      <a:pt x="286267" y="1234527"/>
                      <a:pt x="278731" y="1179709"/>
                    </a:cubicBezTo>
                    <a:cubicBezTo>
                      <a:pt x="263657" y="1070074"/>
                      <a:pt x="271124" y="968702"/>
                      <a:pt x="250257" y="871159"/>
                    </a:cubicBezTo>
                    <a:cubicBezTo>
                      <a:pt x="234607" y="798001"/>
                      <a:pt x="215373" y="724110"/>
                      <a:pt x="186221" y="657852"/>
                    </a:cubicBezTo>
                    <a:lnTo>
                      <a:pt x="161836" y="610560"/>
                    </a:lnTo>
                    <a:lnTo>
                      <a:pt x="189581" y="553240"/>
                    </a:lnTo>
                    <a:cubicBezTo>
                      <a:pt x="253115" y="439044"/>
                      <a:pt x="333134" y="340900"/>
                      <a:pt x="421829" y="265316"/>
                    </a:cubicBezTo>
                    <a:cubicBezTo>
                      <a:pt x="540090" y="164537"/>
                      <a:pt x="682003" y="113119"/>
                      <a:pt x="841399" y="67872"/>
                    </a:cubicBezTo>
                    <a:lnTo>
                      <a:pt x="1174586" y="12341"/>
                    </a:lnTo>
                    <a:cubicBezTo>
                      <a:pt x="1250685" y="1029"/>
                      <a:pt x="1274337" y="514"/>
                      <a:pt x="1297989" y="0"/>
                    </a:cubicBezTo>
                    <a:cubicBezTo>
                      <a:pt x="1295932" y="28794"/>
                      <a:pt x="1294904" y="26738"/>
                      <a:pt x="1291819" y="86382"/>
                    </a:cubicBezTo>
                    <a:cubicBezTo>
                      <a:pt x="1288734" y="146027"/>
                      <a:pt x="1294904" y="267373"/>
                      <a:pt x="1279479" y="357868"/>
                    </a:cubicBezTo>
                    <a:cubicBezTo>
                      <a:pt x="1264053" y="448364"/>
                      <a:pt x="1244515" y="547086"/>
                      <a:pt x="1199267" y="629355"/>
                    </a:cubicBezTo>
                    <a:cubicBezTo>
                      <a:pt x="1154019" y="711623"/>
                      <a:pt x="1082034" y="784636"/>
                      <a:pt x="1007993" y="851480"/>
                    </a:cubicBezTo>
                    <a:cubicBezTo>
                      <a:pt x="933951" y="918323"/>
                      <a:pt x="842427" y="962542"/>
                      <a:pt x="755017" y="1030414"/>
                    </a:cubicBezTo>
                    <a:cubicBezTo>
                      <a:pt x="667606" y="1098285"/>
                      <a:pt x="564771" y="1181582"/>
                      <a:pt x="483531" y="1258709"/>
                    </a:cubicBezTo>
                    <a:cubicBezTo>
                      <a:pt x="442910" y="1297272"/>
                      <a:pt x="406147" y="1334293"/>
                      <a:pt x="370926" y="1372471"/>
                    </a:cubicBezTo>
                    <a:close/>
                    <a:moveTo>
                      <a:pt x="2260" y="1968275"/>
                    </a:moveTo>
                    <a:lnTo>
                      <a:pt x="0" y="1863560"/>
                    </a:lnTo>
                    <a:lnTo>
                      <a:pt x="36254" y="1890574"/>
                    </a:lnTo>
                    <a:close/>
                  </a:path>
                </a:pathLst>
              </a:custGeom>
              <a:solidFill>
                <a:srgbClr val="59A3B0"/>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solidFill>
                  <a:latin typeface="Stencil Std" pitchFamily="82" charset="0"/>
                  <a:ea typeface="微软雅黑" panose="020B0503020204020204" pitchFamily="34" charset="-122"/>
                  <a:cs typeface="微软雅黑" panose="020B0503020204020204" pitchFamily="34" charset="-122"/>
                </a:endParaRPr>
              </a:p>
            </p:txBody>
          </p:sp>
          <p:sp>
            <p:nvSpPr>
              <p:cNvPr id="21" name="MH_Other_2"/>
              <p:cNvSpPr/>
              <p:nvPr/>
            </p:nvSpPr>
            <p:spPr>
              <a:xfrm rot="7200000">
                <a:off x="5907882" y="2917032"/>
                <a:ext cx="1296987" cy="1968500"/>
              </a:xfrm>
              <a:custGeom>
                <a:avLst/>
                <a:gdLst>
                  <a:gd name="connsiteX0" fmla="*/ 320923 w 1297989"/>
                  <a:gd name="connsiteY0" fmla="*/ 1430869 h 1968275"/>
                  <a:gd name="connsiteX1" fmla="*/ 305551 w 1297989"/>
                  <a:gd name="connsiteY1" fmla="*/ 1354609 h 1968275"/>
                  <a:gd name="connsiteX2" fmla="*/ 278731 w 1297989"/>
                  <a:gd name="connsiteY2" fmla="*/ 1179710 h 1968275"/>
                  <a:gd name="connsiteX3" fmla="*/ 250257 w 1297989"/>
                  <a:gd name="connsiteY3" fmla="*/ 871159 h 1968275"/>
                  <a:gd name="connsiteX4" fmla="*/ 186220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8 w 1297989"/>
                  <a:gd name="connsiteY8" fmla="*/ 67871 h 1968275"/>
                  <a:gd name="connsiteX9" fmla="*/ 1174586 w 1297989"/>
                  <a:gd name="connsiteY9" fmla="*/ 12340 h 1968275"/>
                  <a:gd name="connsiteX10" fmla="*/ 1297989 w 1297989"/>
                  <a:gd name="connsiteY10" fmla="*/ 0 h 1968275"/>
                  <a:gd name="connsiteX11" fmla="*/ 1291819 w 1297989"/>
                  <a:gd name="connsiteY11" fmla="*/ 86382 h 1968275"/>
                  <a:gd name="connsiteX12" fmla="*/ 1279478 w 1297989"/>
                  <a:gd name="connsiteY12" fmla="*/ 357868 h 1968275"/>
                  <a:gd name="connsiteX13" fmla="*/ 1199267 w 1297989"/>
                  <a:gd name="connsiteY13" fmla="*/ 629354 h 1968275"/>
                  <a:gd name="connsiteX14" fmla="*/ 1007992 w 1297989"/>
                  <a:gd name="connsiteY14" fmla="*/ 851480 h 1968275"/>
                  <a:gd name="connsiteX15" fmla="*/ 755017 w 1297989"/>
                  <a:gd name="connsiteY15" fmla="*/ 1030413 h 1968275"/>
                  <a:gd name="connsiteX16" fmla="*/ 483530 w 1297989"/>
                  <a:gd name="connsiteY16" fmla="*/ 1258709 h 1968275"/>
                  <a:gd name="connsiteX17" fmla="*/ 370925 w 1297989"/>
                  <a:gd name="connsiteY17" fmla="*/ 1372471 h 1968275"/>
                  <a:gd name="connsiteX18" fmla="*/ 2259 w 1297989"/>
                  <a:gd name="connsiteY18" fmla="*/ 1968275 h 1968275"/>
                  <a:gd name="connsiteX19" fmla="*/ 0 w 1297989"/>
                  <a:gd name="connsiteY19" fmla="*/ 1863561 h 1968275"/>
                  <a:gd name="connsiteX20" fmla="*/ 36253 w 1297989"/>
                  <a:gd name="connsiteY20" fmla="*/ 1890575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9"/>
                    </a:lnTo>
                    <a:cubicBezTo>
                      <a:pt x="295216" y="1294613"/>
                      <a:pt x="286267" y="1234527"/>
                      <a:pt x="278731" y="1179710"/>
                    </a:cubicBezTo>
                    <a:cubicBezTo>
                      <a:pt x="263657" y="1070075"/>
                      <a:pt x="271124" y="968703"/>
                      <a:pt x="250257" y="871159"/>
                    </a:cubicBezTo>
                    <a:cubicBezTo>
                      <a:pt x="234607" y="798002"/>
                      <a:pt x="215372" y="724111"/>
                      <a:pt x="186220" y="657852"/>
                    </a:cubicBezTo>
                    <a:lnTo>
                      <a:pt x="161836" y="610560"/>
                    </a:lnTo>
                    <a:lnTo>
                      <a:pt x="189581" y="553240"/>
                    </a:lnTo>
                    <a:cubicBezTo>
                      <a:pt x="253114" y="439044"/>
                      <a:pt x="333133" y="340900"/>
                      <a:pt x="421829" y="265316"/>
                    </a:cubicBezTo>
                    <a:cubicBezTo>
                      <a:pt x="540090" y="164537"/>
                      <a:pt x="682003" y="113119"/>
                      <a:pt x="841398" y="67871"/>
                    </a:cubicBezTo>
                    <a:lnTo>
                      <a:pt x="1174586" y="12340"/>
                    </a:lnTo>
                    <a:cubicBezTo>
                      <a:pt x="1250685" y="1028"/>
                      <a:pt x="1274337" y="514"/>
                      <a:pt x="1297989" y="0"/>
                    </a:cubicBezTo>
                    <a:cubicBezTo>
                      <a:pt x="1295932" y="28794"/>
                      <a:pt x="1294904" y="26737"/>
                      <a:pt x="1291819" y="86382"/>
                    </a:cubicBezTo>
                    <a:cubicBezTo>
                      <a:pt x="1288734" y="146027"/>
                      <a:pt x="1294904" y="267373"/>
                      <a:pt x="1279478" y="357868"/>
                    </a:cubicBezTo>
                    <a:cubicBezTo>
                      <a:pt x="1264054" y="448364"/>
                      <a:pt x="1244515" y="547086"/>
                      <a:pt x="1199267" y="629354"/>
                    </a:cubicBezTo>
                    <a:cubicBezTo>
                      <a:pt x="1154019" y="711623"/>
                      <a:pt x="1082034" y="784636"/>
                      <a:pt x="1007992" y="851480"/>
                    </a:cubicBezTo>
                    <a:cubicBezTo>
                      <a:pt x="933951" y="918323"/>
                      <a:pt x="842427" y="962542"/>
                      <a:pt x="755017" y="1030413"/>
                    </a:cubicBezTo>
                    <a:cubicBezTo>
                      <a:pt x="667606" y="1098285"/>
                      <a:pt x="564770" y="1181582"/>
                      <a:pt x="483530" y="1258709"/>
                    </a:cubicBezTo>
                    <a:cubicBezTo>
                      <a:pt x="442910" y="1297272"/>
                      <a:pt x="406147" y="1334293"/>
                      <a:pt x="370925" y="1372471"/>
                    </a:cubicBezTo>
                    <a:close/>
                    <a:moveTo>
                      <a:pt x="2259" y="1968275"/>
                    </a:moveTo>
                    <a:lnTo>
                      <a:pt x="0" y="1863561"/>
                    </a:lnTo>
                    <a:lnTo>
                      <a:pt x="36253" y="1890575"/>
                    </a:lnTo>
                    <a:close/>
                  </a:path>
                </a:pathLst>
              </a:custGeom>
              <a:solidFill>
                <a:srgbClr val="3B4658"/>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2" name="MH_Other_3"/>
              <p:cNvSpPr/>
              <p:nvPr/>
            </p:nvSpPr>
            <p:spPr>
              <a:xfrm rot="3600000">
                <a:off x="5910263" y="2382838"/>
                <a:ext cx="1298575" cy="1968500"/>
              </a:xfrm>
              <a:custGeom>
                <a:avLst/>
                <a:gdLst>
                  <a:gd name="connsiteX0" fmla="*/ 0 w 1298767"/>
                  <a:gd name="connsiteY0" fmla="*/ 1862981 h 1968275"/>
                  <a:gd name="connsiteX1" fmla="*/ 37031 w 1298767"/>
                  <a:gd name="connsiteY1" fmla="*/ 1890575 h 1968275"/>
                  <a:gd name="connsiteX2" fmla="*/ 3037 w 1298767"/>
                  <a:gd name="connsiteY2" fmla="*/ 1968275 h 1968275"/>
                  <a:gd name="connsiteX3" fmla="*/ 190359 w 1298767"/>
                  <a:gd name="connsiteY3" fmla="*/ 553240 h 1968275"/>
                  <a:gd name="connsiteX4" fmla="*/ 422607 w 1298767"/>
                  <a:gd name="connsiteY4" fmla="*/ 265316 h 1968275"/>
                  <a:gd name="connsiteX5" fmla="*/ 842177 w 1298767"/>
                  <a:gd name="connsiteY5" fmla="*/ 67871 h 1968275"/>
                  <a:gd name="connsiteX6" fmla="*/ 1175364 w 1298767"/>
                  <a:gd name="connsiteY6" fmla="*/ 12340 h 1968275"/>
                  <a:gd name="connsiteX7" fmla="*/ 1298767 w 1298767"/>
                  <a:gd name="connsiteY7" fmla="*/ 0 h 1968275"/>
                  <a:gd name="connsiteX8" fmla="*/ 1292597 w 1298767"/>
                  <a:gd name="connsiteY8" fmla="*/ 86382 h 1968275"/>
                  <a:gd name="connsiteX9" fmla="*/ 1280257 w 1298767"/>
                  <a:gd name="connsiteY9" fmla="*/ 357868 h 1968275"/>
                  <a:gd name="connsiteX10" fmla="*/ 1200045 w 1298767"/>
                  <a:gd name="connsiteY10" fmla="*/ 629354 h 1968275"/>
                  <a:gd name="connsiteX11" fmla="*/ 1008770 w 1298767"/>
                  <a:gd name="connsiteY11" fmla="*/ 851479 h 1968275"/>
                  <a:gd name="connsiteX12" fmla="*/ 755795 w 1298767"/>
                  <a:gd name="connsiteY12" fmla="*/ 1030414 h 1968275"/>
                  <a:gd name="connsiteX13" fmla="*/ 484308 w 1298767"/>
                  <a:gd name="connsiteY13" fmla="*/ 1258709 h 1968275"/>
                  <a:gd name="connsiteX14" fmla="*/ 371703 w 1298767"/>
                  <a:gd name="connsiteY14" fmla="*/ 1372471 h 1968275"/>
                  <a:gd name="connsiteX15" fmla="*/ 321700 w 1298767"/>
                  <a:gd name="connsiteY15" fmla="*/ 1430870 h 1968275"/>
                  <a:gd name="connsiteX16" fmla="*/ 306328 w 1298767"/>
                  <a:gd name="connsiteY16" fmla="*/ 1354609 h 1968275"/>
                  <a:gd name="connsiteX17" fmla="*/ 279508 w 1298767"/>
                  <a:gd name="connsiteY17" fmla="*/ 1179710 h 1968275"/>
                  <a:gd name="connsiteX18" fmla="*/ 251034 w 1298767"/>
                  <a:gd name="connsiteY18" fmla="*/ 871159 h 1968275"/>
                  <a:gd name="connsiteX19" fmla="*/ 186998 w 1298767"/>
                  <a:gd name="connsiteY19" fmla="*/ 657852 h 1968275"/>
                  <a:gd name="connsiteX20" fmla="*/ 162614 w 1298767"/>
                  <a:gd name="connsiteY20" fmla="*/ 610560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8767" h="1968275">
                    <a:moveTo>
                      <a:pt x="0" y="1862981"/>
                    </a:moveTo>
                    <a:lnTo>
                      <a:pt x="37031" y="1890575"/>
                    </a:lnTo>
                    <a:lnTo>
                      <a:pt x="3037" y="1968275"/>
                    </a:lnTo>
                    <a:close/>
                    <a:moveTo>
                      <a:pt x="190359" y="553240"/>
                    </a:moveTo>
                    <a:cubicBezTo>
                      <a:pt x="253892" y="439044"/>
                      <a:pt x="333911" y="340900"/>
                      <a:pt x="422607" y="265316"/>
                    </a:cubicBezTo>
                    <a:cubicBezTo>
                      <a:pt x="540868" y="164537"/>
                      <a:pt x="682781" y="113119"/>
                      <a:pt x="842177" y="67871"/>
                    </a:cubicBezTo>
                    <a:lnTo>
                      <a:pt x="1175364" y="12340"/>
                    </a:lnTo>
                    <a:cubicBezTo>
                      <a:pt x="1251463" y="1028"/>
                      <a:pt x="1275115" y="514"/>
                      <a:pt x="1298767" y="0"/>
                    </a:cubicBezTo>
                    <a:cubicBezTo>
                      <a:pt x="1296710" y="28794"/>
                      <a:pt x="1295682" y="26737"/>
                      <a:pt x="1292597" y="86382"/>
                    </a:cubicBezTo>
                    <a:cubicBezTo>
                      <a:pt x="1289512" y="146027"/>
                      <a:pt x="1295682" y="267373"/>
                      <a:pt x="1280257" y="357868"/>
                    </a:cubicBezTo>
                    <a:cubicBezTo>
                      <a:pt x="1264831" y="448363"/>
                      <a:pt x="1245293" y="547086"/>
                      <a:pt x="1200045" y="629354"/>
                    </a:cubicBezTo>
                    <a:cubicBezTo>
                      <a:pt x="1154797" y="711623"/>
                      <a:pt x="1082812" y="784636"/>
                      <a:pt x="1008770" y="851479"/>
                    </a:cubicBezTo>
                    <a:cubicBezTo>
                      <a:pt x="934729" y="918323"/>
                      <a:pt x="843205" y="962542"/>
                      <a:pt x="755795" y="1030414"/>
                    </a:cubicBezTo>
                    <a:cubicBezTo>
                      <a:pt x="668384" y="1098285"/>
                      <a:pt x="565549" y="1181582"/>
                      <a:pt x="484308" y="1258709"/>
                    </a:cubicBezTo>
                    <a:cubicBezTo>
                      <a:pt x="443688" y="1297272"/>
                      <a:pt x="406924" y="1334293"/>
                      <a:pt x="371703" y="1372471"/>
                    </a:cubicBezTo>
                    <a:lnTo>
                      <a:pt x="321700" y="1430870"/>
                    </a:lnTo>
                    <a:lnTo>
                      <a:pt x="306328" y="1354609"/>
                    </a:lnTo>
                    <a:cubicBezTo>
                      <a:pt x="295993" y="1294613"/>
                      <a:pt x="287044" y="1234527"/>
                      <a:pt x="279508" y="1179710"/>
                    </a:cubicBezTo>
                    <a:cubicBezTo>
                      <a:pt x="264434" y="1070074"/>
                      <a:pt x="271901" y="968703"/>
                      <a:pt x="251034" y="871159"/>
                    </a:cubicBezTo>
                    <a:cubicBezTo>
                      <a:pt x="235384" y="798001"/>
                      <a:pt x="216149" y="724110"/>
                      <a:pt x="186998" y="657852"/>
                    </a:cubicBezTo>
                    <a:lnTo>
                      <a:pt x="162614" y="610560"/>
                    </a:lnTo>
                    <a:close/>
                  </a:path>
                </a:pathLst>
              </a:custGeom>
              <a:solidFill>
                <a:srgbClr val="59A3B0"/>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3" name="MH_Other_4"/>
              <p:cNvSpPr/>
              <p:nvPr/>
            </p:nvSpPr>
            <p:spPr>
              <a:xfrm>
                <a:off x="5600700" y="2116139"/>
                <a:ext cx="1136650" cy="1431925"/>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5 h 1430869"/>
                  <a:gd name="connsiteX4" fmla="*/ 846157 w 1136153"/>
                  <a:gd name="connsiteY4" fmla="*/ 851480 h 1430869"/>
                  <a:gd name="connsiteX5" fmla="*/ 593181 w 1136153"/>
                  <a:gd name="connsiteY5" fmla="*/ 1030414 h 1430869"/>
                  <a:gd name="connsiteX6" fmla="*/ 321695 w 1136153"/>
                  <a:gd name="connsiteY6" fmla="*/ 1258709 h 1430869"/>
                  <a:gd name="connsiteX7" fmla="*/ 209090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5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5"/>
                    </a:cubicBezTo>
                    <a:cubicBezTo>
                      <a:pt x="992183" y="711623"/>
                      <a:pt x="920198" y="784636"/>
                      <a:pt x="846157" y="851480"/>
                    </a:cubicBezTo>
                    <a:cubicBezTo>
                      <a:pt x="772115" y="918323"/>
                      <a:pt x="680591" y="962542"/>
                      <a:pt x="593181" y="1030414"/>
                    </a:cubicBezTo>
                    <a:cubicBezTo>
                      <a:pt x="505770" y="1098285"/>
                      <a:pt x="402935" y="1181582"/>
                      <a:pt x="321695" y="1258709"/>
                    </a:cubicBezTo>
                    <a:cubicBezTo>
                      <a:pt x="281075" y="1297272"/>
                      <a:pt x="244311" y="1334293"/>
                      <a:pt x="209090" y="1372471"/>
                    </a:cubicBezTo>
                    <a:lnTo>
                      <a:pt x="159087" y="1430869"/>
                    </a:lnTo>
                    <a:lnTo>
                      <a:pt x="143715" y="1354609"/>
                    </a:lnTo>
                    <a:cubicBezTo>
                      <a:pt x="133380" y="1294613"/>
                      <a:pt x="124432" y="1234528"/>
                      <a:pt x="116895" y="1179710"/>
                    </a:cubicBezTo>
                    <a:cubicBezTo>
                      <a:pt x="101821" y="1070075"/>
                      <a:pt x="109288" y="968703"/>
                      <a:pt x="88421" y="871159"/>
                    </a:cubicBezTo>
                    <a:cubicBezTo>
                      <a:pt x="72771" y="798002"/>
                      <a:pt x="53536" y="724111"/>
                      <a:pt x="24385" y="657852"/>
                    </a:cubicBezTo>
                    <a:lnTo>
                      <a:pt x="0" y="610560"/>
                    </a:lnTo>
                    <a:lnTo>
                      <a:pt x="27745" y="553240"/>
                    </a:lnTo>
                    <a:cubicBezTo>
                      <a:pt x="91278" y="439044"/>
                      <a:pt x="171298"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3B4658"/>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4" name="MH_Other_5"/>
              <p:cNvSpPr/>
              <p:nvPr/>
            </p:nvSpPr>
            <p:spPr>
              <a:xfrm rot="18000000">
                <a:off x="4899026" y="2465388"/>
                <a:ext cx="1136650" cy="1431925"/>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4 h 1430869"/>
                  <a:gd name="connsiteX4" fmla="*/ 846157 w 1136153"/>
                  <a:gd name="connsiteY4" fmla="*/ 851479 h 1430869"/>
                  <a:gd name="connsiteX5" fmla="*/ 593181 w 1136153"/>
                  <a:gd name="connsiteY5" fmla="*/ 1030413 h 1430869"/>
                  <a:gd name="connsiteX6" fmla="*/ 321694 w 1136153"/>
                  <a:gd name="connsiteY6" fmla="*/ 1258709 h 1430869"/>
                  <a:gd name="connsiteX7" fmla="*/ 209089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4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4"/>
                    </a:cubicBezTo>
                    <a:cubicBezTo>
                      <a:pt x="992183" y="711623"/>
                      <a:pt x="920198" y="784636"/>
                      <a:pt x="846157" y="851479"/>
                    </a:cubicBezTo>
                    <a:cubicBezTo>
                      <a:pt x="772115" y="918323"/>
                      <a:pt x="680591" y="962542"/>
                      <a:pt x="593181" y="1030413"/>
                    </a:cubicBezTo>
                    <a:cubicBezTo>
                      <a:pt x="505770" y="1098285"/>
                      <a:pt x="402934" y="1181582"/>
                      <a:pt x="321694" y="1258709"/>
                    </a:cubicBezTo>
                    <a:cubicBezTo>
                      <a:pt x="281075" y="1297272"/>
                      <a:pt x="244311" y="1334293"/>
                      <a:pt x="209089" y="1372471"/>
                    </a:cubicBezTo>
                    <a:lnTo>
                      <a:pt x="159087" y="1430869"/>
                    </a:lnTo>
                    <a:lnTo>
                      <a:pt x="143715" y="1354609"/>
                    </a:lnTo>
                    <a:cubicBezTo>
                      <a:pt x="133380" y="1294613"/>
                      <a:pt x="124431" y="1234527"/>
                      <a:pt x="116895"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59A3B0"/>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5" name="MH_Other_6"/>
              <p:cNvSpPr/>
              <p:nvPr/>
            </p:nvSpPr>
            <p:spPr>
              <a:xfrm rot="14400000">
                <a:off x="4791076" y="3235326"/>
                <a:ext cx="1135062" cy="1430337"/>
              </a:xfrm>
              <a:custGeom>
                <a:avLst/>
                <a:gdLst>
                  <a:gd name="connsiteX0" fmla="*/ 1037431 w 1136153"/>
                  <a:gd name="connsiteY0" fmla="*/ 629354 h 1430870"/>
                  <a:gd name="connsiteX1" fmla="*/ 846156 w 1136153"/>
                  <a:gd name="connsiteY1" fmla="*/ 851479 h 1430870"/>
                  <a:gd name="connsiteX2" fmla="*/ 593181 w 1136153"/>
                  <a:gd name="connsiteY2" fmla="*/ 1030414 h 1430870"/>
                  <a:gd name="connsiteX3" fmla="*/ 321694 w 1136153"/>
                  <a:gd name="connsiteY3" fmla="*/ 1258709 h 1430870"/>
                  <a:gd name="connsiteX4" fmla="*/ 209089 w 1136153"/>
                  <a:gd name="connsiteY4" fmla="*/ 1372471 h 1430870"/>
                  <a:gd name="connsiteX5" fmla="*/ 159087 w 1136153"/>
                  <a:gd name="connsiteY5" fmla="*/ 1430870 h 1430870"/>
                  <a:gd name="connsiteX6" fmla="*/ 143715 w 1136153"/>
                  <a:gd name="connsiteY6" fmla="*/ 1354609 h 1430870"/>
                  <a:gd name="connsiteX7" fmla="*/ 116894 w 1136153"/>
                  <a:gd name="connsiteY7" fmla="*/ 1179710 h 1430870"/>
                  <a:gd name="connsiteX8" fmla="*/ 88421 w 1136153"/>
                  <a:gd name="connsiteY8" fmla="*/ 871159 h 1430870"/>
                  <a:gd name="connsiteX9" fmla="*/ 24384 w 1136153"/>
                  <a:gd name="connsiteY9" fmla="*/ 657852 h 1430870"/>
                  <a:gd name="connsiteX10" fmla="*/ 0 w 1136153"/>
                  <a:gd name="connsiteY10" fmla="*/ 610560 h 1430870"/>
                  <a:gd name="connsiteX11" fmla="*/ 27745 w 1136153"/>
                  <a:gd name="connsiteY11" fmla="*/ 553240 h 1430870"/>
                  <a:gd name="connsiteX12" fmla="*/ 259993 w 1136153"/>
                  <a:gd name="connsiteY12" fmla="*/ 265316 h 1430870"/>
                  <a:gd name="connsiteX13" fmla="*/ 679563 w 1136153"/>
                  <a:gd name="connsiteY13" fmla="*/ 67872 h 1430870"/>
                  <a:gd name="connsiteX14" fmla="*/ 1012750 w 1136153"/>
                  <a:gd name="connsiteY14" fmla="*/ 12340 h 1430870"/>
                  <a:gd name="connsiteX15" fmla="*/ 1136153 w 1136153"/>
                  <a:gd name="connsiteY15" fmla="*/ 0 h 1430870"/>
                  <a:gd name="connsiteX16" fmla="*/ 1129983 w 1136153"/>
                  <a:gd name="connsiteY16" fmla="*/ 86382 h 1430870"/>
                  <a:gd name="connsiteX17" fmla="*/ 1117643 w 1136153"/>
                  <a:gd name="connsiteY17" fmla="*/ 357868 h 1430870"/>
                  <a:gd name="connsiteX18" fmla="*/ 1037431 w 1136153"/>
                  <a:gd name="connsiteY18" fmla="*/ 629354 h 143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70">
                    <a:moveTo>
                      <a:pt x="1037431" y="629354"/>
                    </a:moveTo>
                    <a:cubicBezTo>
                      <a:pt x="992183" y="711623"/>
                      <a:pt x="920198" y="784636"/>
                      <a:pt x="846156" y="851479"/>
                    </a:cubicBezTo>
                    <a:cubicBezTo>
                      <a:pt x="772115" y="918323"/>
                      <a:pt x="680591" y="962542"/>
                      <a:pt x="593181" y="1030414"/>
                    </a:cubicBezTo>
                    <a:cubicBezTo>
                      <a:pt x="505770" y="1098285"/>
                      <a:pt x="402935" y="1181582"/>
                      <a:pt x="321694" y="1258709"/>
                    </a:cubicBezTo>
                    <a:cubicBezTo>
                      <a:pt x="281074" y="1297272"/>
                      <a:pt x="244310" y="1334293"/>
                      <a:pt x="209089" y="1372471"/>
                    </a:cubicBezTo>
                    <a:lnTo>
                      <a:pt x="159087" y="1430870"/>
                    </a:lnTo>
                    <a:lnTo>
                      <a:pt x="143715" y="1354609"/>
                    </a:lnTo>
                    <a:cubicBezTo>
                      <a:pt x="133379" y="1294613"/>
                      <a:pt x="124431" y="1234528"/>
                      <a:pt x="116894"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ubicBezTo>
                      <a:pt x="1134096" y="28794"/>
                      <a:pt x="1133068" y="26737"/>
                      <a:pt x="1129983" y="86382"/>
                    </a:cubicBezTo>
                    <a:cubicBezTo>
                      <a:pt x="1126898" y="146027"/>
                      <a:pt x="1133068" y="267373"/>
                      <a:pt x="1117643" y="357868"/>
                    </a:cubicBezTo>
                    <a:cubicBezTo>
                      <a:pt x="1102217" y="448363"/>
                      <a:pt x="1082679" y="547086"/>
                      <a:pt x="1037431" y="629354"/>
                    </a:cubicBezTo>
                    <a:close/>
                  </a:path>
                </a:pathLst>
              </a:custGeom>
              <a:solidFill>
                <a:srgbClr val="3B4658"/>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grpSp>
        <p:sp>
          <p:nvSpPr>
            <p:cNvPr id="12" name="矩形 11"/>
            <p:cNvSpPr/>
            <p:nvPr/>
          </p:nvSpPr>
          <p:spPr>
            <a:xfrm>
              <a:off x="4778746" y="2481424"/>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3" name="矩形 12"/>
            <p:cNvSpPr/>
            <p:nvPr/>
          </p:nvSpPr>
          <p:spPr>
            <a:xfrm>
              <a:off x="4642842" y="3737206"/>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6" name="矩形 15"/>
            <p:cNvSpPr/>
            <p:nvPr/>
          </p:nvSpPr>
          <p:spPr>
            <a:xfrm>
              <a:off x="5721249" y="4427036"/>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矩形 16"/>
            <p:cNvSpPr/>
            <p:nvPr/>
          </p:nvSpPr>
          <p:spPr>
            <a:xfrm>
              <a:off x="6873819" y="3880710"/>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8" name="矩形 17"/>
            <p:cNvSpPr/>
            <p:nvPr/>
          </p:nvSpPr>
          <p:spPr>
            <a:xfrm>
              <a:off x="6898482" y="2662477"/>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矩形 18"/>
            <p:cNvSpPr/>
            <p:nvPr/>
          </p:nvSpPr>
          <p:spPr>
            <a:xfrm>
              <a:off x="5887500" y="1966813"/>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endPar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26" name="Text Box 10"/>
          <p:cNvSpPr txBox="1">
            <a:spLocks noChangeArrowheads="1"/>
          </p:cNvSpPr>
          <p:nvPr/>
        </p:nvSpPr>
        <p:spPr bwMode="auto">
          <a:xfrm>
            <a:off x="5079832" y="2221521"/>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7" name="Text Box 10"/>
          <p:cNvSpPr txBox="1">
            <a:spLocks noChangeArrowheads="1"/>
          </p:cNvSpPr>
          <p:nvPr/>
        </p:nvSpPr>
        <p:spPr bwMode="auto">
          <a:xfrm>
            <a:off x="5102398" y="3387606"/>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8" name="Text Box 10"/>
          <p:cNvSpPr txBox="1">
            <a:spLocks noChangeArrowheads="1"/>
          </p:cNvSpPr>
          <p:nvPr/>
        </p:nvSpPr>
        <p:spPr bwMode="auto">
          <a:xfrm>
            <a:off x="5102398" y="4780984"/>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9" name="Text Box 10"/>
          <p:cNvSpPr txBox="1">
            <a:spLocks noChangeArrowheads="1"/>
          </p:cNvSpPr>
          <p:nvPr/>
        </p:nvSpPr>
        <p:spPr bwMode="auto">
          <a:xfrm>
            <a:off x="8242593" y="2159702"/>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30" name="Text Box 10"/>
          <p:cNvSpPr txBox="1">
            <a:spLocks noChangeArrowheads="1"/>
          </p:cNvSpPr>
          <p:nvPr/>
        </p:nvSpPr>
        <p:spPr bwMode="auto">
          <a:xfrm>
            <a:off x="8265159" y="3325787"/>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31" name="Text Box 10"/>
          <p:cNvSpPr txBox="1">
            <a:spLocks noChangeArrowheads="1"/>
          </p:cNvSpPr>
          <p:nvPr/>
        </p:nvSpPr>
        <p:spPr bwMode="auto">
          <a:xfrm>
            <a:off x="8265159" y="4719165"/>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250" fill="hold"/>
                                        <p:tgtEl>
                                          <p:spTgt spid="26"/>
                                        </p:tgtEl>
                                        <p:attrNameLst>
                                          <p:attrName>ppt_x</p:attrName>
                                        </p:attrNameLst>
                                      </p:cBhvr>
                                      <p:tavLst>
                                        <p:tav tm="0">
                                          <p:val>
                                            <p:strVal val="0-#ppt_w/2"/>
                                          </p:val>
                                        </p:tav>
                                        <p:tav tm="100000">
                                          <p:val>
                                            <p:strVal val="#ppt_x"/>
                                          </p:val>
                                        </p:tav>
                                      </p:tavLst>
                                    </p:anim>
                                    <p:anim calcmode="lin" valueType="num">
                                      <p:cBhvr additive="base">
                                        <p:cTn id="18" dur="250" fill="hold"/>
                                        <p:tgtEl>
                                          <p:spTgt spid="26"/>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250" fill="hold"/>
                                        <p:tgtEl>
                                          <p:spTgt spid="27"/>
                                        </p:tgtEl>
                                        <p:attrNameLst>
                                          <p:attrName>ppt_x</p:attrName>
                                        </p:attrNameLst>
                                      </p:cBhvr>
                                      <p:tavLst>
                                        <p:tav tm="0">
                                          <p:val>
                                            <p:strVal val="0-#ppt_w/2"/>
                                          </p:val>
                                        </p:tav>
                                        <p:tav tm="100000">
                                          <p:val>
                                            <p:strVal val="#ppt_x"/>
                                          </p:val>
                                        </p:tav>
                                      </p:tavLst>
                                    </p:anim>
                                    <p:anim calcmode="lin" valueType="num">
                                      <p:cBhvr additive="base">
                                        <p:cTn id="23" dur="25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250" fill="hold"/>
                                        <p:tgtEl>
                                          <p:spTgt spid="28"/>
                                        </p:tgtEl>
                                        <p:attrNameLst>
                                          <p:attrName>ppt_x</p:attrName>
                                        </p:attrNameLst>
                                      </p:cBhvr>
                                      <p:tavLst>
                                        <p:tav tm="0">
                                          <p:val>
                                            <p:strVal val="0-#ppt_w/2"/>
                                          </p:val>
                                        </p:tav>
                                        <p:tav tm="100000">
                                          <p:val>
                                            <p:strVal val="#ppt_x"/>
                                          </p:val>
                                        </p:tav>
                                      </p:tavLst>
                                    </p:anim>
                                    <p:anim calcmode="lin" valueType="num">
                                      <p:cBhvr additive="base">
                                        <p:cTn id="28" dur="250" fill="hold"/>
                                        <p:tgtEl>
                                          <p:spTgt spid="28"/>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250" fill="hold"/>
                                        <p:tgtEl>
                                          <p:spTgt spid="29"/>
                                        </p:tgtEl>
                                        <p:attrNameLst>
                                          <p:attrName>ppt_x</p:attrName>
                                        </p:attrNameLst>
                                      </p:cBhvr>
                                      <p:tavLst>
                                        <p:tav tm="0">
                                          <p:val>
                                            <p:strVal val="0-#ppt_w/2"/>
                                          </p:val>
                                        </p:tav>
                                        <p:tav tm="100000">
                                          <p:val>
                                            <p:strVal val="#ppt_x"/>
                                          </p:val>
                                        </p:tav>
                                      </p:tavLst>
                                    </p:anim>
                                    <p:anim calcmode="lin" valueType="num">
                                      <p:cBhvr additive="base">
                                        <p:cTn id="33" dur="250" fill="hold"/>
                                        <p:tgtEl>
                                          <p:spTgt spid="29"/>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250" fill="hold"/>
                                        <p:tgtEl>
                                          <p:spTgt spid="30"/>
                                        </p:tgtEl>
                                        <p:attrNameLst>
                                          <p:attrName>ppt_x</p:attrName>
                                        </p:attrNameLst>
                                      </p:cBhvr>
                                      <p:tavLst>
                                        <p:tav tm="0">
                                          <p:val>
                                            <p:strVal val="0-#ppt_w/2"/>
                                          </p:val>
                                        </p:tav>
                                        <p:tav tm="100000">
                                          <p:val>
                                            <p:strVal val="#ppt_x"/>
                                          </p:val>
                                        </p:tav>
                                      </p:tavLst>
                                    </p:anim>
                                    <p:anim calcmode="lin" valueType="num">
                                      <p:cBhvr additive="base">
                                        <p:cTn id="38" dur="250" fill="hold"/>
                                        <p:tgtEl>
                                          <p:spTgt spid="30"/>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250" fill="hold"/>
                                        <p:tgtEl>
                                          <p:spTgt spid="31"/>
                                        </p:tgtEl>
                                        <p:attrNameLst>
                                          <p:attrName>ppt_x</p:attrName>
                                        </p:attrNameLst>
                                      </p:cBhvr>
                                      <p:tavLst>
                                        <p:tav tm="0">
                                          <p:val>
                                            <p:strVal val="0-#ppt_w/2"/>
                                          </p:val>
                                        </p:tav>
                                        <p:tav tm="100000">
                                          <p:val>
                                            <p:strVal val="#ppt_x"/>
                                          </p:val>
                                        </p:tav>
                                      </p:tavLst>
                                    </p:anim>
                                    <p:anim calcmode="lin" valueType="num">
                                      <p:cBhvr additive="base">
                                        <p:cTn id="43" dur="2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581477" y="1976706"/>
            <a:ext cx="4523125" cy="1796324"/>
            <a:chOff x="549712" y="699542"/>
            <a:chExt cx="3888432" cy="1584176"/>
          </a:xfrm>
        </p:grpSpPr>
        <p:sp>
          <p:nvSpPr>
            <p:cNvPr id="11" name="圆角矩形 5"/>
            <p:cNvSpPr/>
            <p:nvPr/>
          </p:nvSpPr>
          <p:spPr>
            <a:xfrm>
              <a:off x="549712" y="699542"/>
              <a:ext cx="3888432" cy="1584176"/>
            </a:xfrm>
            <a:prstGeom prst="roundRect">
              <a:avLst>
                <a:gd name="adj" fmla="val 8330"/>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12" name="Rectangle 13" descr="FD1DDF730CE4456e89755B07FE1653D0# #Rectangle 13"/>
            <p:cNvSpPr>
              <a:spLocks noChangeArrowheads="1"/>
            </p:cNvSpPr>
            <p:nvPr/>
          </p:nvSpPr>
          <p:spPr bwMode="auto">
            <a:xfrm>
              <a:off x="1876107" y="108551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Rectangle 13" descr="FD1DDF730CE4456e89755B07FE1653D0# #Rectangle 13"/>
            <p:cNvSpPr>
              <a:spLocks noChangeArrowheads="1"/>
            </p:cNvSpPr>
            <p:nvPr/>
          </p:nvSpPr>
          <p:spPr bwMode="auto">
            <a:xfrm>
              <a:off x="1876105" y="135323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椭圆 15"/>
            <p:cNvSpPr/>
            <p:nvPr/>
          </p:nvSpPr>
          <p:spPr>
            <a:xfrm>
              <a:off x="683568" y="105622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17" name="组合 16"/>
            <p:cNvGrpSpPr/>
            <p:nvPr/>
          </p:nvGrpSpPr>
          <p:grpSpPr>
            <a:xfrm>
              <a:off x="748404" y="1061904"/>
              <a:ext cx="720063" cy="814283"/>
              <a:chOff x="1638940" y="990614"/>
              <a:chExt cx="720063" cy="814283"/>
            </a:xfrm>
          </p:grpSpPr>
          <p:sp>
            <p:nvSpPr>
              <p:cNvPr id="18" name="TextBox 14"/>
              <p:cNvSpPr txBox="1"/>
              <p:nvPr/>
            </p:nvSpPr>
            <p:spPr>
              <a:xfrm>
                <a:off x="1638940"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a:t>
                </a:r>
                <a:endPar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20" name="组合 19"/>
          <p:cNvGrpSpPr/>
          <p:nvPr/>
        </p:nvGrpSpPr>
        <p:grpSpPr>
          <a:xfrm>
            <a:off x="1581477" y="3969038"/>
            <a:ext cx="4523125" cy="1796324"/>
            <a:chOff x="549712" y="2859782"/>
            <a:chExt cx="3888432" cy="1584176"/>
          </a:xfrm>
        </p:grpSpPr>
        <p:sp>
          <p:nvSpPr>
            <p:cNvPr id="21" name="圆角矩形 14"/>
            <p:cNvSpPr/>
            <p:nvPr/>
          </p:nvSpPr>
          <p:spPr>
            <a:xfrm>
              <a:off x="549712" y="2859782"/>
              <a:ext cx="3888432" cy="1584176"/>
            </a:xfrm>
            <a:prstGeom prst="roundRect">
              <a:avLst>
                <a:gd name="adj" fmla="val 8636"/>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22" name="Rectangle 13" descr="FD1DDF730CE4456e89755B07FE1653D0# #Rectangle 13"/>
            <p:cNvSpPr>
              <a:spLocks noChangeArrowheads="1"/>
            </p:cNvSpPr>
            <p:nvPr/>
          </p:nvSpPr>
          <p:spPr bwMode="auto">
            <a:xfrm>
              <a:off x="1876107" y="324575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Rectangle 13" descr="FD1DDF730CE4456e89755B07FE1653D0# #Rectangle 13"/>
            <p:cNvSpPr>
              <a:spLocks noChangeArrowheads="1"/>
            </p:cNvSpPr>
            <p:nvPr/>
          </p:nvSpPr>
          <p:spPr bwMode="auto">
            <a:xfrm>
              <a:off x="1876105" y="351347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椭圆 23"/>
            <p:cNvSpPr/>
            <p:nvPr/>
          </p:nvSpPr>
          <p:spPr>
            <a:xfrm>
              <a:off x="683568" y="321646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25" name="组合 24"/>
            <p:cNvGrpSpPr/>
            <p:nvPr/>
          </p:nvGrpSpPr>
          <p:grpSpPr>
            <a:xfrm>
              <a:off x="729491" y="3222144"/>
              <a:ext cx="738976" cy="814283"/>
              <a:chOff x="1620027" y="990614"/>
              <a:chExt cx="738976" cy="814283"/>
            </a:xfrm>
          </p:grpSpPr>
          <p:sp>
            <p:nvSpPr>
              <p:cNvPr id="26" name="TextBox 25"/>
              <p:cNvSpPr txBox="1"/>
              <p:nvPr/>
            </p:nvSpPr>
            <p:spPr>
              <a:xfrm>
                <a:off x="1620027"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7" name="矩形 26"/>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endPar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28" name="组合 27"/>
          <p:cNvGrpSpPr/>
          <p:nvPr/>
        </p:nvGrpSpPr>
        <p:grpSpPr>
          <a:xfrm>
            <a:off x="6355887" y="1976706"/>
            <a:ext cx="4523125" cy="1796324"/>
            <a:chOff x="4654168" y="699542"/>
            <a:chExt cx="3888432" cy="1584176"/>
          </a:xfrm>
        </p:grpSpPr>
        <p:sp>
          <p:nvSpPr>
            <p:cNvPr id="29" name="圆角矩形 23"/>
            <p:cNvSpPr/>
            <p:nvPr/>
          </p:nvSpPr>
          <p:spPr>
            <a:xfrm>
              <a:off x="4654168" y="699542"/>
              <a:ext cx="3888432" cy="1584176"/>
            </a:xfrm>
            <a:prstGeom prst="roundRect">
              <a:avLst>
                <a:gd name="adj" fmla="val 9138"/>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30" name="Rectangle 13" descr="FD1DDF730CE4456e89755B07FE1653D0# #Rectangle 13"/>
            <p:cNvSpPr>
              <a:spLocks noChangeArrowheads="1"/>
            </p:cNvSpPr>
            <p:nvPr/>
          </p:nvSpPr>
          <p:spPr bwMode="auto">
            <a:xfrm>
              <a:off x="5980563" y="108551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Rectangle 13" descr="FD1DDF730CE4456e89755B07FE1653D0# #Rectangle 13"/>
            <p:cNvSpPr>
              <a:spLocks noChangeArrowheads="1"/>
            </p:cNvSpPr>
            <p:nvPr/>
          </p:nvSpPr>
          <p:spPr bwMode="auto">
            <a:xfrm>
              <a:off x="5980561" y="135323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椭圆 31"/>
            <p:cNvSpPr/>
            <p:nvPr/>
          </p:nvSpPr>
          <p:spPr>
            <a:xfrm>
              <a:off x="4788024" y="105622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33" name="组合 32"/>
            <p:cNvGrpSpPr/>
            <p:nvPr/>
          </p:nvGrpSpPr>
          <p:grpSpPr>
            <a:xfrm>
              <a:off x="4821719" y="1061904"/>
              <a:ext cx="751204" cy="814283"/>
              <a:chOff x="1607799" y="990614"/>
              <a:chExt cx="751204" cy="814283"/>
            </a:xfrm>
          </p:grpSpPr>
          <p:sp>
            <p:nvSpPr>
              <p:cNvPr id="34" name="TextBox 34"/>
              <p:cNvSpPr txBox="1"/>
              <p:nvPr/>
            </p:nvSpPr>
            <p:spPr>
              <a:xfrm>
                <a:off x="1607799"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endPar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36" name="组合 35"/>
          <p:cNvGrpSpPr/>
          <p:nvPr/>
        </p:nvGrpSpPr>
        <p:grpSpPr>
          <a:xfrm>
            <a:off x="6355887" y="3969038"/>
            <a:ext cx="4523125" cy="1796324"/>
            <a:chOff x="4654168" y="2859782"/>
            <a:chExt cx="3888432" cy="1584176"/>
          </a:xfrm>
        </p:grpSpPr>
        <p:sp>
          <p:nvSpPr>
            <p:cNvPr id="37" name="圆角矩形 33"/>
            <p:cNvSpPr/>
            <p:nvPr/>
          </p:nvSpPr>
          <p:spPr>
            <a:xfrm>
              <a:off x="4654168" y="2859782"/>
              <a:ext cx="3888432" cy="1584176"/>
            </a:xfrm>
            <a:prstGeom prst="roundRect">
              <a:avLst>
                <a:gd name="adj" fmla="val 9138"/>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38" name="Rectangle 13" descr="FD1DDF730CE4456e89755B07FE1653D0# #Rectangle 13"/>
            <p:cNvSpPr>
              <a:spLocks noChangeArrowheads="1"/>
            </p:cNvSpPr>
            <p:nvPr/>
          </p:nvSpPr>
          <p:spPr bwMode="auto">
            <a:xfrm>
              <a:off x="5980563" y="324575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Rectangle 13" descr="FD1DDF730CE4456e89755B07FE1653D0# #Rectangle 13"/>
            <p:cNvSpPr>
              <a:spLocks noChangeArrowheads="1"/>
            </p:cNvSpPr>
            <p:nvPr/>
          </p:nvSpPr>
          <p:spPr bwMode="auto">
            <a:xfrm>
              <a:off x="5980561" y="351347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椭圆 39"/>
            <p:cNvSpPr/>
            <p:nvPr/>
          </p:nvSpPr>
          <p:spPr>
            <a:xfrm>
              <a:off x="4788024" y="321646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833947" y="3222144"/>
              <a:ext cx="738976" cy="814283"/>
              <a:chOff x="1620027" y="990614"/>
              <a:chExt cx="738976" cy="814283"/>
            </a:xfrm>
          </p:grpSpPr>
          <p:sp>
            <p:nvSpPr>
              <p:cNvPr id="42" name="TextBox 43"/>
              <p:cNvSpPr txBox="1"/>
              <p:nvPr/>
            </p:nvSpPr>
            <p:spPr>
              <a:xfrm>
                <a:off x="1620027"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43" name="矩形 42"/>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endPar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anim calcmode="lin" valueType="num">
                                      <p:cBhvr>
                                        <p:cTn id="24" dur="500" fill="hold"/>
                                        <p:tgtEl>
                                          <p:spTgt spid="28"/>
                                        </p:tgtEl>
                                        <p:attrNameLst>
                                          <p:attrName>ppt_x</p:attrName>
                                        </p:attrNameLst>
                                      </p:cBhvr>
                                      <p:tavLst>
                                        <p:tav tm="0">
                                          <p:val>
                                            <p:strVal val="#ppt_x"/>
                                          </p:val>
                                        </p:tav>
                                        <p:tav tm="100000">
                                          <p:val>
                                            <p:strVal val="#ppt_x"/>
                                          </p:val>
                                        </p:tav>
                                      </p:tavLst>
                                    </p:anim>
                                    <p:anim calcmode="lin" valueType="num">
                                      <p:cBhvr>
                                        <p:cTn id="25" dur="5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anim calcmode="lin" valueType="num">
                                      <p:cBhvr>
                                        <p:cTn id="30" dur="500" fill="hold"/>
                                        <p:tgtEl>
                                          <p:spTgt spid="36"/>
                                        </p:tgtEl>
                                        <p:attrNameLst>
                                          <p:attrName>ppt_x</p:attrName>
                                        </p:attrNameLst>
                                      </p:cBhvr>
                                      <p:tavLst>
                                        <p:tav tm="0">
                                          <p:val>
                                            <p:strVal val="#ppt_x"/>
                                          </p:val>
                                        </p:tav>
                                        <p:tav tm="100000">
                                          <p:val>
                                            <p:strVal val="#ppt_x"/>
                                          </p:val>
                                        </p:tav>
                                      </p:tavLst>
                                    </p:anim>
                                    <p:anim calcmode="lin" valueType="num">
                                      <p:cBhvr>
                                        <p:cTn id="31"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rPr>
              <a:t>第四章</a:t>
            </a:r>
            <a:endParaRPr 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明年</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工作计划</a:t>
            </a:r>
            <a:endPar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1"/>
          <a:stretch>
            <a:fillRect/>
          </a:stretch>
        </p:blipFill>
        <p:spPr>
          <a:xfrm>
            <a:off x="0" y="1240"/>
            <a:ext cx="12190413" cy="6857107"/>
          </a:xfrm>
          <a:prstGeom prst="rect">
            <a:avLst/>
          </a:prstGeom>
        </p:spPr>
      </p:pic>
      <p:grpSp>
        <p:nvGrpSpPr>
          <p:cNvPr id="35" name="组合 34"/>
          <p:cNvGrpSpPr/>
          <p:nvPr/>
        </p:nvGrpSpPr>
        <p:grpSpPr>
          <a:xfrm>
            <a:off x="1642354" y="992629"/>
            <a:ext cx="3899383" cy="3153992"/>
            <a:chOff x="5622266" y="2106894"/>
            <a:chExt cx="2780970" cy="2757427"/>
          </a:xfrm>
          <a:solidFill>
            <a:srgbClr val="59A3B0"/>
          </a:solidFill>
        </p:grpSpPr>
        <p:sp>
          <p:nvSpPr>
            <p:cNvPr id="36" name="Shape 18"/>
            <p:cNvSpPr/>
            <p:nvPr/>
          </p:nvSpPr>
          <p:spPr>
            <a:xfrm>
              <a:off x="5622266" y="4333559"/>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7" name="Shape 18"/>
            <p:cNvSpPr/>
            <p:nvPr/>
          </p:nvSpPr>
          <p:spPr>
            <a:xfrm>
              <a:off x="5622266" y="3579084"/>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8" name="Shape 18"/>
            <p:cNvSpPr/>
            <p:nvPr/>
          </p:nvSpPr>
          <p:spPr>
            <a:xfrm>
              <a:off x="5622266" y="2826821"/>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9" name="Shape 18"/>
            <p:cNvSpPr/>
            <p:nvPr/>
          </p:nvSpPr>
          <p:spPr>
            <a:xfrm>
              <a:off x="5622266" y="2106894"/>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0" name="文本框 3"/>
            <p:cNvSpPr txBox="1"/>
            <p:nvPr/>
          </p:nvSpPr>
          <p:spPr>
            <a:xfrm>
              <a:off x="5902930" y="2154143"/>
              <a:ext cx="2200596"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01</a:t>
              </a:r>
              <a:r>
                <a:rPr kumimoji="1" lang="zh-CN" altLang="en-US" sz="2400" dirty="0">
                  <a:solidFill>
                    <a:schemeClr val="bg1"/>
                  </a:solidFill>
                  <a:latin typeface="微软雅黑" panose="020B0503020204020204" pitchFamily="34" charset="-122"/>
                  <a:ea typeface="微软雅黑" panose="020B0503020204020204" pitchFamily="34" charset="-122"/>
                </a:rPr>
                <a:t>      年度工作概述</a:t>
              </a:r>
              <a:endParaRPr kumimoji="1"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1" name="文本框 4"/>
            <p:cNvSpPr txBox="1"/>
            <p:nvPr/>
          </p:nvSpPr>
          <p:spPr>
            <a:xfrm>
              <a:off x="5797795" y="2874070"/>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02</a:t>
              </a:r>
              <a:r>
                <a:rPr kumimoji="1" lang="zh-CN" altLang="en-US" sz="2400" dirty="0">
                  <a:solidFill>
                    <a:schemeClr val="bg1"/>
                  </a:solidFill>
                  <a:latin typeface="微软雅黑" panose="020B0503020204020204" pitchFamily="34" charset="-122"/>
                  <a:ea typeface="微软雅黑" panose="020B0503020204020204" pitchFamily="34" charset="-122"/>
                </a:rPr>
                <a:t>      工作完成情况</a:t>
              </a:r>
              <a:endParaRPr kumimoji="1"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2" name="文本框 7"/>
            <p:cNvSpPr txBox="1"/>
            <p:nvPr/>
          </p:nvSpPr>
          <p:spPr>
            <a:xfrm>
              <a:off x="5822548" y="3626333"/>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03</a:t>
              </a:r>
              <a:r>
                <a:rPr kumimoji="1" lang="zh-CN" altLang="en-US" sz="2400" dirty="0">
                  <a:solidFill>
                    <a:schemeClr val="bg1"/>
                  </a:solidFill>
                  <a:latin typeface="微软雅黑" panose="020B0503020204020204" pitchFamily="34" charset="-122"/>
                  <a:ea typeface="微软雅黑" panose="020B0503020204020204" pitchFamily="34" charset="-122"/>
                </a:rPr>
                <a:t>      成功项目展示</a:t>
              </a:r>
              <a:endParaRPr kumimoji="1"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3" name="文本框 8"/>
            <p:cNvSpPr txBox="1"/>
            <p:nvPr/>
          </p:nvSpPr>
          <p:spPr>
            <a:xfrm>
              <a:off x="5822548" y="4380808"/>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04</a:t>
              </a:r>
              <a:r>
                <a:rPr kumimoji="1" lang="zh-CN" altLang="en-US" sz="2400" dirty="0">
                  <a:solidFill>
                    <a:schemeClr val="bg1"/>
                  </a:solidFill>
                  <a:latin typeface="微软雅黑" panose="020B0503020204020204" pitchFamily="34" charset="-122"/>
                  <a:ea typeface="微软雅黑" panose="020B0503020204020204" pitchFamily="34" charset="-122"/>
                </a:rPr>
                <a:t>      明年工作计划</a:t>
              </a:r>
              <a:endParaRPr kumimoji="1"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44" name="TextBox 15"/>
          <p:cNvSpPr txBox="1"/>
          <p:nvPr/>
        </p:nvSpPr>
        <p:spPr>
          <a:xfrm>
            <a:off x="88985" y="5605737"/>
            <a:ext cx="3068638" cy="830997"/>
          </a:xfrm>
          <a:prstGeom prst="rect">
            <a:avLst/>
          </a:prstGeom>
          <a:noFill/>
          <a:ln>
            <a:noFill/>
          </a:ln>
        </p:spPr>
        <p:txBody>
          <a:bodyPr wrap="square" rtlCol="0">
            <a:spAutoFit/>
          </a:bodyPr>
          <a:lstStyle/>
          <a:p>
            <a:pPr algn="ctr"/>
            <a:r>
              <a:rPr lang="zh-CN" altLang="en-US" sz="4800" b="1" spc="600" dirty="0" smtClean="0">
                <a:solidFill>
                  <a:schemeClr val="bg1"/>
                </a:solidFill>
                <a:latin typeface="微软雅黑" panose="020B0503020204020204" pitchFamily="34" charset="-122"/>
                <a:ea typeface="微软雅黑" panose="020B0503020204020204" pitchFamily="34" charset="-122"/>
                <a:cs typeface="Lato Black" panose="020F0A02020204030203" charset="0"/>
              </a:rPr>
              <a:t>目</a:t>
            </a:r>
            <a:r>
              <a:rPr lang="zh-CN" alt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rPr>
              <a:t>录</a:t>
            </a:r>
            <a:endParaRPr 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750"/>
                                            <p:tgtEl>
                                              <p:spTgt spid="44"/>
                                            </p:tgtEl>
                                          </p:cBhvr>
                                        </p:animEffect>
                                        <p:anim calcmode="lin" valueType="num">
                                          <p:cBhvr>
                                            <p:cTn id="12" dur="750" fill="hold"/>
                                            <p:tgtEl>
                                              <p:spTgt spid="44"/>
                                            </p:tgtEl>
                                            <p:attrNameLst>
                                              <p:attrName>ppt_x</p:attrName>
                                            </p:attrNameLst>
                                          </p:cBhvr>
                                          <p:tavLst>
                                            <p:tav tm="0">
                                              <p:val>
                                                <p:strVal val="#ppt_x"/>
                                              </p:val>
                                            </p:tav>
                                            <p:tav tm="100000">
                                              <p:val>
                                                <p:strVal val="#ppt_x"/>
                                              </p:val>
                                            </p:tav>
                                          </p:tavLst>
                                        </p:anim>
                                        <p:anim calcmode="lin" valueType="num">
                                          <p:cBhvr>
                                            <p:cTn id="13" dur="750" fill="hold"/>
                                            <p:tgtEl>
                                              <p:spTgt spid="4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14:presetBounceEnd="62000">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14:bounceEnd="62000">
                                          <p:cBhvr additive="base">
                                            <p:cTn id="17" dur="1250" fill="hold"/>
                                            <p:tgtEl>
                                              <p:spTgt spid="35"/>
                                            </p:tgtEl>
                                            <p:attrNameLst>
                                              <p:attrName>ppt_x</p:attrName>
                                            </p:attrNameLst>
                                          </p:cBhvr>
                                          <p:tavLst>
                                            <p:tav tm="0">
                                              <p:val>
                                                <p:strVal val="0-#ppt_w/2"/>
                                              </p:val>
                                            </p:tav>
                                            <p:tav tm="100000">
                                              <p:val>
                                                <p:strVal val="#ppt_x"/>
                                              </p:val>
                                            </p:tav>
                                          </p:tavLst>
                                        </p:anim>
                                        <p:anim calcmode="lin" valueType="num" p14:bounceEnd="62000">
                                          <p:cBhvr additive="base">
                                            <p:cTn id="18" dur="125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750"/>
                                            <p:tgtEl>
                                              <p:spTgt spid="44"/>
                                            </p:tgtEl>
                                          </p:cBhvr>
                                        </p:animEffect>
                                        <p:anim calcmode="lin" valueType="num">
                                          <p:cBhvr>
                                            <p:cTn id="12" dur="750" fill="hold"/>
                                            <p:tgtEl>
                                              <p:spTgt spid="44"/>
                                            </p:tgtEl>
                                            <p:attrNameLst>
                                              <p:attrName>ppt_x</p:attrName>
                                            </p:attrNameLst>
                                          </p:cBhvr>
                                          <p:tavLst>
                                            <p:tav tm="0">
                                              <p:val>
                                                <p:strVal val="#ppt_x"/>
                                              </p:val>
                                            </p:tav>
                                            <p:tav tm="100000">
                                              <p:val>
                                                <p:strVal val="#ppt_x"/>
                                              </p:val>
                                            </p:tav>
                                          </p:tavLst>
                                        </p:anim>
                                        <p:anim calcmode="lin" valueType="num">
                                          <p:cBhvr>
                                            <p:cTn id="13" dur="750" fill="hold"/>
                                            <p:tgtEl>
                                              <p:spTgt spid="4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1250" fill="hold"/>
                                            <p:tgtEl>
                                              <p:spTgt spid="35"/>
                                            </p:tgtEl>
                                            <p:attrNameLst>
                                              <p:attrName>ppt_x</p:attrName>
                                            </p:attrNameLst>
                                          </p:cBhvr>
                                          <p:tavLst>
                                            <p:tav tm="0">
                                              <p:val>
                                                <p:strVal val="0-#ppt_w/2"/>
                                              </p:val>
                                            </p:tav>
                                            <p:tav tm="100000">
                                              <p:val>
                                                <p:strVal val="#ppt_x"/>
                                              </p:val>
                                            </p:tav>
                                          </p:tavLst>
                                        </p:anim>
                                        <p:anim calcmode="lin" valueType="num">
                                          <p:cBhvr additive="base">
                                            <p:cTn id="18" dur="125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327663" y="2052323"/>
            <a:ext cx="9568938" cy="3809996"/>
            <a:chOff x="820731" y="1907630"/>
            <a:chExt cx="10582801" cy="4213681"/>
          </a:xfrm>
        </p:grpSpPr>
        <p:sp>
          <p:nvSpPr>
            <p:cNvPr id="11" name="矩形 10"/>
            <p:cNvSpPr/>
            <p:nvPr/>
          </p:nvSpPr>
          <p:spPr>
            <a:xfrm>
              <a:off x="7357625" y="1907630"/>
              <a:ext cx="4045907" cy="4213681"/>
            </a:xfrm>
            <a:prstGeom prst="rect">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lumMod val="50000"/>
                  </a:schemeClr>
                </a:solidFill>
              </a:endParaRPr>
            </a:p>
          </p:txBody>
        </p:sp>
        <p:sp>
          <p:nvSpPr>
            <p:cNvPr id="12" name="品 2"/>
            <p:cNvSpPr>
              <a:spLocks noChangeArrowheads="1"/>
            </p:cNvSpPr>
            <p:nvPr/>
          </p:nvSpPr>
          <p:spPr bwMode="auto">
            <a:xfrm>
              <a:off x="820731" y="1907630"/>
              <a:ext cx="6356350" cy="2405320"/>
            </a:xfrm>
            <a:prstGeom prst="rect">
              <a:avLst/>
            </a:prstGeom>
            <a:noFill/>
            <a:ln w="12700">
              <a:solidFill>
                <a:srgbClr val="59A3B0"/>
              </a:solid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dirty="0">
                <a:solidFill>
                  <a:schemeClr val="bg1">
                    <a:lumMod val="50000"/>
                  </a:schemeClr>
                </a:solidFill>
                <a:latin typeface="宋体" panose="02010600030101010101" pitchFamily="2" charset="-122"/>
                <a:sym typeface="宋体" panose="02010600030101010101" pitchFamily="2" charset="-122"/>
              </a:endParaRPr>
            </a:p>
          </p:txBody>
        </p:sp>
        <p:sp>
          <p:nvSpPr>
            <p:cNvPr id="13" name="15"/>
            <p:cNvSpPr>
              <a:spLocks noChangeArrowheads="1"/>
            </p:cNvSpPr>
            <p:nvPr>
              <p:custDataLst>
                <p:tags r:id="rId2"/>
              </p:custDataLst>
            </p:nvPr>
          </p:nvSpPr>
          <p:spPr bwMode="auto">
            <a:xfrm>
              <a:off x="1106481" y="2776861"/>
              <a:ext cx="5837238" cy="132750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endPar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9"/>
            <p:cNvSpPr>
              <a:spLocks noChangeArrowheads="1"/>
            </p:cNvSpPr>
            <p:nvPr/>
          </p:nvSpPr>
          <p:spPr bwMode="auto">
            <a:xfrm>
              <a:off x="820731" y="4475066"/>
              <a:ext cx="6356350" cy="1643849"/>
            </a:xfrm>
            <a:prstGeom prst="rect">
              <a:avLst/>
            </a:prstGeom>
            <a:noFill/>
            <a:ln w="12700">
              <a:solidFill>
                <a:srgbClr val="3B4658"/>
              </a:solid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chemeClr val="bg1">
                    <a:lumMod val="50000"/>
                  </a:schemeClr>
                </a:solidFill>
                <a:latin typeface="宋体" panose="02010600030101010101" pitchFamily="2" charset="-122"/>
                <a:sym typeface="宋体" panose="02010600030101010101" pitchFamily="2" charset="-122"/>
              </a:endParaRPr>
            </a:p>
          </p:txBody>
        </p:sp>
        <p:sp>
          <p:nvSpPr>
            <p:cNvPr id="17" name="15"/>
            <p:cNvSpPr>
              <a:spLocks noChangeArrowheads="1"/>
            </p:cNvSpPr>
            <p:nvPr>
              <p:custDataLst>
                <p:tags r:id="rId3"/>
              </p:custDataLst>
            </p:nvPr>
          </p:nvSpPr>
          <p:spPr bwMode="auto">
            <a:xfrm>
              <a:off x="1044569" y="5195178"/>
              <a:ext cx="5746750" cy="71481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a:t>
              </a:r>
              <a:endPar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12"/>
            <p:cNvSpPr>
              <a:spLocks noChangeArrowheads="1"/>
            </p:cNvSpPr>
            <p:nvPr>
              <p:custDataLst>
                <p:tags r:id="rId4"/>
              </p:custDataLst>
            </p:nvPr>
          </p:nvSpPr>
          <p:spPr bwMode="auto">
            <a:xfrm>
              <a:off x="1106481" y="2085630"/>
              <a:ext cx="4699000" cy="58420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b="1" dirty="0">
                <a:solidFill>
                  <a:schemeClr val="bg1">
                    <a:lumMod val="50000"/>
                  </a:schemeClr>
                </a:solidFill>
                <a:sym typeface="宋体" panose="02010600030101010101" pitchFamily="2" charset="-122"/>
              </a:endParaRPr>
            </a:p>
          </p:txBody>
        </p:sp>
        <p:sp>
          <p:nvSpPr>
            <p:cNvPr id="19" name="13"/>
            <p:cNvSpPr>
              <a:spLocks noChangeArrowheads="1"/>
            </p:cNvSpPr>
            <p:nvPr>
              <p:custDataLst>
                <p:tags r:id="rId5"/>
              </p:custDataLst>
            </p:nvPr>
          </p:nvSpPr>
          <p:spPr bwMode="auto">
            <a:xfrm>
              <a:off x="1123619" y="4728990"/>
              <a:ext cx="4723846" cy="44250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2000" b="1" dirty="0">
                <a:solidFill>
                  <a:schemeClr val="bg1">
                    <a:lumMod val="50000"/>
                  </a:schemeClr>
                </a:solidFill>
                <a:sym typeface="宋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15"/>
          <p:cNvSpPr/>
          <p:nvPr/>
        </p:nvSpPr>
        <p:spPr bwMode="auto">
          <a:xfrm rot="20047786">
            <a:off x="3414408" y="3003981"/>
            <a:ext cx="461962" cy="201613"/>
          </a:xfrm>
          <a:custGeom>
            <a:avLst/>
            <a:gdLst/>
            <a:ahLst/>
            <a:cxnLst/>
            <a:rect l="l" t="t" r="r" b="b"/>
            <a:pathLst>
              <a:path w="506406" h="219772">
                <a:moveTo>
                  <a:pt x="506406" y="0"/>
                </a:moveTo>
                <a:cubicBezTo>
                  <a:pt x="498768" y="70743"/>
                  <a:pt x="496526" y="140202"/>
                  <a:pt x="498737" y="208221"/>
                </a:cubicBezTo>
                <a:lnTo>
                  <a:pt x="206321" y="219772"/>
                </a:lnTo>
                <a:lnTo>
                  <a:pt x="0" y="219772"/>
                </a:lnTo>
                <a:cubicBezTo>
                  <a:pt x="99257" y="160165"/>
                  <a:pt x="193173" y="87299"/>
                  <a:pt x="280144"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1" name="泪滴形 3"/>
          <p:cNvSpPr/>
          <p:nvPr/>
        </p:nvSpPr>
        <p:spPr bwMode="auto">
          <a:xfrm rot="18807030">
            <a:off x="3223114" y="3542938"/>
            <a:ext cx="1233487" cy="958850"/>
          </a:xfrm>
          <a:custGeom>
            <a:avLst/>
            <a:gdLst/>
            <a:ahLst/>
            <a:cxnLst/>
            <a:rect l="l" t="t" r="r" b="b"/>
            <a:pathLst>
              <a:path w="1348678" h="1069702">
                <a:moveTo>
                  <a:pt x="1348678" y="407928"/>
                </a:moveTo>
                <a:cubicBezTo>
                  <a:pt x="1342822" y="774629"/>
                  <a:pt x="1043374" y="1069702"/>
                  <a:pt x="675006" y="1069702"/>
                </a:cubicBezTo>
                <a:cubicBezTo>
                  <a:pt x="302210" y="1069702"/>
                  <a:pt x="0" y="767492"/>
                  <a:pt x="0" y="394696"/>
                </a:cubicBezTo>
                <a:cubicBezTo>
                  <a:pt x="0" y="246872"/>
                  <a:pt x="47518" y="110145"/>
                  <a:pt x="129549"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2" name="矩形 9"/>
          <p:cNvSpPr/>
          <p:nvPr/>
        </p:nvSpPr>
        <p:spPr bwMode="auto">
          <a:xfrm rot="19912056">
            <a:off x="3558870" y="2667431"/>
            <a:ext cx="241300" cy="258763"/>
          </a:xfrm>
          <a:custGeom>
            <a:avLst/>
            <a:gdLst/>
            <a:ahLst/>
            <a:cxnLst/>
            <a:rect l="l" t="t" r="r" b="b"/>
            <a:pathLst>
              <a:path w="263891" h="282793">
                <a:moveTo>
                  <a:pt x="263891" y="0"/>
                </a:moveTo>
                <a:cubicBezTo>
                  <a:pt x="238133" y="96416"/>
                  <a:pt x="218843" y="190678"/>
                  <a:pt x="206081" y="282793"/>
                </a:cubicBezTo>
                <a:lnTo>
                  <a:pt x="0" y="282793"/>
                </a:lnTo>
                <a:cubicBezTo>
                  <a:pt x="92376" y="200939"/>
                  <a:pt x="180118" y="106427"/>
                  <a:pt x="263891"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3" name="矩形 10"/>
          <p:cNvSpPr/>
          <p:nvPr/>
        </p:nvSpPr>
        <p:spPr bwMode="auto">
          <a:xfrm rot="19912056">
            <a:off x="2985783" y="3335769"/>
            <a:ext cx="1122362" cy="395287"/>
          </a:xfrm>
          <a:custGeom>
            <a:avLst/>
            <a:gdLst/>
            <a:ahLst/>
            <a:cxnLst/>
            <a:rect l="l" t="t" r="r" b="b"/>
            <a:pathLst>
              <a:path w="1228262" h="432048">
                <a:moveTo>
                  <a:pt x="1169394" y="0"/>
                </a:moveTo>
                <a:cubicBezTo>
                  <a:pt x="1169556" y="150452"/>
                  <a:pt x="1188818" y="294578"/>
                  <a:pt x="1228262" y="432048"/>
                </a:cubicBezTo>
                <a:lnTo>
                  <a:pt x="0" y="432048"/>
                </a:lnTo>
                <a:cubicBezTo>
                  <a:pt x="74793" y="270618"/>
                  <a:pt x="213849" y="139862"/>
                  <a:pt x="395974" y="79217"/>
                </a:cubicBezTo>
                <a:cubicBezTo>
                  <a:pt x="461045" y="57549"/>
                  <a:pt x="524657" y="31500"/>
                  <a:pt x="586286"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cxnSp>
        <p:nvCxnSpPr>
          <p:cNvPr id="16" name="直接连接符 15"/>
          <p:cNvCxnSpPr/>
          <p:nvPr/>
        </p:nvCxnSpPr>
        <p:spPr bwMode="auto">
          <a:xfrm flipH="1">
            <a:off x="1791983" y="2867456"/>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bwMode="auto">
          <a:xfrm flipH="1">
            <a:off x="1791983" y="3242106"/>
            <a:ext cx="1654175" cy="317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auto">
          <a:xfrm flipH="1">
            <a:off x="1791983" y="3734231"/>
            <a:ext cx="130651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flipH="1" flipV="1">
            <a:off x="1791983" y="4367644"/>
            <a:ext cx="1470025" cy="952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20" name="TextBox 42"/>
          <p:cNvSpPr txBox="1">
            <a:spLocks noChangeArrowheads="1"/>
          </p:cNvSpPr>
          <p:nvPr/>
        </p:nvSpPr>
        <p:spPr bwMode="auto">
          <a:xfrm>
            <a:off x="1842728" y="2518206"/>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21" name="TextBox 43"/>
          <p:cNvSpPr txBox="1">
            <a:spLocks noChangeArrowheads="1"/>
          </p:cNvSpPr>
          <p:nvPr/>
        </p:nvSpPr>
        <p:spPr bwMode="auto">
          <a:xfrm>
            <a:off x="1848561" y="2875549"/>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22" name="TextBox 44"/>
          <p:cNvSpPr txBox="1">
            <a:spLocks noChangeArrowheads="1"/>
          </p:cNvSpPr>
          <p:nvPr/>
        </p:nvSpPr>
        <p:spPr bwMode="auto">
          <a:xfrm>
            <a:off x="1848561" y="3305542"/>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23" name="TextBox 45"/>
          <p:cNvSpPr txBox="1">
            <a:spLocks noChangeArrowheads="1"/>
          </p:cNvSpPr>
          <p:nvPr/>
        </p:nvSpPr>
        <p:spPr bwMode="auto">
          <a:xfrm>
            <a:off x="1848561" y="3938464"/>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24" name="TextBox 102"/>
          <p:cNvSpPr txBox="1">
            <a:spLocks noChangeArrowheads="1"/>
          </p:cNvSpPr>
          <p:nvPr/>
        </p:nvSpPr>
        <p:spPr bwMode="auto">
          <a:xfrm>
            <a:off x="3400406" y="3957942"/>
            <a:ext cx="758913" cy="307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chemeClr val="bg1"/>
                </a:solidFill>
                <a:latin typeface="Impact" panose="020B0806030902050204" pitchFamily="34" charset="0"/>
                <a:ea typeface="造字工房尚雅体演示版常规体" pitchFamily="50" charset="-122"/>
              </a:rPr>
              <a:t>57%</a:t>
            </a:r>
            <a:endParaRPr lang="zh-CN" altLang="en-US" sz="1400" dirty="0">
              <a:solidFill>
                <a:schemeClr val="bg1"/>
              </a:solidFill>
              <a:latin typeface="Impact" panose="020B0806030902050204" pitchFamily="34" charset="0"/>
              <a:ea typeface="造字工房尚雅体演示版常规体" pitchFamily="50" charset="-122"/>
            </a:endParaRPr>
          </a:p>
        </p:txBody>
      </p:sp>
      <p:grpSp>
        <p:nvGrpSpPr>
          <p:cNvPr id="25" name="组合 75"/>
          <p:cNvGrpSpPr/>
          <p:nvPr/>
        </p:nvGrpSpPr>
        <p:grpSpPr bwMode="auto">
          <a:xfrm>
            <a:off x="6111770" y="2701697"/>
            <a:ext cx="1409500" cy="1743734"/>
            <a:chOff x="4052976" y="2552566"/>
            <a:chExt cx="1057178" cy="1307220"/>
          </a:xfrm>
          <a:solidFill>
            <a:srgbClr val="3B4658"/>
          </a:solidFill>
        </p:grpSpPr>
        <p:sp>
          <p:nvSpPr>
            <p:cNvPr id="26" name="矩形 28"/>
            <p:cNvSpPr/>
            <p:nvPr/>
          </p:nvSpPr>
          <p:spPr>
            <a:xfrm rot="20390166">
              <a:off x="4319539" y="2553060"/>
              <a:ext cx="329820" cy="322517"/>
            </a:xfrm>
            <a:custGeom>
              <a:avLst/>
              <a:gdLst/>
              <a:ahLst/>
              <a:cxnLst/>
              <a:rect l="l" t="t" r="r" b="b"/>
              <a:pathLst>
                <a:path w="329592" h="322868">
                  <a:moveTo>
                    <a:pt x="319462" y="0"/>
                  </a:moveTo>
                  <a:cubicBezTo>
                    <a:pt x="310733" y="113113"/>
                    <a:pt x="313652" y="220801"/>
                    <a:pt x="329592" y="322868"/>
                  </a:cubicBezTo>
                  <a:lnTo>
                    <a:pt x="0" y="322868"/>
                  </a:lnTo>
                  <a:cubicBezTo>
                    <a:pt x="118635" y="240581"/>
                    <a:pt x="224631" y="132277"/>
                    <a:pt x="31946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7" name="矩形 29"/>
            <p:cNvSpPr/>
            <p:nvPr/>
          </p:nvSpPr>
          <p:spPr>
            <a:xfrm rot="20390166">
              <a:off x="4052826" y="2952932"/>
              <a:ext cx="806094" cy="257061"/>
            </a:xfrm>
            <a:custGeom>
              <a:avLst/>
              <a:gdLst/>
              <a:ahLst/>
              <a:cxnLst/>
              <a:rect l="l" t="t" r="r" b="b"/>
              <a:pathLst>
                <a:path w="805509" h="257402">
                  <a:moveTo>
                    <a:pt x="728222" y="0"/>
                  </a:moveTo>
                  <a:cubicBezTo>
                    <a:pt x="743239" y="90565"/>
                    <a:pt x="768779" y="176556"/>
                    <a:pt x="805509" y="257402"/>
                  </a:cubicBezTo>
                  <a:lnTo>
                    <a:pt x="0" y="257402"/>
                  </a:lnTo>
                  <a:cubicBezTo>
                    <a:pt x="44955" y="176788"/>
                    <a:pt x="115102" y="109506"/>
                    <a:pt x="205137" y="67570"/>
                  </a:cubicBezTo>
                  <a:lnTo>
                    <a:pt x="32702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8" name="矩形 30"/>
            <p:cNvSpPr/>
            <p:nvPr/>
          </p:nvSpPr>
          <p:spPr>
            <a:xfrm rot="20390166">
              <a:off x="4107597" y="3256407"/>
              <a:ext cx="922781" cy="282052"/>
            </a:xfrm>
            <a:custGeom>
              <a:avLst/>
              <a:gdLst/>
              <a:ahLst/>
              <a:cxnLst/>
              <a:rect l="l" t="t" r="r" b="b"/>
              <a:pathLst>
                <a:path w="922521" h="282490">
                  <a:moveTo>
                    <a:pt x="890836" y="0"/>
                  </a:moveTo>
                  <a:cubicBezTo>
                    <a:pt x="928552" y="92845"/>
                    <a:pt x="931680" y="191911"/>
                    <a:pt x="905101" y="282490"/>
                  </a:cubicBezTo>
                  <a:lnTo>
                    <a:pt x="16666" y="282490"/>
                  </a:lnTo>
                  <a:cubicBezTo>
                    <a:pt x="-10191" y="187323"/>
                    <a:pt x="-3810" y="88469"/>
                    <a:pt x="3020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9" name="矩形 31"/>
            <p:cNvSpPr/>
            <p:nvPr/>
          </p:nvSpPr>
          <p:spPr>
            <a:xfrm rot="20390166">
              <a:off x="4263578" y="3577734"/>
              <a:ext cx="846576" cy="282052"/>
            </a:xfrm>
            <a:custGeom>
              <a:avLst/>
              <a:gdLst/>
              <a:ahLst/>
              <a:cxnLst/>
              <a:rect l="l" t="t" r="r" b="b"/>
              <a:pathLst>
                <a:path w="846940" h="281889">
                  <a:moveTo>
                    <a:pt x="846940" y="0"/>
                  </a:moveTo>
                  <a:cubicBezTo>
                    <a:pt x="805464" y="102036"/>
                    <a:pt x="726225" y="188459"/>
                    <a:pt x="618532" y="238621"/>
                  </a:cubicBezTo>
                  <a:cubicBezTo>
                    <a:pt x="387461" y="346247"/>
                    <a:pt x="112893" y="246177"/>
                    <a:pt x="5266" y="15107"/>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grpSp>
      <p:cxnSp>
        <p:nvCxnSpPr>
          <p:cNvPr id="30" name="直接连接符 29"/>
          <p:cNvCxnSpPr/>
          <p:nvPr/>
        </p:nvCxnSpPr>
        <p:spPr bwMode="auto">
          <a:xfrm flipH="1">
            <a:off x="4673295" y="2991281"/>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auto">
          <a:xfrm flipH="1">
            <a:off x="4673295" y="3437369"/>
            <a:ext cx="1654175" cy="1587"/>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auto">
          <a:xfrm flipH="1">
            <a:off x="4673295" y="3929494"/>
            <a:ext cx="1484312"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bwMode="auto">
          <a:xfrm flipH="1">
            <a:off x="4673295" y="4397806"/>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sp>
        <p:nvSpPr>
          <p:cNvPr id="34" name="TextBox 80"/>
          <p:cNvSpPr txBox="1">
            <a:spLocks noChangeArrowheads="1"/>
          </p:cNvSpPr>
          <p:nvPr/>
        </p:nvSpPr>
        <p:spPr bwMode="auto">
          <a:xfrm>
            <a:off x="4723996" y="2642031"/>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35" name="TextBox 81"/>
          <p:cNvSpPr txBox="1">
            <a:spLocks noChangeArrowheads="1"/>
          </p:cNvSpPr>
          <p:nvPr/>
        </p:nvSpPr>
        <p:spPr bwMode="auto">
          <a:xfrm>
            <a:off x="4729829" y="306946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36" name="TextBox 82"/>
          <p:cNvSpPr txBox="1">
            <a:spLocks noChangeArrowheads="1"/>
          </p:cNvSpPr>
          <p:nvPr/>
        </p:nvSpPr>
        <p:spPr bwMode="auto">
          <a:xfrm>
            <a:off x="4729829" y="3499906"/>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37" name="TextBox 83"/>
          <p:cNvSpPr txBox="1">
            <a:spLocks noChangeArrowheads="1"/>
          </p:cNvSpPr>
          <p:nvPr/>
        </p:nvSpPr>
        <p:spPr bwMode="auto">
          <a:xfrm>
            <a:off x="4729829" y="396772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38" name="TextBox 103"/>
          <p:cNvSpPr txBox="1">
            <a:spLocks noChangeArrowheads="1"/>
          </p:cNvSpPr>
          <p:nvPr/>
        </p:nvSpPr>
        <p:spPr bwMode="auto">
          <a:xfrm>
            <a:off x="6520096" y="4070129"/>
            <a:ext cx="758849" cy="3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a:solidFill>
                  <a:schemeClr val="bg1"/>
                </a:solidFill>
                <a:latin typeface="Impact" panose="020B0806030902050204" pitchFamily="34" charset="0"/>
                <a:ea typeface="造字工房尚雅体演示版常规体" pitchFamily="50" charset="-122"/>
              </a:rPr>
              <a:t>26%</a:t>
            </a:r>
            <a:endParaRPr lang="zh-CN" altLang="en-US" sz="1400">
              <a:solidFill>
                <a:schemeClr val="bg1"/>
              </a:solidFill>
              <a:latin typeface="Impact" panose="020B0806030902050204" pitchFamily="34" charset="0"/>
              <a:ea typeface="造字工房尚雅体演示版常规体" pitchFamily="50" charset="-122"/>
            </a:endParaRPr>
          </a:p>
        </p:txBody>
      </p:sp>
      <p:grpSp>
        <p:nvGrpSpPr>
          <p:cNvPr id="39" name="组合 89"/>
          <p:cNvGrpSpPr/>
          <p:nvPr/>
        </p:nvGrpSpPr>
        <p:grpSpPr bwMode="auto">
          <a:xfrm>
            <a:off x="9362668" y="2665844"/>
            <a:ext cx="1454252" cy="1693303"/>
            <a:chOff x="5896835" y="2676144"/>
            <a:chExt cx="1090958" cy="1270944"/>
          </a:xfrm>
          <a:solidFill>
            <a:srgbClr val="59A3B0"/>
          </a:solidFill>
        </p:grpSpPr>
        <p:sp>
          <p:nvSpPr>
            <p:cNvPr id="40" name="矩形 40"/>
            <p:cNvSpPr/>
            <p:nvPr/>
          </p:nvSpPr>
          <p:spPr>
            <a:xfrm rot="20183003">
              <a:off x="6108895" y="2676144"/>
              <a:ext cx="426349" cy="353884"/>
            </a:xfrm>
            <a:custGeom>
              <a:avLst/>
              <a:gdLst/>
              <a:ahLst/>
              <a:cxnLst/>
              <a:rect l="l" t="t" r="r" b="b"/>
              <a:pathLst>
                <a:path w="426564" h="353930">
                  <a:moveTo>
                    <a:pt x="426564" y="0"/>
                  </a:moveTo>
                  <a:cubicBezTo>
                    <a:pt x="409475" y="123700"/>
                    <a:pt x="406868" y="241688"/>
                    <a:pt x="419087" y="353930"/>
                  </a:cubicBezTo>
                  <a:lnTo>
                    <a:pt x="0" y="353930"/>
                  </a:lnTo>
                  <a:cubicBezTo>
                    <a:pt x="157735" y="274961"/>
                    <a:pt x="299577" y="156314"/>
                    <a:pt x="42656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1" name="矩形 41"/>
            <p:cNvSpPr/>
            <p:nvPr/>
          </p:nvSpPr>
          <p:spPr>
            <a:xfrm rot="20183003">
              <a:off x="5896912" y="3088414"/>
              <a:ext cx="855080" cy="280009"/>
            </a:xfrm>
            <a:custGeom>
              <a:avLst/>
              <a:gdLst/>
              <a:ahLst/>
              <a:cxnLst/>
              <a:rect l="l" t="t" r="r" b="b"/>
              <a:pathLst>
                <a:path w="855553" h="278806">
                  <a:moveTo>
                    <a:pt x="786402" y="0"/>
                  </a:moveTo>
                  <a:cubicBezTo>
                    <a:pt x="797138" y="97474"/>
                    <a:pt x="820720" y="190358"/>
                    <a:pt x="855553" y="278806"/>
                  </a:cubicBezTo>
                  <a:lnTo>
                    <a:pt x="0" y="278806"/>
                  </a:lnTo>
                  <a:cubicBezTo>
                    <a:pt x="44790" y="165118"/>
                    <a:pt x="135145" y="70068"/>
                    <a:pt x="257788" y="21703"/>
                  </a:cubicBezTo>
                  <a:lnTo>
                    <a:pt x="30318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2" name="矩形 42"/>
            <p:cNvSpPr/>
            <p:nvPr/>
          </p:nvSpPr>
          <p:spPr>
            <a:xfrm rot="20183003">
              <a:off x="5995758" y="3369615"/>
              <a:ext cx="922962" cy="327671"/>
            </a:xfrm>
            <a:custGeom>
              <a:avLst/>
              <a:gdLst/>
              <a:ahLst/>
              <a:cxnLst/>
              <a:rect l="l" t="t" r="r" b="b"/>
              <a:pathLst>
                <a:path w="922701" h="328215">
                  <a:moveTo>
                    <a:pt x="898034" y="0"/>
                  </a:moveTo>
                  <a:cubicBezTo>
                    <a:pt x="936591" y="110808"/>
                    <a:pt x="928402" y="227358"/>
                    <a:pt x="884247" y="328215"/>
                  </a:cubicBezTo>
                  <a:lnTo>
                    <a:pt x="39948" y="328215"/>
                  </a:lnTo>
                  <a:cubicBezTo>
                    <a:pt x="36346" y="323526"/>
                    <a:pt x="34132" y="318203"/>
                    <a:pt x="32009" y="312819"/>
                  </a:cubicBezTo>
                  <a:cubicBezTo>
                    <a:pt x="-9140" y="208476"/>
                    <a:pt x="-9641" y="98148"/>
                    <a:pt x="2491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3" name="矩形 43"/>
            <p:cNvSpPr/>
            <p:nvPr/>
          </p:nvSpPr>
          <p:spPr>
            <a:xfrm rot="20183003">
              <a:off x="6183923" y="3708010"/>
              <a:ext cx="803870" cy="239497"/>
            </a:xfrm>
            <a:custGeom>
              <a:avLst/>
              <a:gdLst/>
              <a:ahLst/>
              <a:cxnLst/>
              <a:rect l="l" t="t" r="r" b="b"/>
              <a:pathLst>
                <a:path w="803675" h="238927">
                  <a:moveTo>
                    <a:pt x="803675" y="0"/>
                  </a:moveTo>
                  <a:cubicBezTo>
                    <a:pt x="755458" y="91484"/>
                    <a:pt x="674846" y="165748"/>
                    <a:pt x="571154" y="206640"/>
                  </a:cubicBezTo>
                  <a:cubicBezTo>
                    <a:pt x="352956" y="292688"/>
                    <a:pt x="108588" y="2009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grpSp>
      <p:cxnSp>
        <p:nvCxnSpPr>
          <p:cNvPr id="44" name="直接连接符 43"/>
          <p:cNvCxnSpPr/>
          <p:nvPr/>
        </p:nvCxnSpPr>
        <p:spPr bwMode="auto">
          <a:xfrm flipH="1">
            <a:off x="7894333" y="3016681"/>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auto">
          <a:xfrm flipH="1">
            <a:off x="7894333" y="3462769"/>
            <a:ext cx="1654175" cy="1587"/>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bwMode="auto">
          <a:xfrm flipH="1">
            <a:off x="7894333" y="3953306"/>
            <a:ext cx="1563686"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bwMode="auto">
          <a:xfrm flipH="1">
            <a:off x="7894333" y="4359706"/>
            <a:ext cx="2035175" cy="61913"/>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48" name="TextBox 94"/>
          <p:cNvSpPr txBox="1">
            <a:spLocks noChangeArrowheads="1"/>
          </p:cNvSpPr>
          <p:nvPr/>
        </p:nvSpPr>
        <p:spPr bwMode="auto">
          <a:xfrm>
            <a:off x="7944929" y="2668435"/>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49" name="TextBox 95"/>
          <p:cNvSpPr txBox="1">
            <a:spLocks noChangeArrowheads="1"/>
          </p:cNvSpPr>
          <p:nvPr/>
        </p:nvSpPr>
        <p:spPr bwMode="auto">
          <a:xfrm>
            <a:off x="7950761" y="309535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50" name="TextBox 96"/>
          <p:cNvSpPr txBox="1">
            <a:spLocks noChangeArrowheads="1"/>
          </p:cNvSpPr>
          <p:nvPr/>
        </p:nvSpPr>
        <p:spPr bwMode="auto">
          <a:xfrm>
            <a:off x="7950761" y="352527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51" name="TextBox 97"/>
          <p:cNvSpPr txBox="1">
            <a:spLocks noChangeArrowheads="1"/>
          </p:cNvSpPr>
          <p:nvPr/>
        </p:nvSpPr>
        <p:spPr bwMode="auto">
          <a:xfrm>
            <a:off x="7950761" y="399252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冬青黑体简体中文 W3" panose="020B0300000000000000" pitchFamily="34" charset="-122"/>
              </a:rPr>
              <a:t>加入标题</a:t>
            </a:r>
            <a:endParaRPr lang="zh-CN" altLang="en-US" sz="1400" dirty="0">
              <a:solidFill>
                <a:schemeClr val="bg1">
                  <a:lumMod val="50000"/>
                </a:schemeClr>
              </a:solidFill>
              <a:latin typeface="Impact" panose="020B0806030902050204" pitchFamily="34" charset="0"/>
              <a:ea typeface="冬青黑体简体中文 W3" panose="020B0300000000000000" pitchFamily="34" charset="-122"/>
            </a:endParaRPr>
          </a:p>
        </p:txBody>
      </p:sp>
      <p:sp>
        <p:nvSpPr>
          <p:cNvPr id="52" name="TextBox 104"/>
          <p:cNvSpPr txBox="1">
            <a:spLocks noChangeArrowheads="1"/>
          </p:cNvSpPr>
          <p:nvPr/>
        </p:nvSpPr>
        <p:spPr bwMode="auto">
          <a:xfrm>
            <a:off x="9898213" y="4018306"/>
            <a:ext cx="758700" cy="307543"/>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a:solidFill>
                  <a:schemeClr val="bg1"/>
                </a:solidFill>
                <a:latin typeface="Impact" panose="020B0806030902050204" pitchFamily="34" charset="0"/>
                <a:ea typeface="造字工房尚雅体演示版常规体" pitchFamily="50" charset="-122"/>
              </a:rPr>
              <a:t>24%</a:t>
            </a:r>
            <a:endParaRPr lang="zh-CN" altLang="en-US" sz="1400">
              <a:solidFill>
                <a:schemeClr val="bg1"/>
              </a:solidFill>
              <a:latin typeface="Impact" panose="020B0806030902050204" pitchFamily="34" charset="0"/>
              <a:ea typeface="造字工房尚雅体演示版常规体" pitchFamily="50" charset="-122"/>
            </a:endParaRPr>
          </a:p>
        </p:txBody>
      </p:sp>
      <p:sp>
        <p:nvSpPr>
          <p:cNvPr id="53" name="矩形 109"/>
          <p:cNvSpPr>
            <a:spLocks noChangeArrowheads="1"/>
          </p:cNvSpPr>
          <p:nvPr/>
        </p:nvSpPr>
        <p:spPr bwMode="auto">
          <a:xfrm>
            <a:off x="1791983"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54" name="矩形 110"/>
          <p:cNvSpPr>
            <a:spLocks noChangeArrowheads="1"/>
          </p:cNvSpPr>
          <p:nvPr/>
        </p:nvSpPr>
        <p:spPr bwMode="auto">
          <a:xfrm>
            <a:off x="4843158"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55" name="矩形 111"/>
          <p:cNvSpPr>
            <a:spLocks noChangeArrowheads="1"/>
          </p:cNvSpPr>
          <p:nvPr/>
        </p:nvSpPr>
        <p:spPr bwMode="auto">
          <a:xfrm>
            <a:off x="7892745"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anim calcmode="lin" valueType="num">
                                      <p:cBhvr>
                                        <p:cTn id="11" dur="1000" fill="hold"/>
                                        <p:tgtEl>
                                          <p:spTgt spid="8"/>
                                        </p:tgtEl>
                                        <p:attrNameLst>
                                          <p:attrName>ppt_x</p:attrName>
                                        </p:attrNameLst>
                                      </p:cBhvr>
                                      <p:tavLst>
                                        <p:tav tm="0">
                                          <p:val>
                                            <p:strVal val="#ppt_x"/>
                                          </p:val>
                                        </p:tav>
                                        <p:tav tm="100000">
                                          <p:val>
                                            <p:strVal val="#ppt_x"/>
                                          </p:val>
                                        </p:tav>
                                      </p:tavLst>
                                    </p:anim>
                                    <p:anim calcmode="lin" valueType="num">
                                      <p:cBhvr>
                                        <p:cTn id="12" dur="1000" fill="hold"/>
                                        <p:tgtEl>
                                          <p:spTgt spid="8"/>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
                                          </p:val>
                                        </p:tav>
                                        <p:tav tm="100000">
                                          <p:val>
                                            <p:strVal val="#ppt_x"/>
                                          </p:val>
                                        </p:tav>
                                      </p:tavLst>
                                    </p:anim>
                                    <p:anim calcmode="lin" valueType="num">
                                      <p:cBhvr>
                                        <p:cTn id="62" dur="1000" fill="hold"/>
                                        <p:tgtEl>
                                          <p:spTgt spid="2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1000"/>
                                        <p:tgtEl>
                                          <p:spTgt spid="23"/>
                                        </p:tgtEl>
                                      </p:cBhvr>
                                    </p:animEffect>
                                    <p:anim calcmode="lin" valueType="num">
                                      <p:cBhvr>
                                        <p:cTn id="66" dur="1000" fill="hold"/>
                                        <p:tgtEl>
                                          <p:spTgt spid="23"/>
                                        </p:tgtEl>
                                        <p:attrNameLst>
                                          <p:attrName>ppt_x</p:attrName>
                                        </p:attrNameLst>
                                      </p:cBhvr>
                                      <p:tavLst>
                                        <p:tav tm="0">
                                          <p:val>
                                            <p:strVal val="#ppt_x"/>
                                          </p:val>
                                        </p:tav>
                                        <p:tav tm="100000">
                                          <p:val>
                                            <p:strVal val="#ppt_x"/>
                                          </p:val>
                                        </p:tav>
                                      </p:tavLst>
                                    </p:anim>
                                    <p:anim calcmode="lin" valueType="num">
                                      <p:cBhvr>
                                        <p:cTn id="67" dur="1000" fill="hold"/>
                                        <p:tgtEl>
                                          <p:spTgt spid="2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1000"/>
                                        <p:tgtEl>
                                          <p:spTgt spid="24"/>
                                        </p:tgtEl>
                                      </p:cBhvr>
                                    </p:animEffect>
                                    <p:anim calcmode="lin" valueType="num">
                                      <p:cBhvr>
                                        <p:cTn id="71" dur="1000" fill="hold"/>
                                        <p:tgtEl>
                                          <p:spTgt spid="24"/>
                                        </p:tgtEl>
                                        <p:attrNameLst>
                                          <p:attrName>ppt_x</p:attrName>
                                        </p:attrNameLst>
                                      </p:cBhvr>
                                      <p:tavLst>
                                        <p:tav tm="0">
                                          <p:val>
                                            <p:strVal val="#ppt_x"/>
                                          </p:val>
                                        </p:tav>
                                        <p:tav tm="100000">
                                          <p:val>
                                            <p:strVal val="#ppt_x"/>
                                          </p:val>
                                        </p:tav>
                                      </p:tavLst>
                                    </p:anim>
                                    <p:anim calcmode="lin" valueType="num">
                                      <p:cBhvr>
                                        <p:cTn id="72" dur="1000" fill="hold"/>
                                        <p:tgtEl>
                                          <p:spTgt spid="24"/>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1000"/>
                                        <p:tgtEl>
                                          <p:spTgt spid="30"/>
                                        </p:tgtEl>
                                      </p:cBhvr>
                                    </p:animEffect>
                                    <p:anim calcmode="lin" valueType="num">
                                      <p:cBhvr>
                                        <p:cTn id="81" dur="1000" fill="hold"/>
                                        <p:tgtEl>
                                          <p:spTgt spid="30"/>
                                        </p:tgtEl>
                                        <p:attrNameLst>
                                          <p:attrName>ppt_x</p:attrName>
                                        </p:attrNameLst>
                                      </p:cBhvr>
                                      <p:tavLst>
                                        <p:tav tm="0">
                                          <p:val>
                                            <p:strVal val="#ppt_x"/>
                                          </p:val>
                                        </p:tav>
                                        <p:tav tm="100000">
                                          <p:val>
                                            <p:strVal val="#ppt_x"/>
                                          </p:val>
                                        </p:tav>
                                      </p:tavLst>
                                    </p:anim>
                                    <p:anim calcmode="lin" valueType="num">
                                      <p:cBhvr>
                                        <p:cTn id="82" dur="1000" fill="hold"/>
                                        <p:tgtEl>
                                          <p:spTgt spid="30"/>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1000"/>
                                        <p:tgtEl>
                                          <p:spTgt spid="32"/>
                                        </p:tgtEl>
                                      </p:cBhvr>
                                    </p:animEffect>
                                    <p:anim calcmode="lin" valueType="num">
                                      <p:cBhvr>
                                        <p:cTn id="91" dur="1000" fill="hold"/>
                                        <p:tgtEl>
                                          <p:spTgt spid="32"/>
                                        </p:tgtEl>
                                        <p:attrNameLst>
                                          <p:attrName>ppt_x</p:attrName>
                                        </p:attrNameLst>
                                      </p:cBhvr>
                                      <p:tavLst>
                                        <p:tav tm="0">
                                          <p:val>
                                            <p:strVal val="#ppt_x"/>
                                          </p:val>
                                        </p:tav>
                                        <p:tav tm="100000">
                                          <p:val>
                                            <p:strVal val="#ppt_x"/>
                                          </p:val>
                                        </p:tav>
                                      </p:tavLst>
                                    </p:anim>
                                    <p:anim calcmode="lin" valueType="num">
                                      <p:cBhvr>
                                        <p:cTn id="92" dur="1000" fill="hold"/>
                                        <p:tgtEl>
                                          <p:spTgt spid="32"/>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1000"/>
                                        <p:tgtEl>
                                          <p:spTgt spid="33"/>
                                        </p:tgtEl>
                                      </p:cBhvr>
                                    </p:animEffect>
                                    <p:anim calcmode="lin" valueType="num">
                                      <p:cBhvr>
                                        <p:cTn id="96" dur="1000" fill="hold"/>
                                        <p:tgtEl>
                                          <p:spTgt spid="33"/>
                                        </p:tgtEl>
                                        <p:attrNameLst>
                                          <p:attrName>ppt_x</p:attrName>
                                        </p:attrNameLst>
                                      </p:cBhvr>
                                      <p:tavLst>
                                        <p:tav tm="0">
                                          <p:val>
                                            <p:strVal val="#ppt_x"/>
                                          </p:val>
                                        </p:tav>
                                        <p:tav tm="100000">
                                          <p:val>
                                            <p:strVal val="#ppt_x"/>
                                          </p:val>
                                        </p:tav>
                                      </p:tavLst>
                                    </p:anim>
                                    <p:anim calcmode="lin" valueType="num">
                                      <p:cBhvr>
                                        <p:cTn id="97" dur="1000" fill="hold"/>
                                        <p:tgtEl>
                                          <p:spTgt spid="33"/>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1000"/>
                                        <p:tgtEl>
                                          <p:spTgt spid="34"/>
                                        </p:tgtEl>
                                      </p:cBhvr>
                                    </p:animEffect>
                                    <p:anim calcmode="lin" valueType="num">
                                      <p:cBhvr>
                                        <p:cTn id="101" dur="1000" fill="hold"/>
                                        <p:tgtEl>
                                          <p:spTgt spid="34"/>
                                        </p:tgtEl>
                                        <p:attrNameLst>
                                          <p:attrName>ppt_x</p:attrName>
                                        </p:attrNameLst>
                                      </p:cBhvr>
                                      <p:tavLst>
                                        <p:tav tm="0">
                                          <p:val>
                                            <p:strVal val="#ppt_x"/>
                                          </p:val>
                                        </p:tav>
                                        <p:tav tm="100000">
                                          <p:val>
                                            <p:strVal val="#ppt_x"/>
                                          </p:val>
                                        </p:tav>
                                      </p:tavLst>
                                    </p:anim>
                                    <p:anim calcmode="lin" valueType="num">
                                      <p:cBhvr>
                                        <p:cTn id="102" dur="1000" fill="hold"/>
                                        <p:tgtEl>
                                          <p:spTgt spid="34"/>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1000"/>
                                        <p:tgtEl>
                                          <p:spTgt spid="35"/>
                                        </p:tgtEl>
                                      </p:cBhvr>
                                    </p:animEffect>
                                    <p:anim calcmode="lin" valueType="num">
                                      <p:cBhvr>
                                        <p:cTn id="106" dur="1000" fill="hold"/>
                                        <p:tgtEl>
                                          <p:spTgt spid="35"/>
                                        </p:tgtEl>
                                        <p:attrNameLst>
                                          <p:attrName>ppt_x</p:attrName>
                                        </p:attrNameLst>
                                      </p:cBhvr>
                                      <p:tavLst>
                                        <p:tav tm="0">
                                          <p:val>
                                            <p:strVal val="#ppt_x"/>
                                          </p:val>
                                        </p:tav>
                                        <p:tav tm="100000">
                                          <p:val>
                                            <p:strVal val="#ppt_x"/>
                                          </p:val>
                                        </p:tav>
                                      </p:tavLst>
                                    </p:anim>
                                    <p:anim calcmode="lin" valueType="num">
                                      <p:cBhvr>
                                        <p:cTn id="107" dur="1000" fill="hold"/>
                                        <p:tgtEl>
                                          <p:spTgt spid="35"/>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36"/>
                                        </p:tgtEl>
                                        <p:attrNameLst>
                                          <p:attrName>style.visibility</p:attrName>
                                        </p:attrNameLst>
                                      </p:cBhvr>
                                      <p:to>
                                        <p:strVal val="visible"/>
                                      </p:to>
                                    </p:set>
                                    <p:animEffect transition="in" filter="fade">
                                      <p:cBhvr>
                                        <p:cTn id="110" dur="1000"/>
                                        <p:tgtEl>
                                          <p:spTgt spid="36"/>
                                        </p:tgtEl>
                                      </p:cBhvr>
                                    </p:animEffect>
                                    <p:anim calcmode="lin" valueType="num">
                                      <p:cBhvr>
                                        <p:cTn id="111" dur="1000" fill="hold"/>
                                        <p:tgtEl>
                                          <p:spTgt spid="36"/>
                                        </p:tgtEl>
                                        <p:attrNameLst>
                                          <p:attrName>ppt_x</p:attrName>
                                        </p:attrNameLst>
                                      </p:cBhvr>
                                      <p:tavLst>
                                        <p:tav tm="0">
                                          <p:val>
                                            <p:strVal val="#ppt_x"/>
                                          </p:val>
                                        </p:tav>
                                        <p:tav tm="100000">
                                          <p:val>
                                            <p:strVal val="#ppt_x"/>
                                          </p:val>
                                        </p:tav>
                                      </p:tavLst>
                                    </p:anim>
                                    <p:anim calcmode="lin" valueType="num">
                                      <p:cBhvr>
                                        <p:cTn id="112" dur="1000" fill="hold"/>
                                        <p:tgtEl>
                                          <p:spTgt spid="36"/>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fade">
                                      <p:cBhvr>
                                        <p:cTn id="115" dur="1000"/>
                                        <p:tgtEl>
                                          <p:spTgt spid="37"/>
                                        </p:tgtEl>
                                      </p:cBhvr>
                                    </p:animEffect>
                                    <p:anim calcmode="lin" valueType="num">
                                      <p:cBhvr>
                                        <p:cTn id="116" dur="1000" fill="hold"/>
                                        <p:tgtEl>
                                          <p:spTgt spid="37"/>
                                        </p:tgtEl>
                                        <p:attrNameLst>
                                          <p:attrName>ppt_x</p:attrName>
                                        </p:attrNameLst>
                                      </p:cBhvr>
                                      <p:tavLst>
                                        <p:tav tm="0">
                                          <p:val>
                                            <p:strVal val="#ppt_x"/>
                                          </p:val>
                                        </p:tav>
                                        <p:tav tm="100000">
                                          <p:val>
                                            <p:strVal val="#ppt_x"/>
                                          </p:val>
                                        </p:tav>
                                      </p:tavLst>
                                    </p:anim>
                                    <p:anim calcmode="lin" valueType="num">
                                      <p:cBhvr>
                                        <p:cTn id="117" dur="1000" fill="hold"/>
                                        <p:tgtEl>
                                          <p:spTgt spid="37"/>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1000"/>
                                        <p:tgtEl>
                                          <p:spTgt spid="38"/>
                                        </p:tgtEl>
                                      </p:cBhvr>
                                    </p:animEffect>
                                    <p:anim calcmode="lin" valueType="num">
                                      <p:cBhvr>
                                        <p:cTn id="121" dur="1000" fill="hold"/>
                                        <p:tgtEl>
                                          <p:spTgt spid="38"/>
                                        </p:tgtEl>
                                        <p:attrNameLst>
                                          <p:attrName>ppt_x</p:attrName>
                                        </p:attrNameLst>
                                      </p:cBhvr>
                                      <p:tavLst>
                                        <p:tav tm="0">
                                          <p:val>
                                            <p:strVal val="#ppt_x"/>
                                          </p:val>
                                        </p:tav>
                                        <p:tav tm="100000">
                                          <p:val>
                                            <p:strVal val="#ppt_x"/>
                                          </p:val>
                                        </p:tav>
                                      </p:tavLst>
                                    </p:anim>
                                    <p:anim calcmode="lin" valueType="num">
                                      <p:cBhvr>
                                        <p:cTn id="122" dur="1000" fill="hold"/>
                                        <p:tgtEl>
                                          <p:spTgt spid="38"/>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fade">
                                      <p:cBhvr>
                                        <p:cTn id="125" dur="1000"/>
                                        <p:tgtEl>
                                          <p:spTgt spid="39"/>
                                        </p:tgtEl>
                                      </p:cBhvr>
                                    </p:animEffect>
                                    <p:anim calcmode="lin" valueType="num">
                                      <p:cBhvr>
                                        <p:cTn id="126" dur="1000" fill="hold"/>
                                        <p:tgtEl>
                                          <p:spTgt spid="39"/>
                                        </p:tgtEl>
                                        <p:attrNameLst>
                                          <p:attrName>ppt_x</p:attrName>
                                        </p:attrNameLst>
                                      </p:cBhvr>
                                      <p:tavLst>
                                        <p:tav tm="0">
                                          <p:val>
                                            <p:strVal val="#ppt_x"/>
                                          </p:val>
                                        </p:tav>
                                        <p:tav tm="100000">
                                          <p:val>
                                            <p:strVal val="#ppt_x"/>
                                          </p:val>
                                        </p:tav>
                                      </p:tavLst>
                                    </p:anim>
                                    <p:anim calcmode="lin" valueType="num">
                                      <p:cBhvr>
                                        <p:cTn id="127" dur="1000" fill="hold"/>
                                        <p:tgtEl>
                                          <p:spTgt spid="39"/>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fade">
                                      <p:cBhvr>
                                        <p:cTn id="130" dur="1000"/>
                                        <p:tgtEl>
                                          <p:spTgt spid="44"/>
                                        </p:tgtEl>
                                      </p:cBhvr>
                                    </p:animEffect>
                                    <p:anim calcmode="lin" valueType="num">
                                      <p:cBhvr>
                                        <p:cTn id="131" dur="1000" fill="hold"/>
                                        <p:tgtEl>
                                          <p:spTgt spid="44"/>
                                        </p:tgtEl>
                                        <p:attrNameLst>
                                          <p:attrName>ppt_x</p:attrName>
                                        </p:attrNameLst>
                                      </p:cBhvr>
                                      <p:tavLst>
                                        <p:tav tm="0">
                                          <p:val>
                                            <p:strVal val="#ppt_x"/>
                                          </p:val>
                                        </p:tav>
                                        <p:tav tm="100000">
                                          <p:val>
                                            <p:strVal val="#ppt_x"/>
                                          </p:val>
                                        </p:tav>
                                      </p:tavLst>
                                    </p:anim>
                                    <p:anim calcmode="lin" valueType="num">
                                      <p:cBhvr>
                                        <p:cTn id="132" dur="1000" fill="hold"/>
                                        <p:tgtEl>
                                          <p:spTgt spid="44"/>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1000"/>
                                        <p:tgtEl>
                                          <p:spTgt spid="45"/>
                                        </p:tgtEl>
                                      </p:cBhvr>
                                    </p:animEffect>
                                    <p:anim calcmode="lin" valueType="num">
                                      <p:cBhvr>
                                        <p:cTn id="136" dur="1000" fill="hold"/>
                                        <p:tgtEl>
                                          <p:spTgt spid="45"/>
                                        </p:tgtEl>
                                        <p:attrNameLst>
                                          <p:attrName>ppt_x</p:attrName>
                                        </p:attrNameLst>
                                      </p:cBhvr>
                                      <p:tavLst>
                                        <p:tav tm="0">
                                          <p:val>
                                            <p:strVal val="#ppt_x"/>
                                          </p:val>
                                        </p:tav>
                                        <p:tav tm="100000">
                                          <p:val>
                                            <p:strVal val="#ppt_x"/>
                                          </p:val>
                                        </p:tav>
                                      </p:tavLst>
                                    </p:anim>
                                    <p:anim calcmode="lin" valueType="num">
                                      <p:cBhvr>
                                        <p:cTn id="137" dur="1000" fill="hold"/>
                                        <p:tgtEl>
                                          <p:spTgt spid="45"/>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1000"/>
                                        <p:tgtEl>
                                          <p:spTgt spid="46"/>
                                        </p:tgtEl>
                                      </p:cBhvr>
                                    </p:animEffect>
                                    <p:anim calcmode="lin" valueType="num">
                                      <p:cBhvr>
                                        <p:cTn id="141" dur="1000" fill="hold"/>
                                        <p:tgtEl>
                                          <p:spTgt spid="46"/>
                                        </p:tgtEl>
                                        <p:attrNameLst>
                                          <p:attrName>ppt_x</p:attrName>
                                        </p:attrNameLst>
                                      </p:cBhvr>
                                      <p:tavLst>
                                        <p:tav tm="0">
                                          <p:val>
                                            <p:strVal val="#ppt_x"/>
                                          </p:val>
                                        </p:tav>
                                        <p:tav tm="100000">
                                          <p:val>
                                            <p:strVal val="#ppt_x"/>
                                          </p:val>
                                        </p:tav>
                                      </p:tavLst>
                                    </p:anim>
                                    <p:anim calcmode="lin" valueType="num">
                                      <p:cBhvr>
                                        <p:cTn id="142" dur="1000" fill="hold"/>
                                        <p:tgtEl>
                                          <p:spTgt spid="46"/>
                                        </p:tgtEl>
                                        <p:attrNameLst>
                                          <p:attrName>ppt_y</p:attrName>
                                        </p:attrNameLst>
                                      </p:cBhvr>
                                      <p:tavLst>
                                        <p:tav tm="0">
                                          <p:val>
                                            <p:strVal val="#ppt_y+.1"/>
                                          </p:val>
                                        </p:tav>
                                        <p:tav tm="100000">
                                          <p:val>
                                            <p:strVal val="#ppt_y"/>
                                          </p:val>
                                        </p:tav>
                                      </p:tavLst>
                                    </p:anim>
                                  </p:childTnLst>
                                </p:cTn>
                              </p:par>
                              <p:par>
                                <p:cTn id="143" presetID="42" presetClass="entr" presetSubtype="0" fill="hold" nodeType="withEffect">
                                  <p:stCondLst>
                                    <p:cond delay="0"/>
                                  </p:stCondLst>
                                  <p:childTnLst>
                                    <p:set>
                                      <p:cBhvr>
                                        <p:cTn id="144" dur="1" fill="hold">
                                          <p:stCondLst>
                                            <p:cond delay="0"/>
                                          </p:stCondLst>
                                        </p:cTn>
                                        <p:tgtEl>
                                          <p:spTgt spid="47"/>
                                        </p:tgtEl>
                                        <p:attrNameLst>
                                          <p:attrName>style.visibility</p:attrName>
                                        </p:attrNameLst>
                                      </p:cBhvr>
                                      <p:to>
                                        <p:strVal val="visible"/>
                                      </p:to>
                                    </p:set>
                                    <p:animEffect transition="in" filter="fade">
                                      <p:cBhvr>
                                        <p:cTn id="145" dur="1000"/>
                                        <p:tgtEl>
                                          <p:spTgt spid="47"/>
                                        </p:tgtEl>
                                      </p:cBhvr>
                                    </p:animEffect>
                                    <p:anim calcmode="lin" valueType="num">
                                      <p:cBhvr>
                                        <p:cTn id="146" dur="1000" fill="hold"/>
                                        <p:tgtEl>
                                          <p:spTgt spid="47"/>
                                        </p:tgtEl>
                                        <p:attrNameLst>
                                          <p:attrName>ppt_x</p:attrName>
                                        </p:attrNameLst>
                                      </p:cBhvr>
                                      <p:tavLst>
                                        <p:tav tm="0">
                                          <p:val>
                                            <p:strVal val="#ppt_x"/>
                                          </p:val>
                                        </p:tav>
                                        <p:tav tm="100000">
                                          <p:val>
                                            <p:strVal val="#ppt_x"/>
                                          </p:val>
                                        </p:tav>
                                      </p:tavLst>
                                    </p:anim>
                                    <p:anim calcmode="lin" valueType="num">
                                      <p:cBhvr>
                                        <p:cTn id="147" dur="1000" fill="hold"/>
                                        <p:tgtEl>
                                          <p:spTgt spid="47"/>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fade">
                                      <p:cBhvr>
                                        <p:cTn id="150" dur="1000"/>
                                        <p:tgtEl>
                                          <p:spTgt spid="48"/>
                                        </p:tgtEl>
                                      </p:cBhvr>
                                    </p:animEffect>
                                    <p:anim calcmode="lin" valueType="num">
                                      <p:cBhvr>
                                        <p:cTn id="151" dur="1000" fill="hold"/>
                                        <p:tgtEl>
                                          <p:spTgt spid="48"/>
                                        </p:tgtEl>
                                        <p:attrNameLst>
                                          <p:attrName>ppt_x</p:attrName>
                                        </p:attrNameLst>
                                      </p:cBhvr>
                                      <p:tavLst>
                                        <p:tav tm="0">
                                          <p:val>
                                            <p:strVal val="#ppt_x"/>
                                          </p:val>
                                        </p:tav>
                                        <p:tav tm="100000">
                                          <p:val>
                                            <p:strVal val="#ppt_x"/>
                                          </p:val>
                                        </p:tav>
                                      </p:tavLst>
                                    </p:anim>
                                    <p:anim calcmode="lin" valueType="num">
                                      <p:cBhvr>
                                        <p:cTn id="152" dur="1000" fill="hold"/>
                                        <p:tgtEl>
                                          <p:spTgt spid="48"/>
                                        </p:tgtEl>
                                        <p:attrNameLst>
                                          <p:attrName>ppt_y</p:attrName>
                                        </p:attrNameLst>
                                      </p:cBhvr>
                                      <p:tavLst>
                                        <p:tav tm="0">
                                          <p:val>
                                            <p:strVal val="#ppt_y+.1"/>
                                          </p:val>
                                        </p:tav>
                                        <p:tav tm="100000">
                                          <p:val>
                                            <p:strVal val="#ppt_y"/>
                                          </p:val>
                                        </p:tav>
                                      </p:tavLst>
                                    </p:anim>
                                  </p:childTnLst>
                                </p:cTn>
                              </p:par>
                              <p:par>
                                <p:cTn id="153" presetID="42" presetClass="entr" presetSubtype="0" fill="hold" grpId="0" nodeType="withEffect">
                                  <p:stCondLst>
                                    <p:cond delay="0"/>
                                  </p:stCondLst>
                                  <p:childTnLst>
                                    <p:set>
                                      <p:cBhvr>
                                        <p:cTn id="154" dur="1" fill="hold">
                                          <p:stCondLst>
                                            <p:cond delay="0"/>
                                          </p:stCondLst>
                                        </p:cTn>
                                        <p:tgtEl>
                                          <p:spTgt spid="49"/>
                                        </p:tgtEl>
                                        <p:attrNameLst>
                                          <p:attrName>style.visibility</p:attrName>
                                        </p:attrNameLst>
                                      </p:cBhvr>
                                      <p:to>
                                        <p:strVal val="visible"/>
                                      </p:to>
                                    </p:set>
                                    <p:animEffect transition="in" filter="fade">
                                      <p:cBhvr>
                                        <p:cTn id="155" dur="1000"/>
                                        <p:tgtEl>
                                          <p:spTgt spid="49"/>
                                        </p:tgtEl>
                                      </p:cBhvr>
                                    </p:animEffect>
                                    <p:anim calcmode="lin" valueType="num">
                                      <p:cBhvr>
                                        <p:cTn id="156" dur="1000" fill="hold"/>
                                        <p:tgtEl>
                                          <p:spTgt spid="49"/>
                                        </p:tgtEl>
                                        <p:attrNameLst>
                                          <p:attrName>ppt_x</p:attrName>
                                        </p:attrNameLst>
                                      </p:cBhvr>
                                      <p:tavLst>
                                        <p:tav tm="0">
                                          <p:val>
                                            <p:strVal val="#ppt_x"/>
                                          </p:val>
                                        </p:tav>
                                        <p:tav tm="100000">
                                          <p:val>
                                            <p:strVal val="#ppt_x"/>
                                          </p:val>
                                        </p:tav>
                                      </p:tavLst>
                                    </p:anim>
                                    <p:anim calcmode="lin" valueType="num">
                                      <p:cBhvr>
                                        <p:cTn id="157" dur="1000" fill="hold"/>
                                        <p:tgtEl>
                                          <p:spTgt spid="49"/>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50"/>
                                        </p:tgtEl>
                                        <p:attrNameLst>
                                          <p:attrName>style.visibility</p:attrName>
                                        </p:attrNameLst>
                                      </p:cBhvr>
                                      <p:to>
                                        <p:strVal val="visible"/>
                                      </p:to>
                                    </p:set>
                                    <p:animEffect transition="in" filter="fade">
                                      <p:cBhvr>
                                        <p:cTn id="160" dur="1000"/>
                                        <p:tgtEl>
                                          <p:spTgt spid="50"/>
                                        </p:tgtEl>
                                      </p:cBhvr>
                                    </p:animEffect>
                                    <p:anim calcmode="lin" valueType="num">
                                      <p:cBhvr>
                                        <p:cTn id="161" dur="1000" fill="hold"/>
                                        <p:tgtEl>
                                          <p:spTgt spid="50"/>
                                        </p:tgtEl>
                                        <p:attrNameLst>
                                          <p:attrName>ppt_x</p:attrName>
                                        </p:attrNameLst>
                                      </p:cBhvr>
                                      <p:tavLst>
                                        <p:tav tm="0">
                                          <p:val>
                                            <p:strVal val="#ppt_x"/>
                                          </p:val>
                                        </p:tav>
                                        <p:tav tm="100000">
                                          <p:val>
                                            <p:strVal val="#ppt_x"/>
                                          </p:val>
                                        </p:tav>
                                      </p:tavLst>
                                    </p:anim>
                                    <p:anim calcmode="lin" valueType="num">
                                      <p:cBhvr>
                                        <p:cTn id="162" dur="1000" fill="hold"/>
                                        <p:tgtEl>
                                          <p:spTgt spid="50"/>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51"/>
                                        </p:tgtEl>
                                        <p:attrNameLst>
                                          <p:attrName>style.visibility</p:attrName>
                                        </p:attrNameLst>
                                      </p:cBhvr>
                                      <p:to>
                                        <p:strVal val="visible"/>
                                      </p:to>
                                    </p:set>
                                    <p:animEffect transition="in" filter="fade">
                                      <p:cBhvr>
                                        <p:cTn id="165" dur="1000"/>
                                        <p:tgtEl>
                                          <p:spTgt spid="51"/>
                                        </p:tgtEl>
                                      </p:cBhvr>
                                    </p:animEffect>
                                    <p:anim calcmode="lin" valueType="num">
                                      <p:cBhvr>
                                        <p:cTn id="166" dur="1000" fill="hold"/>
                                        <p:tgtEl>
                                          <p:spTgt spid="51"/>
                                        </p:tgtEl>
                                        <p:attrNameLst>
                                          <p:attrName>ppt_x</p:attrName>
                                        </p:attrNameLst>
                                      </p:cBhvr>
                                      <p:tavLst>
                                        <p:tav tm="0">
                                          <p:val>
                                            <p:strVal val="#ppt_x"/>
                                          </p:val>
                                        </p:tav>
                                        <p:tav tm="100000">
                                          <p:val>
                                            <p:strVal val="#ppt_x"/>
                                          </p:val>
                                        </p:tav>
                                      </p:tavLst>
                                    </p:anim>
                                    <p:anim calcmode="lin" valueType="num">
                                      <p:cBhvr>
                                        <p:cTn id="167" dur="1000" fill="hold"/>
                                        <p:tgtEl>
                                          <p:spTgt spid="51"/>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52"/>
                                        </p:tgtEl>
                                        <p:attrNameLst>
                                          <p:attrName>style.visibility</p:attrName>
                                        </p:attrNameLst>
                                      </p:cBhvr>
                                      <p:to>
                                        <p:strVal val="visible"/>
                                      </p:to>
                                    </p:set>
                                    <p:animEffect transition="in" filter="fade">
                                      <p:cBhvr>
                                        <p:cTn id="170" dur="1000"/>
                                        <p:tgtEl>
                                          <p:spTgt spid="52"/>
                                        </p:tgtEl>
                                      </p:cBhvr>
                                    </p:animEffect>
                                    <p:anim calcmode="lin" valueType="num">
                                      <p:cBhvr>
                                        <p:cTn id="171" dur="1000" fill="hold"/>
                                        <p:tgtEl>
                                          <p:spTgt spid="52"/>
                                        </p:tgtEl>
                                        <p:attrNameLst>
                                          <p:attrName>ppt_x</p:attrName>
                                        </p:attrNameLst>
                                      </p:cBhvr>
                                      <p:tavLst>
                                        <p:tav tm="0">
                                          <p:val>
                                            <p:strVal val="#ppt_x"/>
                                          </p:val>
                                        </p:tav>
                                        <p:tav tm="100000">
                                          <p:val>
                                            <p:strVal val="#ppt_x"/>
                                          </p:val>
                                        </p:tav>
                                      </p:tavLst>
                                    </p:anim>
                                    <p:anim calcmode="lin" valueType="num">
                                      <p:cBhvr>
                                        <p:cTn id="172" dur="1000" fill="hold"/>
                                        <p:tgtEl>
                                          <p:spTgt spid="52"/>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1000"/>
                                        <p:tgtEl>
                                          <p:spTgt spid="53"/>
                                        </p:tgtEl>
                                      </p:cBhvr>
                                    </p:animEffect>
                                    <p:anim calcmode="lin" valueType="num">
                                      <p:cBhvr>
                                        <p:cTn id="176" dur="1000" fill="hold"/>
                                        <p:tgtEl>
                                          <p:spTgt spid="53"/>
                                        </p:tgtEl>
                                        <p:attrNameLst>
                                          <p:attrName>ppt_x</p:attrName>
                                        </p:attrNameLst>
                                      </p:cBhvr>
                                      <p:tavLst>
                                        <p:tav tm="0">
                                          <p:val>
                                            <p:strVal val="#ppt_x"/>
                                          </p:val>
                                        </p:tav>
                                        <p:tav tm="100000">
                                          <p:val>
                                            <p:strVal val="#ppt_x"/>
                                          </p:val>
                                        </p:tav>
                                      </p:tavLst>
                                    </p:anim>
                                    <p:anim calcmode="lin" valueType="num">
                                      <p:cBhvr>
                                        <p:cTn id="177" dur="1000" fill="hold"/>
                                        <p:tgtEl>
                                          <p:spTgt spid="53"/>
                                        </p:tgtEl>
                                        <p:attrNameLst>
                                          <p:attrName>ppt_y</p:attrName>
                                        </p:attrNameLst>
                                      </p:cBhvr>
                                      <p:tavLst>
                                        <p:tav tm="0">
                                          <p:val>
                                            <p:strVal val="#ppt_y+.1"/>
                                          </p:val>
                                        </p:tav>
                                        <p:tav tm="100000">
                                          <p:val>
                                            <p:strVal val="#ppt_y"/>
                                          </p:val>
                                        </p:tav>
                                      </p:tavLst>
                                    </p:anim>
                                  </p:childTnLst>
                                </p:cTn>
                              </p:par>
                              <p:par>
                                <p:cTn id="178" presetID="42" presetClass="entr" presetSubtype="0" fill="hold" grpId="0" nodeType="withEffect">
                                  <p:stCondLst>
                                    <p:cond delay="0"/>
                                  </p:stCondLst>
                                  <p:childTnLst>
                                    <p:set>
                                      <p:cBhvr>
                                        <p:cTn id="179" dur="1" fill="hold">
                                          <p:stCondLst>
                                            <p:cond delay="0"/>
                                          </p:stCondLst>
                                        </p:cTn>
                                        <p:tgtEl>
                                          <p:spTgt spid="54"/>
                                        </p:tgtEl>
                                        <p:attrNameLst>
                                          <p:attrName>style.visibility</p:attrName>
                                        </p:attrNameLst>
                                      </p:cBhvr>
                                      <p:to>
                                        <p:strVal val="visible"/>
                                      </p:to>
                                    </p:set>
                                    <p:animEffect transition="in" filter="fade">
                                      <p:cBhvr>
                                        <p:cTn id="180" dur="1000"/>
                                        <p:tgtEl>
                                          <p:spTgt spid="54"/>
                                        </p:tgtEl>
                                      </p:cBhvr>
                                    </p:animEffect>
                                    <p:anim calcmode="lin" valueType="num">
                                      <p:cBhvr>
                                        <p:cTn id="181" dur="1000" fill="hold"/>
                                        <p:tgtEl>
                                          <p:spTgt spid="54"/>
                                        </p:tgtEl>
                                        <p:attrNameLst>
                                          <p:attrName>ppt_x</p:attrName>
                                        </p:attrNameLst>
                                      </p:cBhvr>
                                      <p:tavLst>
                                        <p:tav tm="0">
                                          <p:val>
                                            <p:strVal val="#ppt_x"/>
                                          </p:val>
                                        </p:tav>
                                        <p:tav tm="100000">
                                          <p:val>
                                            <p:strVal val="#ppt_x"/>
                                          </p:val>
                                        </p:tav>
                                      </p:tavLst>
                                    </p:anim>
                                    <p:anim calcmode="lin" valueType="num">
                                      <p:cBhvr>
                                        <p:cTn id="182" dur="1000" fill="hold"/>
                                        <p:tgtEl>
                                          <p:spTgt spid="54"/>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55"/>
                                        </p:tgtEl>
                                        <p:attrNameLst>
                                          <p:attrName>style.visibility</p:attrName>
                                        </p:attrNameLst>
                                      </p:cBhvr>
                                      <p:to>
                                        <p:strVal val="visible"/>
                                      </p:to>
                                    </p:set>
                                    <p:animEffect transition="in" filter="fade">
                                      <p:cBhvr>
                                        <p:cTn id="185" dur="1000"/>
                                        <p:tgtEl>
                                          <p:spTgt spid="55"/>
                                        </p:tgtEl>
                                      </p:cBhvr>
                                    </p:animEffect>
                                    <p:anim calcmode="lin" valueType="num">
                                      <p:cBhvr>
                                        <p:cTn id="186" dur="1000" fill="hold"/>
                                        <p:tgtEl>
                                          <p:spTgt spid="55"/>
                                        </p:tgtEl>
                                        <p:attrNameLst>
                                          <p:attrName>ppt_x</p:attrName>
                                        </p:attrNameLst>
                                      </p:cBhvr>
                                      <p:tavLst>
                                        <p:tav tm="0">
                                          <p:val>
                                            <p:strVal val="#ppt_x"/>
                                          </p:val>
                                        </p:tav>
                                        <p:tav tm="100000">
                                          <p:val>
                                            <p:strVal val="#ppt_x"/>
                                          </p:val>
                                        </p:tav>
                                      </p:tavLst>
                                    </p:anim>
                                    <p:anim calcmode="lin" valueType="num">
                                      <p:cBhvr>
                                        <p:cTn id="187"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20" grpId="0"/>
      <p:bldP spid="21" grpId="0"/>
      <p:bldP spid="22" grpId="0"/>
      <p:bldP spid="23" grpId="0"/>
      <p:bldP spid="24" grpId="0"/>
      <p:bldP spid="34" grpId="0"/>
      <p:bldP spid="35" grpId="0"/>
      <p:bldP spid="36" grpId="0"/>
      <p:bldP spid="37" grpId="0"/>
      <p:bldP spid="38" grpId="0"/>
      <p:bldP spid="48" grpId="0"/>
      <p:bldP spid="49" grpId="0"/>
      <p:bldP spid="50" grpId="0"/>
      <p:bldP spid="51" grpId="0"/>
      <p:bldP spid="52" grpId="0"/>
      <p:bldP spid="53" grpId="0"/>
      <p:bldP spid="54" grpId="0"/>
      <p:bldP spid="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116176" y="1954474"/>
            <a:ext cx="10142371" cy="4005478"/>
            <a:chOff x="582776" y="1984410"/>
            <a:chExt cx="7476453" cy="2952639"/>
          </a:xfrm>
        </p:grpSpPr>
        <p:sp>
          <p:nvSpPr>
            <p:cNvPr id="11" name="Oval 34"/>
            <p:cNvSpPr/>
            <p:nvPr/>
          </p:nvSpPr>
          <p:spPr>
            <a:xfrm>
              <a:off x="5106590" y="1984410"/>
              <a:ext cx="2952639" cy="2952639"/>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Rectangle 6"/>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3" name="Rectangle 7"/>
            <p:cNvSpPr/>
            <p:nvPr/>
          </p:nvSpPr>
          <p:spPr>
            <a:xfrm>
              <a:off x="588663" y="2485461"/>
              <a:ext cx="2897245" cy="157882"/>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dirty="0"/>
            </a:p>
          </p:txBody>
        </p:sp>
        <p:sp>
          <p:nvSpPr>
            <p:cNvPr id="16"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17" name="TextBox 10"/>
            <p:cNvSpPr txBox="1"/>
            <p:nvPr/>
          </p:nvSpPr>
          <p:spPr>
            <a:xfrm>
              <a:off x="783388" y="221539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加入标题描述</a:t>
              </a:r>
              <a:endParaRPr lang="id-ID"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TextBox 34"/>
            <p:cNvSpPr txBox="1"/>
            <p:nvPr/>
          </p:nvSpPr>
          <p:spPr>
            <a:xfrm>
              <a:off x="4496707" y="221539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70%</a:t>
              </a:r>
              <a:endParaRPr lang="id-ID" sz="1400" b="1" dirty="0">
                <a:solidFill>
                  <a:schemeClr val="bg1">
                    <a:lumMod val="65000"/>
                  </a:schemeClr>
                </a:solidFill>
                <a:latin typeface="PT Sans" panose="020B0503020203020204" pitchFamily="34" charset="0"/>
              </a:endParaRPr>
            </a:p>
          </p:txBody>
        </p:sp>
        <p:sp>
          <p:nvSpPr>
            <p:cNvPr id="19" name="Rectangle 11"/>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0" name="Rectangle 12"/>
            <p:cNvSpPr/>
            <p:nvPr/>
          </p:nvSpPr>
          <p:spPr>
            <a:xfrm>
              <a:off x="588663" y="3144193"/>
              <a:ext cx="4002419"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1" name="TextBox 38"/>
            <p:cNvSpPr txBox="1"/>
            <p:nvPr/>
          </p:nvSpPr>
          <p:spPr>
            <a:xfrm>
              <a:off x="783388" y="287562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22" name="TextBox 39"/>
            <p:cNvSpPr txBox="1"/>
            <p:nvPr/>
          </p:nvSpPr>
          <p:spPr>
            <a:xfrm>
              <a:off x="4496707" y="287562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92%</a:t>
              </a:r>
              <a:endParaRPr lang="id-ID" sz="1400" b="1" dirty="0">
                <a:solidFill>
                  <a:schemeClr val="bg1">
                    <a:lumMod val="65000"/>
                  </a:schemeClr>
                </a:solidFill>
                <a:latin typeface="PT Sans" panose="020B0503020203020204" pitchFamily="34" charset="0"/>
              </a:endParaRPr>
            </a:p>
          </p:txBody>
        </p:sp>
        <p:sp>
          <p:nvSpPr>
            <p:cNvPr id="23" name="Rectangle 15"/>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4" name="Rectangle 16"/>
            <p:cNvSpPr/>
            <p:nvPr/>
          </p:nvSpPr>
          <p:spPr>
            <a:xfrm>
              <a:off x="588661" y="3804424"/>
              <a:ext cx="3567800" cy="159380"/>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5" name="TextBox 43"/>
            <p:cNvSpPr txBox="1"/>
            <p:nvPr/>
          </p:nvSpPr>
          <p:spPr>
            <a:xfrm>
              <a:off x="783388" y="353585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26" name="TextBox 44"/>
            <p:cNvSpPr txBox="1"/>
            <p:nvPr/>
          </p:nvSpPr>
          <p:spPr>
            <a:xfrm>
              <a:off x="4496707" y="353585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87%</a:t>
              </a:r>
              <a:endParaRPr lang="id-ID" sz="1400" b="1" dirty="0">
                <a:solidFill>
                  <a:schemeClr val="bg1">
                    <a:lumMod val="65000"/>
                  </a:schemeClr>
                </a:solidFill>
                <a:latin typeface="PT Sans" panose="020B0503020203020204" pitchFamily="34" charset="0"/>
              </a:endParaRPr>
            </a:p>
          </p:txBody>
        </p:sp>
        <p:sp>
          <p:nvSpPr>
            <p:cNvPr id="27" name="Rectangle 19"/>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8" name="Rectangle 20"/>
            <p:cNvSpPr/>
            <p:nvPr/>
          </p:nvSpPr>
          <p:spPr>
            <a:xfrm>
              <a:off x="588663" y="4464655"/>
              <a:ext cx="2186776"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9" name="TextBox 48"/>
            <p:cNvSpPr txBox="1"/>
            <p:nvPr/>
          </p:nvSpPr>
          <p:spPr>
            <a:xfrm>
              <a:off x="783388" y="419608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30" name="TextBox 49"/>
            <p:cNvSpPr txBox="1"/>
            <p:nvPr/>
          </p:nvSpPr>
          <p:spPr>
            <a:xfrm>
              <a:off x="4496707" y="419608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52%</a:t>
              </a:r>
              <a:endParaRPr lang="id-ID" sz="1400" b="1" dirty="0">
                <a:solidFill>
                  <a:schemeClr val="bg1">
                    <a:lumMod val="65000"/>
                  </a:schemeClr>
                </a:solidFill>
                <a:latin typeface="PT Sans" panose="020B0503020203020204" pitchFamily="34" charset="0"/>
              </a:endParaRPr>
            </a:p>
          </p:txBody>
        </p:sp>
        <p:grpSp>
          <p:nvGrpSpPr>
            <p:cNvPr id="31" name="Group 23"/>
            <p:cNvGrpSpPr/>
            <p:nvPr/>
          </p:nvGrpSpPr>
          <p:grpSpPr>
            <a:xfrm>
              <a:off x="616465" y="2879838"/>
              <a:ext cx="130405" cy="199020"/>
              <a:chOff x="6553" y="1835403"/>
              <a:chExt cx="576263" cy="879476"/>
            </a:xfrm>
            <a:solidFill>
              <a:schemeClr val="bg1">
                <a:lumMod val="50000"/>
              </a:schemeClr>
            </a:solidFill>
          </p:grpSpPr>
          <p:sp>
            <p:nvSpPr>
              <p:cNvPr id="37" name="Freeform 30"/>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8" name="Freeform 31"/>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9" name="Line 52"/>
              <p:cNvSpPr>
                <a:spLocks noChangeShapeType="1"/>
              </p:cNvSpPr>
              <p:nvPr/>
            </p:nvSpPr>
            <p:spPr bwMode="auto">
              <a:xfrm>
                <a:off x="292303" y="2291016"/>
                <a:ext cx="0" cy="423863"/>
              </a:xfrm>
              <a:prstGeom prst="lin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40" name="Oval 33"/>
              <p:cNvSpPr>
                <a:spLocks noChangeArrowheads="1"/>
              </p:cNvSpPr>
              <p:nvPr/>
            </p:nvSpPr>
            <p:spPr bwMode="auto">
              <a:xfrm>
                <a:off x="216103" y="2138616"/>
                <a:ext cx="152400" cy="152400"/>
              </a:xfrm>
              <a:prstGeom prst="ellips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grpSp>
          <p:nvGrpSpPr>
            <p:cNvPr id="32" name="Group 24"/>
            <p:cNvGrpSpPr/>
            <p:nvPr/>
          </p:nvGrpSpPr>
          <p:grpSpPr>
            <a:xfrm>
              <a:off x="582776" y="3539436"/>
              <a:ext cx="189785" cy="184900"/>
              <a:chOff x="-58217" y="2261763"/>
              <a:chExt cx="801688" cy="781051"/>
            </a:xfrm>
            <a:solidFill>
              <a:schemeClr val="bg1">
                <a:lumMod val="50000"/>
              </a:schemeClr>
            </a:solidFill>
          </p:grpSpPr>
          <p:sp>
            <p:nvSpPr>
              <p:cNvPr id="35" name="Freeform 28"/>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6" name="Freeform 29"/>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sp>
          <p:nvSpPr>
            <p:cNvPr id="33"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4" name="Rectangle 26"/>
            <p:cNvSpPr/>
            <p:nvPr/>
          </p:nvSpPr>
          <p:spPr>
            <a:xfrm>
              <a:off x="5209782" y="2794795"/>
              <a:ext cx="2728513" cy="1699550"/>
            </a:xfrm>
            <a:prstGeom prst="rect">
              <a:avLst/>
            </a:prstGeom>
          </p:spPr>
          <p:txBody>
            <a:bodyPr wrap="square">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6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此处添加详细文本描述，建议与标题相关并符合整体语言风格，语言描述尽量简洁生动。此处添加详细文本描述，建议与标题相关并符合整体语言风格，语言描述尽量简洁生动。</a:t>
              </a:r>
              <a:endParaRPr lang="zh-CN" altLang="en-US" sz="1600" dirty="0">
                <a:solidFill>
                  <a:schemeClr val="bg1"/>
                </a:solidFill>
                <a:latin typeface="微软雅黑" panose="020B0503020204020204" pitchFamily="34" charset="-122"/>
                <a:ea typeface="微软雅黑" panose="020B0503020204020204" pitchFamily="34" charset="-122"/>
              </a:endParaRPr>
            </a:p>
            <a:p>
              <a:pPr algn="ctr">
                <a:lnSpc>
                  <a:spcPct val="150000"/>
                </a:lnSpc>
              </a:pP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Oval 1"/>
          <p:cNvSpPr/>
          <p:nvPr/>
        </p:nvSpPr>
        <p:spPr>
          <a:xfrm>
            <a:off x="1268511" y="2002138"/>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1" name="Oval 2"/>
          <p:cNvSpPr/>
          <p:nvPr/>
        </p:nvSpPr>
        <p:spPr>
          <a:xfrm>
            <a:off x="1268511" y="2963080"/>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2" name="Oval 3"/>
          <p:cNvSpPr/>
          <p:nvPr/>
        </p:nvSpPr>
        <p:spPr>
          <a:xfrm>
            <a:off x="1268511" y="3890130"/>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3" name="Oval 4"/>
          <p:cNvSpPr/>
          <p:nvPr/>
        </p:nvSpPr>
        <p:spPr>
          <a:xfrm>
            <a:off x="1268511" y="4897530"/>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6" name="Subtitle 2"/>
          <p:cNvSpPr txBox="1"/>
          <p:nvPr/>
        </p:nvSpPr>
        <p:spPr>
          <a:xfrm>
            <a:off x="2236036" y="1947072"/>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Subtitle 2"/>
          <p:cNvSpPr txBox="1"/>
          <p:nvPr/>
        </p:nvSpPr>
        <p:spPr>
          <a:xfrm>
            <a:off x="2236036" y="2962381"/>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8" name="Subtitle 2"/>
          <p:cNvSpPr txBox="1"/>
          <p:nvPr/>
        </p:nvSpPr>
        <p:spPr>
          <a:xfrm>
            <a:off x="2236036" y="3892958"/>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Subtitle 2"/>
          <p:cNvSpPr txBox="1"/>
          <p:nvPr/>
        </p:nvSpPr>
        <p:spPr>
          <a:xfrm>
            <a:off x="2236036" y="4879353"/>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20" name="Subtitle 2"/>
          <p:cNvSpPr txBox="1"/>
          <p:nvPr/>
        </p:nvSpPr>
        <p:spPr>
          <a:xfrm>
            <a:off x="1289064" y="2159410"/>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25%</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1" name="Subtitle 2"/>
          <p:cNvSpPr txBox="1"/>
          <p:nvPr/>
        </p:nvSpPr>
        <p:spPr>
          <a:xfrm>
            <a:off x="1279657" y="312406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55%</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2" name="Subtitle 2"/>
          <p:cNvSpPr txBox="1"/>
          <p:nvPr/>
        </p:nvSpPr>
        <p:spPr>
          <a:xfrm>
            <a:off x="1289064" y="406003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20%</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3" name="Subtitle 2"/>
          <p:cNvSpPr txBox="1"/>
          <p:nvPr/>
        </p:nvSpPr>
        <p:spPr>
          <a:xfrm>
            <a:off x="1289064" y="505749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80%</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grpSp>
        <p:nvGrpSpPr>
          <p:cNvPr id="24" name="组合 23"/>
          <p:cNvGrpSpPr/>
          <p:nvPr/>
        </p:nvGrpSpPr>
        <p:grpSpPr>
          <a:xfrm>
            <a:off x="6395323" y="2018838"/>
            <a:ext cx="4910036" cy="3625995"/>
            <a:chOff x="4283968" y="1172870"/>
            <a:chExt cx="3744416" cy="2765198"/>
          </a:xfrm>
        </p:grpSpPr>
        <p:cxnSp>
          <p:nvCxnSpPr>
            <p:cNvPr id="25" name="直接连接符 24"/>
            <p:cNvCxnSpPr/>
            <p:nvPr/>
          </p:nvCxnSpPr>
          <p:spPr>
            <a:xfrm>
              <a:off x="4283968" y="3435846"/>
              <a:ext cx="3744416" cy="0"/>
            </a:xfrm>
            <a:prstGeom prst="line">
              <a:avLst/>
            </a:prstGeom>
            <a:ln w="28575">
              <a:solidFill>
                <a:srgbClr val="59A3B0"/>
              </a:solidFill>
            </a:ln>
          </p:spPr>
          <p:style>
            <a:lnRef idx="1">
              <a:schemeClr val="accent1"/>
            </a:lnRef>
            <a:fillRef idx="0">
              <a:schemeClr val="accent1"/>
            </a:fillRef>
            <a:effectRef idx="0">
              <a:schemeClr val="accent1"/>
            </a:effectRef>
            <a:fontRef idx="minor">
              <a:schemeClr val="tx1"/>
            </a:fontRef>
          </p:style>
        </p:cxnSp>
        <p:sp>
          <p:nvSpPr>
            <p:cNvPr id="26" name="TextBox 8"/>
            <p:cNvSpPr txBox="1"/>
            <p:nvPr/>
          </p:nvSpPr>
          <p:spPr>
            <a:xfrm>
              <a:off x="4657466" y="3445173"/>
              <a:ext cx="3051252" cy="492895"/>
            </a:xfrm>
            <a:prstGeom prst="rect">
              <a:avLst/>
            </a:prstGeom>
            <a:noFill/>
          </p:spPr>
          <p:txBody>
            <a:bodyPr wrap="square" rtlCol="0">
              <a:spAutoFit/>
            </a:bodyPr>
            <a:lstStyle/>
            <a:p>
              <a:pPr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a:t>
              </a:r>
              <a:endParaRPr lang="en-US" altLang="zh-CN" dirty="0">
                <a:solidFill>
                  <a:schemeClr val="bg1">
                    <a:lumMod val="50000"/>
                  </a:schemeClr>
                </a:solidFill>
                <a:latin typeface="微软雅黑" panose="020B0503020204020204" pitchFamily="34" charset="-122"/>
                <a:ea typeface="微软雅黑" panose="020B0503020204020204" pitchFamily="34" charset="-122"/>
                <a:cs typeface="Lato Regular"/>
              </a:endParaRPr>
            </a:p>
            <a:p>
              <a:pPr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a:t>
              </a:r>
              <a:endParaRPr lang="en-US" altLang="zh-CN"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grpSp>
          <p:nvGrpSpPr>
            <p:cNvPr id="27" name="组合 26"/>
            <p:cNvGrpSpPr/>
            <p:nvPr/>
          </p:nvGrpSpPr>
          <p:grpSpPr>
            <a:xfrm>
              <a:off x="4499992" y="1172870"/>
              <a:ext cx="1030446" cy="1030446"/>
              <a:chOff x="4499992" y="1172870"/>
              <a:chExt cx="1030446" cy="1030446"/>
            </a:xfrm>
          </p:grpSpPr>
          <p:sp>
            <p:nvSpPr>
              <p:cNvPr id="48" name="矩形 47"/>
              <p:cNvSpPr/>
              <p:nvPr/>
            </p:nvSpPr>
            <p:spPr>
              <a:xfrm>
                <a:off x="4499992"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49" name="矩形 48"/>
              <p:cNvSpPr/>
              <p:nvPr/>
            </p:nvSpPr>
            <p:spPr>
              <a:xfrm>
                <a:off x="4732704" y="1334150"/>
                <a:ext cx="565019" cy="539837"/>
              </a:xfrm>
              <a:prstGeom prst="rect">
                <a:avLst/>
              </a:prstGeom>
            </p:spPr>
            <p:txBody>
              <a:bodyPr wrap="none">
                <a:spAutoFit/>
              </a:bodyPr>
              <a:lstStyle/>
              <a:p>
                <a:pPr algn="ctr"/>
                <a:r>
                  <a:rPr lang="en-US" altLang="zh-CN" sz="2000" b="1" dirty="0">
                    <a:solidFill>
                      <a:schemeClr val="bg1"/>
                    </a:solidFill>
                  </a:rPr>
                  <a:t>TEXT</a:t>
                </a:r>
                <a:endParaRPr lang="en-US" altLang="zh-CN" sz="2000" b="1" dirty="0">
                  <a:solidFill>
                    <a:schemeClr val="bg1"/>
                  </a:solidFill>
                </a:endParaRPr>
              </a:p>
              <a:p>
                <a:pPr algn="ctr"/>
                <a:r>
                  <a:rPr lang="en-US" altLang="zh-CN" sz="2000" b="1" dirty="0">
                    <a:solidFill>
                      <a:schemeClr val="bg1"/>
                    </a:solidFill>
                  </a:rPr>
                  <a:t>HERE</a:t>
                </a:r>
                <a:endParaRPr lang="zh-CN" altLang="en-US" sz="2000" b="1" dirty="0">
                  <a:solidFill>
                    <a:schemeClr val="bg1"/>
                  </a:solidFill>
                </a:endParaRPr>
              </a:p>
            </p:txBody>
          </p:sp>
        </p:grpSp>
        <p:grpSp>
          <p:nvGrpSpPr>
            <p:cNvPr id="28" name="组合 27"/>
            <p:cNvGrpSpPr/>
            <p:nvPr/>
          </p:nvGrpSpPr>
          <p:grpSpPr>
            <a:xfrm>
              <a:off x="6819997" y="1172870"/>
              <a:ext cx="1030446" cy="1030446"/>
              <a:chOff x="6819997" y="1172870"/>
              <a:chExt cx="1030446" cy="1030446"/>
            </a:xfrm>
          </p:grpSpPr>
          <p:sp>
            <p:nvSpPr>
              <p:cNvPr id="46" name="矩形 45"/>
              <p:cNvSpPr/>
              <p:nvPr/>
            </p:nvSpPr>
            <p:spPr>
              <a:xfrm>
                <a:off x="6819997"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7052709" y="1334150"/>
                <a:ext cx="565019" cy="539837"/>
              </a:xfrm>
              <a:prstGeom prst="rect">
                <a:avLst/>
              </a:prstGeom>
            </p:spPr>
            <p:txBody>
              <a:bodyPr wrap="none">
                <a:spAutoFit/>
              </a:bodyPr>
              <a:lstStyle/>
              <a:p>
                <a:pPr algn="ctr"/>
                <a:r>
                  <a:rPr lang="en-US" altLang="zh-CN" sz="2000" b="1" dirty="0">
                    <a:solidFill>
                      <a:schemeClr val="bg1"/>
                    </a:solidFill>
                  </a:rPr>
                  <a:t>TEXT</a:t>
                </a:r>
                <a:endParaRPr lang="en-US" altLang="zh-CN" sz="2000" b="1" dirty="0">
                  <a:solidFill>
                    <a:schemeClr val="bg1"/>
                  </a:solidFill>
                </a:endParaRPr>
              </a:p>
              <a:p>
                <a:pPr algn="ctr"/>
                <a:r>
                  <a:rPr lang="en-US" altLang="zh-CN" sz="2000" b="1" dirty="0">
                    <a:solidFill>
                      <a:schemeClr val="bg1"/>
                    </a:solidFill>
                  </a:rPr>
                  <a:t>HERE</a:t>
                </a:r>
                <a:endParaRPr lang="zh-CN" altLang="en-US" sz="2000" b="1" dirty="0">
                  <a:solidFill>
                    <a:schemeClr val="bg1"/>
                  </a:solidFill>
                </a:endParaRPr>
              </a:p>
            </p:txBody>
          </p:sp>
        </p:grpSp>
        <p:grpSp>
          <p:nvGrpSpPr>
            <p:cNvPr id="29" name="组合 28"/>
            <p:cNvGrpSpPr/>
            <p:nvPr/>
          </p:nvGrpSpPr>
          <p:grpSpPr>
            <a:xfrm>
              <a:off x="5667869" y="2279568"/>
              <a:ext cx="1030446" cy="1030446"/>
              <a:chOff x="5667869" y="2279568"/>
              <a:chExt cx="1030446" cy="1030446"/>
            </a:xfrm>
          </p:grpSpPr>
          <p:sp>
            <p:nvSpPr>
              <p:cNvPr id="44" name="矩形 43"/>
              <p:cNvSpPr/>
              <p:nvPr/>
            </p:nvSpPr>
            <p:spPr>
              <a:xfrm>
                <a:off x="5667869" y="2279568"/>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5" name="矩形 44"/>
              <p:cNvSpPr/>
              <p:nvPr/>
            </p:nvSpPr>
            <p:spPr>
              <a:xfrm>
                <a:off x="5900581" y="2440848"/>
                <a:ext cx="565019" cy="539837"/>
              </a:xfrm>
              <a:prstGeom prst="rect">
                <a:avLst/>
              </a:prstGeom>
            </p:spPr>
            <p:txBody>
              <a:bodyPr wrap="none">
                <a:spAutoFit/>
              </a:bodyPr>
              <a:lstStyle/>
              <a:p>
                <a:pPr algn="ctr"/>
                <a:r>
                  <a:rPr lang="en-US" altLang="zh-CN" sz="2000" b="1" dirty="0">
                    <a:solidFill>
                      <a:schemeClr val="bg1"/>
                    </a:solidFill>
                  </a:rPr>
                  <a:t>TEXT</a:t>
                </a:r>
                <a:endParaRPr lang="en-US" altLang="zh-CN" sz="2000" b="1" dirty="0">
                  <a:solidFill>
                    <a:schemeClr val="bg1"/>
                  </a:solidFill>
                </a:endParaRPr>
              </a:p>
              <a:p>
                <a:pPr algn="ctr"/>
                <a:r>
                  <a:rPr lang="en-US" altLang="zh-CN" sz="2000" b="1" dirty="0">
                    <a:solidFill>
                      <a:schemeClr val="bg1"/>
                    </a:solidFill>
                  </a:rPr>
                  <a:t>HERE</a:t>
                </a:r>
                <a:endParaRPr lang="zh-CN" altLang="en-US" sz="2000" b="1" dirty="0">
                  <a:solidFill>
                    <a:schemeClr val="bg1"/>
                  </a:solidFill>
                </a:endParaRPr>
              </a:p>
            </p:txBody>
          </p:sp>
        </p:grpSp>
        <p:grpSp>
          <p:nvGrpSpPr>
            <p:cNvPr id="30" name="组合 29"/>
            <p:cNvGrpSpPr/>
            <p:nvPr/>
          </p:nvGrpSpPr>
          <p:grpSpPr>
            <a:xfrm>
              <a:off x="4499992" y="2279568"/>
              <a:ext cx="1030446" cy="1030446"/>
              <a:chOff x="4499992" y="2279568"/>
              <a:chExt cx="1030446" cy="1030446"/>
            </a:xfrm>
          </p:grpSpPr>
          <p:sp>
            <p:nvSpPr>
              <p:cNvPr id="39" name="矩形 38"/>
              <p:cNvSpPr/>
              <p:nvPr/>
            </p:nvSpPr>
            <p:spPr>
              <a:xfrm>
                <a:off x="4499992"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4745340" y="2608983"/>
                <a:ext cx="539750" cy="539751"/>
                <a:chOff x="568325" y="5842000"/>
                <a:chExt cx="539750" cy="539751"/>
              </a:xfrm>
            </p:grpSpPr>
            <p:sp>
              <p:nvSpPr>
                <p:cNvPr id="41" name="Freeform 7"/>
                <p:cNvSpPr/>
                <p:nvPr/>
              </p:nvSpPr>
              <p:spPr bwMode="auto">
                <a:xfrm>
                  <a:off x="568325" y="6180138"/>
                  <a:ext cx="539750" cy="66675"/>
                </a:xfrm>
                <a:custGeom>
                  <a:avLst/>
                  <a:gdLst>
                    <a:gd name="T0" fmla="*/ 0 w 192"/>
                    <a:gd name="T1" fmla="*/ 12 h 24"/>
                    <a:gd name="T2" fmla="*/ 13 w 192"/>
                    <a:gd name="T3" fmla="*/ 24 h 24"/>
                    <a:gd name="T4" fmla="*/ 80 w 192"/>
                    <a:gd name="T5" fmla="*/ 24 h 24"/>
                    <a:gd name="T6" fmla="*/ 88 w 192"/>
                    <a:gd name="T7" fmla="*/ 24 h 24"/>
                    <a:gd name="T8" fmla="*/ 104 w 192"/>
                    <a:gd name="T9" fmla="*/ 24 h 24"/>
                    <a:gd name="T10" fmla="*/ 112 w 192"/>
                    <a:gd name="T11" fmla="*/ 24 h 24"/>
                    <a:gd name="T12" fmla="*/ 181 w 192"/>
                    <a:gd name="T13" fmla="*/ 24 h 24"/>
                    <a:gd name="T14" fmla="*/ 192 w 192"/>
                    <a:gd name="T15" fmla="*/ 12 h 24"/>
                    <a:gd name="T16" fmla="*/ 192 w 192"/>
                    <a:gd name="T17" fmla="*/ 0 h 24"/>
                    <a:gd name="T18" fmla="*/ 0 w 192"/>
                    <a:gd name="T19" fmla="*/ 0 h 24"/>
                    <a:gd name="T20" fmla="*/ 0 w 192"/>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24">
                      <a:moveTo>
                        <a:pt x="0" y="12"/>
                      </a:moveTo>
                      <a:cubicBezTo>
                        <a:pt x="0" y="19"/>
                        <a:pt x="6" y="24"/>
                        <a:pt x="13" y="24"/>
                      </a:cubicBezTo>
                      <a:cubicBezTo>
                        <a:pt x="80" y="24"/>
                        <a:pt x="80" y="24"/>
                        <a:pt x="80" y="24"/>
                      </a:cubicBezTo>
                      <a:cubicBezTo>
                        <a:pt x="88" y="24"/>
                        <a:pt x="88" y="24"/>
                        <a:pt x="88" y="24"/>
                      </a:cubicBezTo>
                      <a:cubicBezTo>
                        <a:pt x="104" y="24"/>
                        <a:pt x="104" y="24"/>
                        <a:pt x="104" y="24"/>
                      </a:cubicBezTo>
                      <a:cubicBezTo>
                        <a:pt x="112" y="24"/>
                        <a:pt x="112" y="24"/>
                        <a:pt x="112" y="24"/>
                      </a:cubicBezTo>
                      <a:cubicBezTo>
                        <a:pt x="181" y="24"/>
                        <a:pt x="181" y="24"/>
                        <a:pt x="181" y="24"/>
                      </a:cubicBezTo>
                      <a:cubicBezTo>
                        <a:pt x="187" y="24"/>
                        <a:pt x="192" y="18"/>
                        <a:pt x="192" y="12"/>
                      </a:cubicBezTo>
                      <a:cubicBezTo>
                        <a:pt x="192" y="0"/>
                        <a:pt x="192" y="0"/>
                        <a:pt x="192" y="0"/>
                      </a:cubicBezTo>
                      <a:cubicBezTo>
                        <a:pt x="0" y="0"/>
                        <a:pt x="0" y="0"/>
                        <a:pt x="0" y="0"/>
                      </a:cubicBez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8"/>
                <p:cNvSpPr/>
                <p:nvPr/>
              </p:nvSpPr>
              <p:spPr bwMode="auto">
                <a:xfrm>
                  <a:off x="568325" y="5842000"/>
                  <a:ext cx="539750" cy="315913"/>
                </a:xfrm>
                <a:custGeom>
                  <a:avLst/>
                  <a:gdLst>
                    <a:gd name="T0" fmla="*/ 180 w 192"/>
                    <a:gd name="T1" fmla="*/ 0 h 112"/>
                    <a:gd name="T2" fmla="*/ 12 w 192"/>
                    <a:gd name="T3" fmla="*/ 0 h 112"/>
                    <a:gd name="T4" fmla="*/ 0 w 192"/>
                    <a:gd name="T5" fmla="*/ 12 h 112"/>
                    <a:gd name="T6" fmla="*/ 0 w 192"/>
                    <a:gd name="T7" fmla="*/ 112 h 112"/>
                    <a:gd name="T8" fmla="*/ 192 w 192"/>
                    <a:gd name="T9" fmla="*/ 112 h 112"/>
                    <a:gd name="T10" fmla="*/ 192 w 192"/>
                    <a:gd name="T11" fmla="*/ 12 h 112"/>
                    <a:gd name="T12" fmla="*/ 180 w 1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92" h="112">
                      <a:moveTo>
                        <a:pt x="180" y="0"/>
                      </a:moveTo>
                      <a:cubicBezTo>
                        <a:pt x="12" y="0"/>
                        <a:pt x="12" y="0"/>
                        <a:pt x="12" y="0"/>
                      </a:cubicBezTo>
                      <a:cubicBezTo>
                        <a:pt x="6" y="0"/>
                        <a:pt x="0" y="5"/>
                        <a:pt x="0" y="12"/>
                      </a:cubicBezTo>
                      <a:cubicBezTo>
                        <a:pt x="0" y="112"/>
                        <a:pt x="0" y="112"/>
                        <a:pt x="0" y="112"/>
                      </a:cubicBezTo>
                      <a:cubicBezTo>
                        <a:pt x="192" y="112"/>
                        <a:pt x="192" y="112"/>
                        <a:pt x="192" y="112"/>
                      </a:cubicBezTo>
                      <a:cubicBezTo>
                        <a:pt x="192" y="12"/>
                        <a:pt x="192" y="12"/>
                        <a:pt x="192" y="12"/>
                      </a:cubicBezTo>
                      <a:cubicBezTo>
                        <a:pt x="192" y="5"/>
                        <a:pt x="187" y="0"/>
                        <a:pt x="18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9"/>
                <p:cNvSpPr/>
                <p:nvPr/>
              </p:nvSpPr>
              <p:spPr bwMode="auto">
                <a:xfrm>
                  <a:off x="725488" y="6269038"/>
                  <a:ext cx="225425" cy="112713"/>
                </a:xfrm>
                <a:custGeom>
                  <a:avLst/>
                  <a:gdLst>
                    <a:gd name="T0" fmla="*/ 56 w 80"/>
                    <a:gd name="T1" fmla="*/ 2 h 40"/>
                    <a:gd name="T2" fmla="*/ 56 w 80"/>
                    <a:gd name="T3" fmla="*/ 2 h 40"/>
                    <a:gd name="T4" fmla="*/ 56 w 80"/>
                    <a:gd name="T5" fmla="*/ 0 h 40"/>
                    <a:gd name="T6" fmla="*/ 48 w 80"/>
                    <a:gd name="T7" fmla="*/ 0 h 40"/>
                    <a:gd name="T8" fmla="*/ 32 w 80"/>
                    <a:gd name="T9" fmla="*/ 0 h 40"/>
                    <a:gd name="T10" fmla="*/ 24 w 80"/>
                    <a:gd name="T11" fmla="*/ 0 h 40"/>
                    <a:gd name="T12" fmla="*/ 24 w 80"/>
                    <a:gd name="T13" fmla="*/ 1 h 40"/>
                    <a:gd name="T14" fmla="*/ 24 w 80"/>
                    <a:gd name="T15" fmla="*/ 1 h 40"/>
                    <a:gd name="T16" fmla="*/ 0 w 80"/>
                    <a:gd name="T17" fmla="*/ 20 h 40"/>
                    <a:gd name="T18" fmla="*/ 13 w 80"/>
                    <a:gd name="T19" fmla="*/ 35 h 40"/>
                    <a:gd name="T20" fmla="*/ 40 w 80"/>
                    <a:gd name="T21" fmla="*/ 40 h 40"/>
                    <a:gd name="T22" fmla="*/ 80 w 80"/>
                    <a:gd name="T23" fmla="*/ 20 h 40"/>
                    <a:gd name="T24" fmla="*/ 80 w 80"/>
                    <a:gd name="T25" fmla="*/ 20 h 40"/>
                    <a:gd name="T26" fmla="*/ 80 w 80"/>
                    <a:gd name="T27" fmla="*/ 20 h 40"/>
                    <a:gd name="T28" fmla="*/ 80 w 80"/>
                    <a:gd name="T29" fmla="*/ 20 h 40"/>
                    <a:gd name="T30" fmla="*/ 80 w 80"/>
                    <a:gd name="T31" fmla="*/ 20 h 40"/>
                    <a:gd name="T32" fmla="*/ 56 w 80"/>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40">
                      <a:moveTo>
                        <a:pt x="56" y="2"/>
                      </a:moveTo>
                      <a:cubicBezTo>
                        <a:pt x="56" y="2"/>
                        <a:pt x="56" y="2"/>
                        <a:pt x="56" y="2"/>
                      </a:cubicBezTo>
                      <a:cubicBezTo>
                        <a:pt x="56" y="0"/>
                        <a:pt x="56" y="0"/>
                        <a:pt x="56" y="0"/>
                      </a:cubicBezTo>
                      <a:cubicBezTo>
                        <a:pt x="48" y="0"/>
                        <a:pt x="48" y="0"/>
                        <a:pt x="48" y="0"/>
                      </a:cubicBezTo>
                      <a:cubicBezTo>
                        <a:pt x="32" y="0"/>
                        <a:pt x="32" y="0"/>
                        <a:pt x="32" y="0"/>
                      </a:cubicBezTo>
                      <a:cubicBezTo>
                        <a:pt x="24" y="0"/>
                        <a:pt x="24" y="0"/>
                        <a:pt x="24" y="0"/>
                      </a:cubicBezTo>
                      <a:cubicBezTo>
                        <a:pt x="24" y="1"/>
                        <a:pt x="24" y="1"/>
                        <a:pt x="24" y="1"/>
                      </a:cubicBezTo>
                      <a:cubicBezTo>
                        <a:pt x="24" y="1"/>
                        <a:pt x="24" y="1"/>
                        <a:pt x="24" y="1"/>
                      </a:cubicBezTo>
                      <a:cubicBezTo>
                        <a:pt x="9" y="5"/>
                        <a:pt x="0" y="11"/>
                        <a:pt x="0" y="20"/>
                      </a:cubicBezTo>
                      <a:cubicBezTo>
                        <a:pt x="0" y="26"/>
                        <a:pt x="5" y="31"/>
                        <a:pt x="13" y="35"/>
                      </a:cubicBezTo>
                      <a:cubicBezTo>
                        <a:pt x="20" y="38"/>
                        <a:pt x="30" y="40"/>
                        <a:pt x="40" y="40"/>
                      </a:cubicBezTo>
                      <a:cubicBezTo>
                        <a:pt x="63" y="40"/>
                        <a:pt x="80" y="31"/>
                        <a:pt x="80" y="20"/>
                      </a:cubicBezTo>
                      <a:cubicBezTo>
                        <a:pt x="80" y="20"/>
                        <a:pt x="80" y="20"/>
                        <a:pt x="80" y="20"/>
                      </a:cubicBezTo>
                      <a:cubicBezTo>
                        <a:pt x="80" y="20"/>
                        <a:pt x="80" y="20"/>
                        <a:pt x="80" y="20"/>
                      </a:cubicBezTo>
                      <a:cubicBezTo>
                        <a:pt x="80" y="20"/>
                        <a:pt x="80" y="20"/>
                        <a:pt x="80" y="20"/>
                      </a:cubicBezTo>
                      <a:cubicBezTo>
                        <a:pt x="80" y="20"/>
                        <a:pt x="80" y="20"/>
                        <a:pt x="80" y="20"/>
                      </a:cubicBezTo>
                      <a:cubicBezTo>
                        <a:pt x="80" y="11"/>
                        <a:pt x="71" y="5"/>
                        <a:pt x="5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1" name="组合 30"/>
            <p:cNvGrpSpPr/>
            <p:nvPr/>
          </p:nvGrpSpPr>
          <p:grpSpPr>
            <a:xfrm>
              <a:off x="6819998" y="2279568"/>
              <a:ext cx="1030446" cy="1030446"/>
              <a:chOff x="6819998" y="2279568"/>
              <a:chExt cx="1030446" cy="1030446"/>
            </a:xfrm>
          </p:grpSpPr>
          <p:sp>
            <p:nvSpPr>
              <p:cNvPr id="37" name="矩形 36"/>
              <p:cNvSpPr/>
              <p:nvPr/>
            </p:nvSpPr>
            <p:spPr>
              <a:xfrm>
                <a:off x="6819998"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11"/>
              <p:cNvSpPr>
                <a:spLocks noEditPoints="1"/>
              </p:cNvSpPr>
              <p:nvPr/>
            </p:nvSpPr>
            <p:spPr bwMode="auto">
              <a:xfrm>
                <a:off x="7065345" y="2664659"/>
                <a:ext cx="539750" cy="404813"/>
              </a:xfrm>
              <a:custGeom>
                <a:avLst/>
                <a:gdLst>
                  <a:gd name="T0" fmla="*/ 180 w 192"/>
                  <a:gd name="T1" fmla="*/ 0 h 144"/>
                  <a:gd name="T2" fmla="*/ 12 w 192"/>
                  <a:gd name="T3" fmla="*/ 0 h 144"/>
                  <a:gd name="T4" fmla="*/ 0 w 192"/>
                  <a:gd name="T5" fmla="*/ 12 h 144"/>
                  <a:gd name="T6" fmla="*/ 0 w 192"/>
                  <a:gd name="T7" fmla="*/ 116 h 144"/>
                  <a:gd name="T8" fmla="*/ 13 w 192"/>
                  <a:gd name="T9" fmla="*/ 128 h 144"/>
                  <a:gd name="T10" fmla="*/ 78 w 192"/>
                  <a:gd name="T11" fmla="*/ 128 h 144"/>
                  <a:gd name="T12" fmla="*/ 73 w 192"/>
                  <a:gd name="T13" fmla="*/ 138 h 144"/>
                  <a:gd name="T14" fmla="*/ 74 w 192"/>
                  <a:gd name="T15" fmla="*/ 143 h 144"/>
                  <a:gd name="T16" fmla="*/ 76 w 192"/>
                  <a:gd name="T17" fmla="*/ 144 h 144"/>
                  <a:gd name="T18" fmla="*/ 80 w 192"/>
                  <a:gd name="T19" fmla="*/ 142 h 144"/>
                  <a:gd name="T20" fmla="*/ 87 w 192"/>
                  <a:gd name="T21" fmla="*/ 128 h 144"/>
                  <a:gd name="T22" fmla="*/ 106 w 192"/>
                  <a:gd name="T23" fmla="*/ 128 h 144"/>
                  <a:gd name="T24" fmla="*/ 113 w 192"/>
                  <a:gd name="T25" fmla="*/ 142 h 144"/>
                  <a:gd name="T26" fmla="*/ 116 w 192"/>
                  <a:gd name="T27" fmla="*/ 144 h 144"/>
                  <a:gd name="T28" fmla="*/ 118 w 192"/>
                  <a:gd name="T29" fmla="*/ 143 h 144"/>
                  <a:gd name="T30" fmla="*/ 120 w 192"/>
                  <a:gd name="T31" fmla="*/ 138 h 144"/>
                  <a:gd name="T32" fmla="*/ 115 w 192"/>
                  <a:gd name="T33" fmla="*/ 128 h 144"/>
                  <a:gd name="T34" fmla="*/ 181 w 192"/>
                  <a:gd name="T35" fmla="*/ 128 h 144"/>
                  <a:gd name="T36" fmla="*/ 192 w 192"/>
                  <a:gd name="T37" fmla="*/ 116 h 144"/>
                  <a:gd name="T38" fmla="*/ 192 w 192"/>
                  <a:gd name="T39" fmla="*/ 12 h 144"/>
                  <a:gd name="T40" fmla="*/ 180 w 192"/>
                  <a:gd name="T41" fmla="*/ 0 h 144"/>
                  <a:gd name="T42" fmla="*/ 176 w 192"/>
                  <a:gd name="T43" fmla="*/ 108 h 144"/>
                  <a:gd name="T44" fmla="*/ 172 w 192"/>
                  <a:gd name="T45" fmla="*/ 112 h 144"/>
                  <a:gd name="T46" fmla="*/ 20 w 192"/>
                  <a:gd name="T47" fmla="*/ 112 h 144"/>
                  <a:gd name="T48" fmla="*/ 16 w 192"/>
                  <a:gd name="T49" fmla="*/ 108 h 144"/>
                  <a:gd name="T50" fmla="*/ 16 w 192"/>
                  <a:gd name="T51" fmla="*/ 20 h 144"/>
                  <a:gd name="T52" fmla="*/ 20 w 192"/>
                  <a:gd name="T53" fmla="*/ 16 h 144"/>
                  <a:gd name="T54" fmla="*/ 172 w 192"/>
                  <a:gd name="T55" fmla="*/ 16 h 144"/>
                  <a:gd name="T56" fmla="*/ 176 w 192"/>
                  <a:gd name="T57" fmla="*/ 20 h 144"/>
                  <a:gd name="T58" fmla="*/ 176 w 192"/>
                  <a:gd name="T59" fmla="*/ 10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2" h="144">
                    <a:moveTo>
                      <a:pt x="180" y="0"/>
                    </a:moveTo>
                    <a:cubicBezTo>
                      <a:pt x="12" y="0"/>
                      <a:pt x="12" y="0"/>
                      <a:pt x="12" y="0"/>
                    </a:cubicBezTo>
                    <a:cubicBezTo>
                      <a:pt x="6" y="0"/>
                      <a:pt x="0" y="5"/>
                      <a:pt x="0" y="12"/>
                    </a:cubicBezTo>
                    <a:cubicBezTo>
                      <a:pt x="0" y="116"/>
                      <a:pt x="0" y="116"/>
                      <a:pt x="0" y="116"/>
                    </a:cubicBezTo>
                    <a:cubicBezTo>
                      <a:pt x="0" y="123"/>
                      <a:pt x="6" y="128"/>
                      <a:pt x="13" y="128"/>
                    </a:cubicBezTo>
                    <a:cubicBezTo>
                      <a:pt x="78" y="128"/>
                      <a:pt x="78" y="128"/>
                      <a:pt x="78" y="128"/>
                    </a:cubicBezTo>
                    <a:cubicBezTo>
                      <a:pt x="73" y="138"/>
                      <a:pt x="73" y="138"/>
                      <a:pt x="73" y="138"/>
                    </a:cubicBezTo>
                    <a:cubicBezTo>
                      <a:pt x="72" y="140"/>
                      <a:pt x="72" y="142"/>
                      <a:pt x="74" y="143"/>
                    </a:cubicBezTo>
                    <a:cubicBezTo>
                      <a:pt x="75" y="144"/>
                      <a:pt x="76" y="144"/>
                      <a:pt x="76" y="144"/>
                    </a:cubicBezTo>
                    <a:cubicBezTo>
                      <a:pt x="78" y="144"/>
                      <a:pt x="79" y="143"/>
                      <a:pt x="80" y="142"/>
                    </a:cubicBezTo>
                    <a:cubicBezTo>
                      <a:pt x="87" y="128"/>
                      <a:pt x="87" y="128"/>
                      <a:pt x="87" y="128"/>
                    </a:cubicBezTo>
                    <a:cubicBezTo>
                      <a:pt x="106" y="128"/>
                      <a:pt x="106" y="128"/>
                      <a:pt x="106" y="128"/>
                    </a:cubicBezTo>
                    <a:cubicBezTo>
                      <a:pt x="113" y="142"/>
                      <a:pt x="113" y="142"/>
                      <a:pt x="113" y="142"/>
                    </a:cubicBezTo>
                    <a:cubicBezTo>
                      <a:pt x="113" y="143"/>
                      <a:pt x="115" y="144"/>
                      <a:pt x="116" y="144"/>
                    </a:cubicBezTo>
                    <a:cubicBezTo>
                      <a:pt x="117" y="144"/>
                      <a:pt x="117" y="144"/>
                      <a:pt x="118" y="143"/>
                    </a:cubicBezTo>
                    <a:cubicBezTo>
                      <a:pt x="120" y="142"/>
                      <a:pt x="121" y="140"/>
                      <a:pt x="120" y="138"/>
                    </a:cubicBezTo>
                    <a:cubicBezTo>
                      <a:pt x="115" y="128"/>
                      <a:pt x="115" y="128"/>
                      <a:pt x="115" y="128"/>
                    </a:cubicBezTo>
                    <a:cubicBezTo>
                      <a:pt x="181" y="128"/>
                      <a:pt x="181" y="128"/>
                      <a:pt x="181" y="128"/>
                    </a:cubicBezTo>
                    <a:cubicBezTo>
                      <a:pt x="187" y="128"/>
                      <a:pt x="192" y="122"/>
                      <a:pt x="192" y="116"/>
                    </a:cubicBezTo>
                    <a:cubicBezTo>
                      <a:pt x="192" y="12"/>
                      <a:pt x="192" y="12"/>
                      <a:pt x="192" y="12"/>
                    </a:cubicBezTo>
                    <a:cubicBezTo>
                      <a:pt x="192" y="5"/>
                      <a:pt x="187" y="0"/>
                      <a:pt x="180" y="0"/>
                    </a:cubicBezTo>
                    <a:close/>
                    <a:moveTo>
                      <a:pt x="176" y="108"/>
                    </a:moveTo>
                    <a:cubicBezTo>
                      <a:pt x="176" y="110"/>
                      <a:pt x="174" y="112"/>
                      <a:pt x="172" y="112"/>
                    </a:cubicBezTo>
                    <a:cubicBezTo>
                      <a:pt x="20" y="112"/>
                      <a:pt x="20" y="112"/>
                      <a:pt x="20" y="112"/>
                    </a:cubicBezTo>
                    <a:cubicBezTo>
                      <a:pt x="18" y="112"/>
                      <a:pt x="16" y="110"/>
                      <a:pt x="16" y="108"/>
                    </a:cubicBezTo>
                    <a:cubicBezTo>
                      <a:pt x="16" y="20"/>
                      <a:pt x="16" y="20"/>
                      <a:pt x="16" y="20"/>
                    </a:cubicBezTo>
                    <a:cubicBezTo>
                      <a:pt x="16" y="18"/>
                      <a:pt x="18" y="16"/>
                      <a:pt x="20" y="16"/>
                    </a:cubicBezTo>
                    <a:cubicBezTo>
                      <a:pt x="172" y="16"/>
                      <a:pt x="172" y="16"/>
                      <a:pt x="172" y="16"/>
                    </a:cubicBezTo>
                    <a:cubicBezTo>
                      <a:pt x="174" y="16"/>
                      <a:pt x="176" y="18"/>
                      <a:pt x="176" y="20"/>
                    </a:cubicBezTo>
                    <a:lnTo>
                      <a:pt x="176" y="10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5667869" y="1172870"/>
              <a:ext cx="1030446" cy="1030446"/>
              <a:chOff x="5667869" y="1172870"/>
              <a:chExt cx="1030446" cy="1030446"/>
            </a:xfrm>
          </p:grpSpPr>
          <p:sp>
            <p:nvSpPr>
              <p:cNvPr id="33" name="矩形 32"/>
              <p:cNvSpPr/>
              <p:nvPr/>
            </p:nvSpPr>
            <p:spPr>
              <a:xfrm>
                <a:off x="5667869" y="1172870"/>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5907732" y="1400960"/>
                <a:ext cx="496888" cy="539751"/>
                <a:chOff x="5843588" y="533400"/>
                <a:chExt cx="496888" cy="539751"/>
              </a:xfrm>
            </p:grpSpPr>
            <p:sp>
              <p:nvSpPr>
                <p:cNvPr id="35" name="Freeform 70"/>
                <p:cNvSpPr>
                  <a:spLocks noEditPoints="1"/>
                </p:cNvSpPr>
                <p:nvPr/>
              </p:nvSpPr>
              <p:spPr bwMode="auto">
                <a:xfrm>
                  <a:off x="5843588" y="533400"/>
                  <a:ext cx="384175" cy="517525"/>
                </a:xfrm>
                <a:custGeom>
                  <a:avLst/>
                  <a:gdLst>
                    <a:gd name="T0" fmla="*/ 80 w 136"/>
                    <a:gd name="T1" fmla="*/ 156 h 184"/>
                    <a:gd name="T2" fmla="*/ 68 w 136"/>
                    <a:gd name="T3" fmla="*/ 168 h 184"/>
                    <a:gd name="T4" fmla="*/ 56 w 136"/>
                    <a:gd name="T5" fmla="*/ 156 h 184"/>
                    <a:gd name="T6" fmla="*/ 68 w 136"/>
                    <a:gd name="T7" fmla="*/ 144 h 184"/>
                    <a:gd name="T8" fmla="*/ 80 w 136"/>
                    <a:gd name="T9" fmla="*/ 156 h 184"/>
                    <a:gd name="T10" fmla="*/ 80 w 136"/>
                    <a:gd name="T11" fmla="*/ 136 h 184"/>
                    <a:gd name="T12" fmla="*/ 20 w 136"/>
                    <a:gd name="T13" fmla="*/ 136 h 184"/>
                    <a:gd name="T14" fmla="*/ 16 w 136"/>
                    <a:gd name="T15" fmla="*/ 132 h 184"/>
                    <a:gd name="T16" fmla="*/ 16 w 136"/>
                    <a:gd name="T17" fmla="*/ 36 h 184"/>
                    <a:gd name="T18" fmla="*/ 20 w 136"/>
                    <a:gd name="T19" fmla="*/ 32 h 184"/>
                    <a:gd name="T20" fmla="*/ 116 w 136"/>
                    <a:gd name="T21" fmla="*/ 32 h 184"/>
                    <a:gd name="T22" fmla="*/ 120 w 136"/>
                    <a:gd name="T23" fmla="*/ 36 h 184"/>
                    <a:gd name="T24" fmla="*/ 120 w 136"/>
                    <a:gd name="T25" fmla="*/ 40 h 184"/>
                    <a:gd name="T26" fmla="*/ 136 w 136"/>
                    <a:gd name="T27" fmla="*/ 40 h 184"/>
                    <a:gd name="T28" fmla="*/ 136 w 136"/>
                    <a:gd name="T29" fmla="*/ 12 h 184"/>
                    <a:gd name="T30" fmla="*/ 124 w 136"/>
                    <a:gd name="T31" fmla="*/ 0 h 184"/>
                    <a:gd name="T32" fmla="*/ 12 w 136"/>
                    <a:gd name="T33" fmla="*/ 0 h 184"/>
                    <a:gd name="T34" fmla="*/ 0 w 136"/>
                    <a:gd name="T35" fmla="*/ 12 h 184"/>
                    <a:gd name="T36" fmla="*/ 0 w 136"/>
                    <a:gd name="T37" fmla="*/ 172 h 184"/>
                    <a:gd name="T38" fmla="*/ 12 w 136"/>
                    <a:gd name="T39" fmla="*/ 184 h 184"/>
                    <a:gd name="T40" fmla="*/ 81 w 136"/>
                    <a:gd name="T41" fmla="*/ 184 h 184"/>
                    <a:gd name="T42" fmla="*/ 80 w 136"/>
                    <a:gd name="T43" fmla="*/ 180 h 184"/>
                    <a:gd name="T44" fmla="*/ 80 w 136"/>
                    <a:gd name="T45" fmla="*/ 156 h 184"/>
                    <a:gd name="T46" fmla="*/ 65 w 136"/>
                    <a:gd name="T47" fmla="*/ 17 h 184"/>
                    <a:gd name="T48" fmla="*/ 71 w 136"/>
                    <a:gd name="T49" fmla="*/ 17 h 184"/>
                    <a:gd name="T50" fmla="*/ 72 w 136"/>
                    <a:gd name="T51" fmla="*/ 20 h 184"/>
                    <a:gd name="T52" fmla="*/ 71 w 136"/>
                    <a:gd name="T53" fmla="*/ 23 h 184"/>
                    <a:gd name="T54" fmla="*/ 68 w 136"/>
                    <a:gd name="T55" fmla="*/ 24 h 184"/>
                    <a:gd name="T56" fmla="*/ 65 w 136"/>
                    <a:gd name="T57" fmla="*/ 23 h 184"/>
                    <a:gd name="T58" fmla="*/ 64 w 136"/>
                    <a:gd name="T59" fmla="*/ 20 h 184"/>
                    <a:gd name="T60" fmla="*/ 65 w 136"/>
                    <a:gd name="T61" fmla="*/ 1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6" h="184">
                      <a:moveTo>
                        <a:pt x="80" y="156"/>
                      </a:moveTo>
                      <a:cubicBezTo>
                        <a:pt x="80" y="162"/>
                        <a:pt x="75" y="168"/>
                        <a:pt x="68" y="168"/>
                      </a:cubicBezTo>
                      <a:cubicBezTo>
                        <a:pt x="62" y="168"/>
                        <a:pt x="56" y="162"/>
                        <a:pt x="56" y="156"/>
                      </a:cubicBezTo>
                      <a:cubicBezTo>
                        <a:pt x="56" y="149"/>
                        <a:pt x="62" y="144"/>
                        <a:pt x="68" y="144"/>
                      </a:cubicBezTo>
                      <a:cubicBezTo>
                        <a:pt x="75" y="144"/>
                        <a:pt x="80" y="149"/>
                        <a:pt x="80" y="156"/>
                      </a:cubicBezTo>
                      <a:cubicBezTo>
                        <a:pt x="80" y="136"/>
                        <a:pt x="80" y="136"/>
                        <a:pt x="80" y="136"/>
                      </a:cubicBezTo>
                      <a:cubicBezTo>
                        <a:pt x="20" y="136"/>
                        <a:pt x="20" y="136"/>
                        <a:pt x="20" y="136"/>
                      </a:cubicBezTo>
                      <a:cubicBezTo>
                        <a:pt x="18" y="136"/>
                        <a:pt x="16" y="134"/>
                        <a:pt x="16" y="132"/>
                      </a:cubicBezTo>
                      <a:cubicBezTo>
                        <a:pt x="16" y="36"/>
                        <a:pt x="16" y="36"/>
                        <a:pt x="16" y="36"/>
                      </a:cubicBezTo>
                      <a:cubicBezTo>
                        <a:pt x="16" y="34"/>
                        <a:pt x="18" y="32"/>
                        <a:pt x="20" y="32"/>
                      </a:cubicBezTo>
                      <a:cubicBezTo>
                        <a:pt x="116" y="32"/>
                        <a:pt x="116" y="32"/>
                        <a:pt x="116" y="32"/>
                      </a:cubicBezTo>
                      <a:cubicBezTo>
                        <a:pt x="118" y="32"/>
                        <a:pt x="120" y="34"/>
                        <a:pt x="120" y="36"/>
                      </a:cubicBezTo>
                      <a:cubicBezTo>
                        <a:pt x="120" y="40"/>
                        <a:pt x="120" y="40"/>
                        <a:pt x="120" y="40"/>
                      </a:cubicBezTo>
                      <a:cubicBezTo>
                        <a:pt x="136" y="40"/>
                        <a:pt x="136" y="40"/>
                        <a:pt x="136" y="40"/>
                      </a:cubicBezTo>
                      <a:cubicBezTo>
                        <a:pt x="136" y="12"/>
                        <a:pt x="136" y="12"/>
                        <a:pt x="136" y="12"/>
                      </a:cubicBezTo>
                      <a:cubicBezTo>
                        <a:pt x="136" y="5"/>
                        <a:pt x="131" y="0"/>
                        <a:pt x="124" y="0"/>
                      </a:cubicBezTo>
                      <a:cubicBezTo>
                        <a:pt x="12" y="0"/>
                        <a:pt x="12" y="0"/>
                        <a:pt x="12" y="0"/>
                      </a:cubicBezTo>
                      <a:cubicBezTo>
                        <a:pt x="6" y="0"/>
                        <a:pt x="0" y="5"/>
                        <a:pt x="0" y="12"/>
                      </a:cubicBezTo>
                      <a:cubicBezTo>
                        <a:pt x="0" y="172"/>
                        <a:pt x="0" y="172"/>
                        <a:pt x="0" y="172"/>
                      </a:cubicBezTo>
                      <a:cubicBezTo>
                        <a:pt x="0" y="178"/>
                        <a:pt x="6" y="184"/>
                        <a:pt x="12" y="184"/>
                      </a:cubicBezTo>
                      <a:cubicBezTo>
                        <a:pt x="81" y="184"/>
                        <a:pt x="81" y="184"/>
                        <a:pt x="81" y="184"/>
                      </a:cubicBezTo>
                      <a:cubicBezTo>
                        <a:pt x="80" y="183"/>
                        <a:pt x="80" y="181"/>
                        <a:pt x="80" y="180"/>
                      </a:cubicBezTo>
                      <a:lnTo>
                        <a:pt x="80" y="156"/>
                      </a:lnTo>
                      <a:close/>
                      <a:moveTo>
                        <a:pt x="65" y="17"/>
                      </a:moveTo>
                      <a:cubicBezTo>
                        <a:pt x="67" y="16"/>
                        <a:pt x="70" y="16"/>
                        <a:pt x="71" y="17"/>
                      </a:cubicBezTo>
                      <a:cubicBezTo>
                        <a:pt x="72" y="18"/>
                        <a:pt x="72" y="19"/>
                        <a:pt x="72" y="20"/>
                      </a:cubicBezTo>
                      <a:cubicBezTo>
                        <a:pt x="72" y="21"/>
                        <a:pt x="72" y="22"/>
                        <a:pt x="71" y="23"/>
                      </a:cubicBezTo>
                      <a:cubicBezTo>
                        <a:pt x="70" y="23"/>
                        <a:pt x="69" y="24"/>
                        <a:pt x="68" y="24"/>
                      </a:cubicBezTo>
                      <a:cubicBezTo>
                        <a:pt x="67" y="24"/>
                        <a:pt x="66" y="23"/>
                        <a:pt x="65" y="23"/>
                      </a:cubicBezTo>
                      <a:cubicBezTo>
                        <a:pt x="65" y="22"/>
                        <a:pt x="64" y="21"/>
                        <a:pt x="64" y="20"/>
                      </a:cubicBezTo>
                      <a:cubicBezTo>
                        <a:pt x="64" y="19"/>
                        <a:pt x="65" y="18"/>
                        <a:pt x="6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1"/>
                <p:cNvSpPr>
                  <a:spLocks noEditPoints="1"/>
                </p:cNvSpPr>
                <p:nvPr/>
              </p:nvSpPr>
              <p:spPr bwMode="auto">
                <a:xfrm>
                  <a:off x="6091238" y="668338"/>
                  <a:ext cx="249238" cy="404813"/>
                </a:xfrm>
                <a:custGeom>
                  <a:avLst/>
                  <a:gdLst>
                    <a:gd name="T0" fmla="*/ 76 w 88"/>
                    <a:gd name="T1" fmla="*/ 0 h 144"/>
                    <a:gd name="T2" fmla="*/ 12 w 88"/>
                    <a:gd name="T3" fmla="*/ 0 h 144"/>
                    <a:gd name="T4" fmla="*/ 0 w 88"/>
                    <a:gd name="T5" fmla="*/ 12 h 144"/>
                    <a:gd name="T6" fmla="*/ 0 w 88"/>
                    <a:gd name="T7" fmla="*/ 132 h 144"/>
                    <a:gd name="T8" fmla="*/ 12 w 88"/>
                    <a:gd name="T9" fmla="*/ 144 h 144"/>
                    <a:gd name="T10" fmla="*/ 76 w 88"/>
                    <a:gd name="T11" fmla="*/ 144 h 144"/>
                    <a:gd name="T12" fmla="*/ 88 w 88"/>
                    <a:gd name="T13" fmla="*/ 132 h 144"/>
                    <a:gd name="T14" fmla="*/ 88 w 88"/>
                    <a:gd name="T15" fmla="*/ 12 h 144"/>
                    <a:gd name="T16" fmla="*/ 76 w 88"/>
                    <a:gd name="T17" fmla="*/ 0 h 144"/>
                    <a:gd name="T18" fmla="*/ 41 w 88"/>
                    <a:gd name="T19" fmla="*/ 17 h 144"/>
                    <a:gd name="T20" fmla="*/ 47 w 88"/>
                    <a:gd name="T21" fmla="*/ 17 h 144"/>
                    <a:gd name="T22" fmla="*/ 48 w 88"/>
                    <a:gd name="T23" fmla="*/ 20 h 144"/>
                    <a:gd name="T24" fmla="*/ 47 w 88"/>
                    <a:gd name="T25" fmla="*/ 23 h 144"/>
                    <a:gd name="T26" fmla="*/ 44 w 88"/>
                    <a:gd name="T27" fmla="*/ 24 h 144"/>
                    <a:gd name="T28" fmla="*/ 41 w 88"/>
                    <a:gd name="T29" fmla="*/ 23 h 144"/>
                    <a:gd name="T30" fmla="*/ 40 w 88"/>
                    <a:gd name="T31" fmla="*/ 20 h 144"/>
                    <a:gd name="T32" fmla="*/ 41 w 88"/>
                    <a:gd name="T33" fmla="*/ 17 h 144"/>
                    <a:gd name="T34" fmla="*/ 25 w 88"/>
                    <a:gd name="T35" fmla="*/ 17 h 144"/>
                    <a:gd name="T36" fmla="*/ 31 w 88"/>
                    <a:gd name="T37" fmla="*/ 17 h 144"/>
                    <a:gd name="T38" fmla="*/ 32 w 88"/>
                    <a:gd name="T39" fmla="*/ 20 h 144"/>
                    <a:gd name="T40" fmla="*/ 31 w 88"/>
                    <a:gd name="T41" fmla="*/ 23 h 144"/>
                    <a:gd name="T42" fmla="*/ 28 w 88"/>
                    <a:gd name="T43" fmla="*/ 24 h 144"/>
                    <a:gd name="T44" fmla="*/ 25 w 88"/>
                    <a:gd name="T45" fmla="*/ 23 h 144"/>
                    <a:gd name="T46" fmla="*/ 24 w 88"/>
                    <a:gd name="T47" fmla="*/ 20 h 144"/>
                    <a:gd name="T48" fmla="*/ 25 w 88"/>
                    <a:gd name="T49" fmla="*/ 17 h 144"/>
                    <a:gd name="T50" fmla="*/ 47 w 88"/>
                    <a:gd name="T51" fmla="*/ 127 h 144"/>
                    <a:gd name="T52" fmla="*/ 44 w 88"/>
                    <a:gd name="T53" fmla="*/ 128 h 144"/>
                    <a:gd name="T54" fmla="*/ 41 w 88"/>
                    <a:gd name="T55" fmla="*/ 127 h 144"/>
                    <a:gd name="T56" fmla="*/ 40 w 88"/>
                    <a:gd name="T57" fmla="*/ 124 h 144"/>
                    <a:gd name="T58" fmla="*/ 41 w 88"/>
                    <a:gd name="T59" fmla="*/ 121 h 144"/>
                    <a:gd name="T60" fmla="*/ 47 w 88"/>
                    <a:gd name="T61" fmla="*/ 121 h 144"/>
                    <a:gd name="T62" fmla="*/ 48 w 88"/>
                    <a:gd name="T63" fmla="*/ 124 h 144"/>
                    <a:gd name="T64" fmla="*/ 47 w 88"/>
                    <a:gd name="T65" fmla="*/ 127 h 144"/>
                    <a:gd name="T66" fmla="*/ 72 w 88"/>
                    <a:gd name="T67" fmla="*/ 108 h 144"/>
                    <a:gd name="T68" fmla="*/ 68 w 88"/>
                    <a:gd name="T69" fmla="*/ 112 h 144"/>
                    <a:gd name="T70" fmla="*/ 20 w 88"/>
                    <a:gd name="T71" fmla="*/ 112 h 144"/>
                    <a:gd name="T72" fmla="*/ 16 w 88"/>
                    <a:gd name="T73" fmla="*/ 108 h 144"/>
                    <a:gd name="T74" fmla="*/ 16 w 88"/>
                    <a:gd name="T75" fmla="*/ 36 h 144"/>
                    <a:gd name="T76" fmla="*/ 20 w 88"/>
                    <a:gd name="T77" fmla="*/ 32 h 144"/>
                    <a:gd name="T78" fmla="*/ 68 w 88"/>
                    <a:gd name="T79" fmla="*/ 32 h 144"/>
                    <a:gd name="T80" fmla="*/ 72 w 88"/>
                    <a:gd name="T81" fmla="*/ 36 h 144"/>
                    <a:gd name="T82" fmla="*/ 72 w 88"/>
                    <a:gd name="T83" fmla="*/ 10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144">
                      <a:moveTo>
                        <a:pt x="76" y="0"/>
                      </a:moveTo>
                      <a:cubicBezTo>
                        <a:pt x="12" y="0"/>
                        <a:pt x="12" y="0"/>
                        <a:pt x="12" y="0"/>
                      </a:cubicBezTo>
                      <a:cubicBezTo>
                        <a:pt x="6" y="0"/>
                        <a:pt x="0" y="5"/>
                        <a:pt x="0" y="12"/>
                      </a:cubicBezTo>
                      <a:cubicBezTo>
                        <a:pt x="0" y="132"/>
                        <a:pt x="0" y="132"/>
                        <a:pt x="0" y="132"/>
                      </a:cubicBezTo>
                      <a:cubicBezTo>
                        <a:pt x="0" y="138"/>
                        <a:pt x="6" y="144"/>
                        <a:pt x="12" y="144"/>
                      </a:cubicBezTo>
                      <a:cubicBezTo>
                        <a:pt x="76" y="144"/>
                        <a:pt x="76" y="144"/>
                        <a:pt x="76" y="144"/>
                      </a:cubicBezTo>
                      <a:cubicBezTo>
                        <a:pt x="83" y="144"/>
                        <a:pt x="88" y="138"/>
                        <a:pt x="88" y="132"/>
                      </a:cubicBezTo>
                      <a:cubicBezTo>
                        <a:pt x="88" y="12"/>
                        <a:pt x="88" y="12"/>
                        <a:pt x="88" y="12"/>
                      </a:cubicBezTo>
                      <a:cubicBezTo>
                        <a:pt x="88" y="5"/>
                        <a:pt x="83" y="0"/>
                        <a:pt x="76" y="0"/>
                      </a:cubicBezTo>
                      <a:close/>
                      <a:moveTo>
                        <a:pt x="41" y="17"/>
                      </a:moveTo>
                      <a:cubicBezTo>
                        <a:pt x="43" y="16"/>
                        <a:pt x="45" y="16"/>
                        <a:pt x="47" y="17"/>
                      </a:cubicBezTo>
                      <a:cubicBezTo>
                        <a:pt x="48" y="18"/>
                        <a:pt x="48" y="19"/>
                        <a:pt x="48" y="20"/>
                      </a:cubicBezTo>
                      <a:cubicBezTo>
                        <a:pt x="48" y="21"/>
                        <a:pt x="48" y="22"/>
                        <a:pt x="47" y="23"/>
                      </a:cubicBezTo>
                      <a:cubicBezTo>
                        <a:pt x="46" y="23"/>
                        <a:pt x="45" y="24"/>
                        <a:pt x="44" y="24"/>
                      </a:cubicBezTo>
                      <a:cubicBezTo>
                        <a:pt x="43" y="24"/>
                        <a:pt x="42" y="23"/>
                        <a:pt x="41" y="23"/>
                      </a:cubicBezTo>
                      <a:cubicBezTo>
                        <a:pt x="41" y="22"/>
                        <a:pt x="40" y="21"/>
                        <a:pt x="40" y="20"/>
                      </a:cubicBezTo>
                      <a:cubicBezTo>
                        <a:pt x="40" y="19"/>
                        <a:pt x="41" y="18"/>
                        <a:pt x="41" y="17"/>
                      </a:cubicBezTo>
                      <a:close/>
                      <a:moveTo>
                        <a:pt x="25" y="17"/>
                      </a:moveTo>
                      <a:cubicBezTo>
                        <a:pt x="27" y="16"/>
                        <a:pt x="30" y="16"/>
                        <a:pt x="31" y="17"/>
                      </a:cubicBezTo>
                      <a:cubicBezTo>
                        <a:pt x="32" y="18"/>
                        <a:pt x="32" y="19"/>
                        <a:pt x="32" y="20"/>
                      </a:cubicBezTo>
                      <a:cubicBezTo>
                        <a:pt x="32" y="21"/>
                        <a:pt x="32" y="22"/>
                        <a:pt x="31" y="23"/>
                      </a:cubicBezTo>
                      <a:cubicBezTo>
                        <a:pt x="30" y="23"/>
                        <a:pt x="29" y="24"/>
                        <a:pt x="28" y="24"/>
                      </a:cubicBezTo>
                      <a:cubicBezTo>
                        <a:pt x="27" y="24"/>
                        <a:pt x="26" y="23"/>
                        <a:pt x="25" y="23"/>
                      </a:cubicBezTo>
                      <a:cubicBezTo>
                        <a:pt x="25" y="22"/>
                        <a:pt x="24" y="21"/>
                        <a:pt x="24" y="20"/>
                      </a:cubicBezTo>
                      <a:cubicBezTo>
                        <a:pt x="24" y="19"/>
                        <a:pt x="25" y="18"/>
                        <a:pt x="25" y="17"/>
                      </a:cubicBezTo>
                      <a:close/>
                      <a:moveTo>
                        <a:pt x="47" y="127"/>
                      </a:moveTo>
                      <a:cubicBezTo>
                        <a:pt x="46" y="127"/>
                        <a:pt x="45" y="128"/>
                        <a:pt x="44" y="128"/>
                      </a:cubicBezTo>
                      <a:cubicBezTo>
                        <a:pt x="43" y="128"/>
                        <a:pt x="42" y="127"/>
                        <a:pt x="41" y="127"/>
                      </a:cubicBezTo>
                      <a:cubicBezTo>
                        <a:pt x="41" y="126"/>
                        <a:pt x="40" y="125"/>
                        <a:pt x="40" y="124"/>
                      </a:cubicBezTo>
                      <a:cubicBezTo>
                        <a:pt x="40" y="123"/>
                        <a:pt x="41" y="122"/>
                        <a:pt x="41" y="121"/>
                      </a:cubicBezTo>
                      <a:cubicBezTo>
                        <a:pt x="43" y="120"/>
                        <a:pt x="46" y="120"/>
                        <a:pt x="47" y="121"/>
                      </a:cubicBezTo>
                      <a:cubicBezTo>
                        <a:pt x="48" y="122"/>
                        <a:pt x="48" y="123"/>
                        <a:pt x="48" y="124"/>
                      </a:cubicBezTo>
                      <a:cubicBezTo>
                        <a:pt x="48" y="125"/>
                        <a:pt x="48" y="126"/>
                        <a:pt x="47" y="127"/>
                      </a:cubicBezTo>
                      <a:close/>
                      <a:moveTo>
                        <a:pt x="72" y="108"/>
                      </a:moveTo>
                      <a:cubicBezTo>
                        <a:pt x="72" y="110"/>
                        <a:pt x="70" y="112"/>
                        <a:pt x="68" y="112"/>
                      </a:cubicBezTo>
                      <a:cubicBezTo>
                        <a:pt x="20" y="112"/>
                        <a:pt x="20" y="112"/>
                        <a:pt x="20" y="112"/>
                      </a:cubicBezTo>
                      <a:cubicBezTo>
                        <a:pt x="18" y="112"/>
                        <a:pt x="16" y="110"/>
                        <a:pt x="16" y="108"/>
                      </a:cubicBezTo>
                      <a:cubicBezTo>
                        <a:pt x="16" y="36"/>
                        <a:pt x="16" y="36"/>
                        <a:pt x="16" y="36"/>
                      </a:cubicBezTo>
                      <a:cubicBezTo>
                        <a:pt x="16" y="34"/>
                        <a:pt x="18" y="32"/>
                        <a:pt x="20" y="32"/>
                      </a:cubicBezTo>
                      <a:cubicBezTo>
                        <a:pt x="68" y="32"/>
                        <a:pt x="68" y="32"/>
                        <a:pt x="68" y="32"/>
                      </a:cubicBezTo>
                      <a:cubicBezTo>
                        <a:pt x="70" y="32"/>
                        <a:pt x="72" y="34"/>
                        <a:pt x="72" y="36"/>
                      </a:cubicBezTo>
                      <a:lnTo>
                        <a:pt x="72" y="10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500"/>
                            </p:stCondLst>
                            <p:childTnLst>
                              <p:par>
                                <p:cTn id="45" presetID="42"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6" grpId="0"/>
      <p:bldP spid="17" grpId="0"/>
      <p:bldP spid="18" grpId="0"/>
      <p:bldP spid="19" grpId="0"/>
      <p:bldP spid="20" grpId="0"/>
      <p:bldP spid="21" grpId="0"/>
      <p:bldP spid="22"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1240"/>
            <a:ext cx="12190413" cy="6857107"/>
          </a:xfrm>
          <a:prstGeom prst="rect">
            <a:avLst/>
          </a:prstGeom>
        </p:spPr>
      </p:pic>
      <p:sp>
        <p:nvSpPr>
          <p:cNvPr id="13" name="TextBox 4"/>
          <p:cNvSpPr txBox="1"/>
          <p:nvPr/>
        </p:nvSpPr>
        <p:spPr>
          <a:xfrm>
            <a:off x="1254999" y="2393444"/>
            <a:ext cx="4851008" cy="923330"/>
          </a:xfrm>
          <a:prstGeom prst="rect">
            <a:avLst/>
          </a:prstGeom>
          <a:noFill/>
        </p:spPr>
        <p:txBody>
          <a:bodyPr wrap="none" rtlCol="0">
            <a:spAutoFit/>
          </a:bodyPr>
          <a:lstStyle/>
          <a:p>
            <a:r>
              <a:rPr lang="zh-CN" altLang="en-US" sz="5400" b="1" spc="300" dirty="0">
                <a:solidFill>
                  <a:schemeClr val="bg1">
                    <a:lumMod val="85000"/>
                  </a:schemeClr>
                </a:solidFill>
                <a:latin typeface="微软雅黑" panose="020B0503020204020204" pitchFamily="34" charset="-122"/>
                <a:ea typeface="微软雅黑" panose="020B0503020204020204" pitchFamily="34" charset="-122"/>
              </a:rPr>
              <a:t>谢谢您的观看</a:t>
            </a:r>
            <a:r>
              <a:rPr lang="en-US" altLang="zh-CN" sz="5400" b="1" spc="300" dirty="0">
                <a:solidFill>
                  <a:schemeClr val="bg1">
                    <a:lumMod val="85000"/>
                  </a:schemeClr>
                </a:solidFill>
                <a:latin typeface="微软雅黑" panose="020B0503020204020204" pitchFamily="34" charset="-122"/>
                <a:ea typeface="微软雅黑" panose="020B0503020204020204" pitchFamily="34" charset="-122"/>
              </a:rPr>
              <a:t>!</a:t>
            </a:r>
            <a:endParaRPr lang="en-US" altLang="zh-CN" sz="5400" b="1" spc="3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4" name="TextBox 23"/>
          <p:cNvSpPr txBox="1"/>
          <p:nvPr/>
        </p:nvSpPr>
        <p:spPr>
          <a:xfrm>
            <a:off x="1318962" y="3827350"/>
            <a:ext cx="4402648" cy="553998"/>
          </a:xfrm>
          <a:prstGeom prst="rect">
            <a:avLst/>
          </a:prstGeom>
          <a:noFill/>
        </p:spPr>
        <p:txBody>
          <a:bodyPr wrap="square" rtlCol="0">
            <a:spAutoFit/>
          </a:bodyPr>
          <a:lstStyle/>
          <a:p>
            <a:r>
              <a:rPr lang="en-US" altLang="zh-CN" sz="1000" dirty="0">
                <a:solidFill>
                  <a:schemeClr val="bg1">
                    <a:lumMod val="85000"/>
                  </a:schemeClr>
                </a:solidFill>
                <a:latin typeface="微软雅黑" panose="020B0503020204020204" pitchFamily="34" charset="-122"/>
                <a:ea typeface="微软雅黑" panose="020B0503020204020204" pitchFamily="34" charset="-122"/>
              </a:rPr>
              <a:t>Your content to play here, or through your copy, </a:t>
            </a:r>
            <a:endParaRPr lang="en-US" altLang="zh-CN" sz="1000" dirty="0">
              <a:solidFill>
                <a:schemeClr val="bg1">
                  <a:lumMod val="85000"/>
                </a:schemeClr>
              </a:solidFill>
              <a:latin typeface="微软雅黑" panose="020B0503020204020204" pitchFamily="34" charset="-122"/>
              <a:ea typeface="微软雅黑" panose="020B0503020204020204" pitchFamily="34" charset="-122"/>
            </a:endParaRPr>
          </a:p>
          <a:p>
            <a:r>
              <a:rPr lang="en-US" altLang="zh-CN" sz="1000" dirty="0">
                <a:solidFill>
                  <a:schemeClr val="bg1">
                    <a:lumMod val="85000"/>
                  </a:schemeClr>
                </a:solidFill>
                <a:latin typeface="微软雅黑" panose="020B0503020204020204" pitchFamily="34" charset="-122"/>
                <a:ea typeface="微软雅黑" panose="020B0503020204020204" pitchFamily="34" charset="-122"/>
              </a:rPr>
              <a:t>paste in this box, and select only the text. Your content to play here, or through your copy, paste in this box, and select only the text.</a:t>
            </a:r>
            <a:endParaRPr lang="zh-CN" altLang="en-US" sz="10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1371104" y="3364692"/>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85000"/>
                  </a:schemeClr>
                </a:solidFill>
                <a:latin typeface="微软雅黑" panose="020B0503020204020204" pitchFamily="34" charset="-122"/>
                <a:ea typeface="微软雅黑" panose="020B0503020204020204" pitchFamily="34" charset="-122"/>
              </a:rPr>
              <a:t>适用工作汇报</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文化介绍</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工作总结</a:t>
            </a:r>
            <a:endParaRPr lang="zh-CN" altLang="en-US" sz="16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6" name="TextBox 4"/>
          <p:cNvSpPr txBox="1"/>
          <p:nvPr/>
        </p:nvSpPr>
        <p:spPr>
          <a:xfrm>
            <a:off x="1267699" y="1134064"/>
            <a:ext cx="2082621" cy="1446550"/>
          </a:xfrm>
          <a:prstGeom prst="rect">
            <a:avLst/>
          </a:prstGeom>
          <a:noFill/>
        </p:spPr>
        <p:txBody>
          <a:bodyPr wrap="none" rtlCol="0">
            <a:spAutoFit/>
          </a:bodyPr>
          <a:lstStyle/>
          <a:p>
            <a:r>
              <a:rPr lang="en-US" altLang="zh-CN" sz="8800" dirty="0" smtClean="0">
                <a:solidFill>
                  <a:srgbClr val="59A3B0"/>
                </a:solidFill>
                <a:latin typeface="Agency FB" panose="020B0503020202020204" pitchFamily="34" charset="0"/>
                <a:ea typeface="宋体-PUA" panose="02010600030101010101" pitchFamily="2" charset="-122"/>
              </a:rPr>
              <a:t>2030</a:t>
            </a:r>
            <a:endParaRPr lang="en-US" altLang="zh-CN" sz="8800" dirty="0">
              <a:solidFill>
                <a:srgbClr val="59A3B0"/>
              </a:solidFill>
              <a:latin typeface="Agency FB" panose="020B0503020202020204" pitchFamily="34" charset="0"/>
              <a:ea typeface="宋体-PUA" panose="02010600030101010101" pitchFamily="2" charset="-122"/>
            </a:endParaRPr>
          </a:p>
        </p:txBody>
      </p:sp>
      <p:sp>
        <p:nvSpPr>
          <p:cNvPr id="17" name="TextBox 2"/>
          <p:cNvSpPr>
            <a:spLocks noChangeArrowheads="1"/>
          </p:cNvSpPr>
          <p:nvPr/>
        </p:nvSpPr>
        <p:spPr bwMode="auto">
          <a:xfrm>
            <a:off x="327047" y="176214"/>
            <a:ext cx="1355682" cy="58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6" tIns="45703" rIns="91406" bIns="45703">
            <a:spAutoFit/>
          </a:bodyPr>
          <a:lstStyle/>
          <a:p>
            <a:pPr algn="ctr" eaLnBrk="1" hangingPunct="1">
              <a:buFont typeface="Arial" panose="020B0604020202020204" pitchFamily="34" charset="0"/>
              <a:buNone/>
            </a:pPr>
            <a:r>
              <a:rPr lang="en-US" altLang="zh-CN" sz="32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rPr>
              <a:t>LOGO</a:t>
            </a:r>
            <a:endParaRPr lang="zh-CN" altLang="en-US" sz="32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endParaRPr>
          </a:p>
        </p:txBody>
      </p:sp>
      <p:sp>
        <p:nvSpPr>
          <p:cNvPr id="18" name="等腰三角形 4"/>
          <p:cNvSpPr>
            <a:spLocks noChangeArrowheads="1"/>
          </p:cNvSpPr>
          <p:nvPr/>
        </p:nvSpPr>
        <p:spPr bwMode="auto">
          <a:xfrm rot="5400000">
            <a:off x="-18664" y="318708"/>
            <a:ext cx="329453" cy="285769"/>
          </a:xfrm>
          <a:prstGeom prst="triangle">
            <a:avLst>
              <a:gd name="adj" fmla="val 50000"/>
            </a:avLst>
          </a:prstGeom>
          <a:solidFill>
            <a:srgbClr val="E2E4E6"/>
          </a:solidFill>
          <a:ln>
            <a:noFill/>
          </a:ln>
        </p:spPr>
        <p:txBody>
          <a:bodyPr lIns="91406" tIns="45703" rIns="91406" bIns="45703" anchor="ctr"/>
          <a:lstStyle/>
          <a:p>
            <a:pPr algn="ctr" eaLnBrk="1" hangingPunct="1">
              <a:buFont typeface="Arial" panose="020B0604020202020204" pitchFamily="34" charset="0"/>
              <a:buNone/>
            </a:pPr>
            <a:endParaRPr lang="zh-CN" altLang="zh-CN">
              <a:solidFill>
                <a:srgbClr val="0170C1"/>
              </a:solidFill>
              <a:latin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0-#ppt_w/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p:cBhvr>
                                        <p:cTn id="17" dur="500"/>
                                        <p:tgtEl>
                                          <p:spTgt spid="17"/>
                                        </p:tgtEl>
                                      </p:cBhvr>
                                    </p:animEffect>
                                  </p:childTnLst>
                                </p:cTn>
                              </p:par>
                            </p:childTnLst>
                          </p:cTn>
                        </p:par>
                        <p:par>
                          <p:cTn id="18" fill="hold">
                            <p:stCondLst>
                              <p:cond delay="1500"/>
                            </p:stCondLst>
                            <p:childTnLst>
                              <p:par>
                                <p:cTn id="19" presetID="14" presetClass="entr" presetSubtype="10" fill="hold" grpId="0" nodeType="afterEffect">
                                  <p:stCondLst>
                                    <p:cond delay="0"/>
                                  </p:stCondLst>
                                  <p:iterate type="lt">
                                    <p:tmPct val="30000"/>
                                  </p:iterate>
                                  <p:childTnLst>
                                    <p:set>
                                      <p:cBhvr>
                                        <p:cTn id="20" dur="1" fill="hold">
                                          <p:stCondLst>
                                            <p:cond delay="0"/>
                                          </p:stCondLst>
                                        </p:cTn>
                                        <p:tgtEl>
                                          <p:spTgt spid="13"/>
                                        </p:tgtEl>
                                        <p:attrNameLst>
                                          <p:attrName>style.visibility</p:attrName>
                                        </p:attrNameLst>
                                      </p:cBhvr>
                                      <p:to>
                                        <p:strVal val="visible"/>
                                      </p:to>
                                    </p:set>
                                    <p:animEffect transition="in" filter="randombar(horizontal)">
                                      <p:cBhvr>
                                        <p:cTn id="21" dur="500"/>
                                        <p:tgtEl>
                                          <p:spTgt spid="13"/>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p:tgtEl>
                                          <p:spTgt spid="15"/>
                                        </p:tgtEl>
                                        <p:attrNameLst>
                                          <p:attrName>ppt_x</p:attrName>
                                        </p:attrNameLst>
                                      </p:cBhvr>
                                      <p:tavLst>
                                        <p:tav tm="0">
                                          <p:val>
                                            <p:strVal val="#ppt_x-#ppt_w*1.125000"/>
                                          </p:val>
                                        </p:tav>
                                        <p:tav tm="100000">
                                          <p:val>
                                            <p:strVal val="#ppt_x"/>
                                          </p:val>
                                        </p:tav>
                                      </p:tavLst>
                                    </p:anim>
                                    <p:animEffect transition="in" filter="wipe(right)">
                                      <p:cBhvr>
                                        <p:cTn id="25" dur="500"/>
                                        <p:tgtEl>
                                          <p:spTgt spid="15"/>
                                        </p:tgtEl>
                                      </p:cBhvr>
                                    </p:animEffect>
                                  </p:childTnLst>
                                </p:cTn>
                              </p:par>
                            </p:childTnLst>
                          </p:cTn>
                        </p:par>
                        <p:par>
                          <p:cTn id="26" fill="hold">
                            <p:stCondLst>
                              <p:cond delay="1899"/>
                            </p:stCondLst>
                            <p:childTnLst>
                              <p:par>
                                <p:cTn id="27" presetID="14" presetClass="entr" presetSubtype="10" fill="hold" grpId="0" nodeType="afterEffect">
                                  <p:stCondLst>
                                    <p:cond delay="0"/>
                                  </p:stCondLst>
                                  <p:iterate type="lt">
                                    <p:tmPct val="30000"/>
                                  </p:iterate>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par>
                          <p:cTn id="30" fill="hold">
                            <p:stCondLst>
                              <p:cond delay="2849"/>
                            </p:stCondLst>
                            <p:childTnLst>
                              <p:par>
                                <p:cTn id="31" presetID="22" presetClass="entr" presetSubtype="8" fill="hold" grpId="0" nodeType="afterEffect">
                                  <p:stCondLst>
                                    <p:cond delay="0"/>
                                  </p:stCondLst>
                                  <p:iterate type="lt">
                                    <p:tmPct val="30000"/>
                                  </p:iterate>
                                  <p:childTnLst>
                                    <p:set>
                                      <p:cBhvr>
                                        <p:cTn id="32" dur="1" fill="hold">
                                          <p:stCondLst>
                                            <p:cond delay="0"/>
                                          </p:stCondLst>
                                        </p:cTn>
                                        <p:tgtEl>
                                          <p:spTgt spid="14"/>
                                        </p:tgtEl>
                                        <p:attrNameLst>
                                          <p:attrName>style.visibility</p:attrName>
                                        </p:attrNameLst>
                                      </p:cBhvr>
                                      <p:to>
                                        <p:strVal val="visible"/>
                                      </p:to>
                                    </p:set>
                                    <p:animEffect transition="in" filter="wipe(left)">
                                      <p:cBhvr>
                                        <p:cTn id="33" dur="2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bldLvl="0" autoUpdateAnimBg="0"/>
      <p:bldP spid="18" grpId="0" bldLvl="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rPr>
              <a:t>第一章</a:t>
            </a:r>
            <a:endParaRPr 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年度</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工作概述</a:t>
            </a:r>
            <a:endPar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圆角矩形 7"/>
          <p:cNvSpPr/>
          <p:nvPr/>
        </p:nvSpPr>
        <p:spPr>
          <a:xfrm>
            <a:off x="6465476" y="5073450"/>
            <a:ext cx="4377097" cy="798880"/>
          </a:xfrm>
          <a:prstGeom prst="roundRect">
            <a:avLst>
              <a:gd name="adj" fmla="val 0"/>
            </a:avLst>
          </a:prstGeom>
          <a:solidFill>
            <a:srgbClr val="59A3B0"/>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alibri" panose="020F0502020204030204"/>
              <a:ea typeface="宋体" panose="02010600030101010101" pitchFamily="2" charset="-122"/>
            </a:endParaRPr>
          </a:p>
        </p:txBody>
      </p:sp>
      <p:sp>
        <p:nvSpPr>
          <p:cNvPr id="11" name="TextBox 13"/>
          <p:cNvSpPr txBox="1"/>
          <p:nvPr/>
        </p:nvSpPr>
        <p:spPr>
          <a:xfrm>
            <a:off x="7499310" y="5288224"/>
            <a:ext cx="2309427"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单击此处添加标题</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2" name="圆角矩形 7"/>
          <p:cNvSpPr/>
          <p:nvPr/>
        </p:nvSpPr>
        <p:spPr>
          <a:xfrm>
            <a:off x="6465476" y="1963592"/>
            <a:ext cx="4377097" cy="3075435"/>
          </a:xfrm>
          <a:prstGeom prst="roundRect">
            <a:avLst>
              <a:gd name="adj" fmla="val 0"/>
            </a:avLst>
          </a:prstGeom>
          <a:blipFill dpi="0" rotWithShape="1">
            <a:blip r:embed="rId1" cstate="screen"/>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lIns="133384" tIns="66693" rIns="133384" bIns="66693" rtlCol="0" anchor="ctr"/>
          <a:lstStyle/>
          <a:p>
            <a:pPr algn="ctr"/>
            <a:endParaRPr lang="zh-CN" altLang="en-US"/>
          </a:p>
        </p:txBody>
      </p:sp>
      <p:grpSp>
        <p:nvGrpSpPr>
          <p:cNvPr id="13" name="Group 2"/>
          <p:cNvGrpSpPr/>
          <p:nvPr/>
        </p:nvGrpSpPr>
        <p:grpSpPr>
          <a:xfrm>
            <a:off x="1257139" y="2127382"/>
            <a:ext cx="5111207" cy="919094"/>
            <a:chOff x="1930687" y="4371057"/>
            <a:chExt cx="8665914" cy="1558300"/>
          </a:xfrm>
        </p:grpSpPr>
        <p:sp>
          <p:nvSpPr>
            <p:cNvPr id="16" name="TextBox 6"/>
            <p:cNvSpPr txBox="1"/>
            <p:nvPr/>
          </p:nvSpPr>
          <p:spPr>
            <a:xfrm>
              <a:off x="2430338" y="4927510"/>
              <a:ext cx="8166263"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Freeform 222"/>
            <p:cNvSpPr>
              <a:spLocks noEditPoints="1"/>
            </p:cNvSpPr>
            <p:nvPr/>
          </p:nvSpPr>
          <p:spPr bwMode="auto">
            <a:xfrm>
              <a:off x="1930687" y="449096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18" name="TextBox 8"/>
            <p:cNvSpPr txBox="1"/>
            <p:nvPr/>
          </p:nvSpPr>
          <p:spPr>
            <a:xfrm>
              <a:off x="2452235" y="4371057"/>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sz="1400" b="1" dirty="0">
                <a:solidFill>
                  <a:schemeClr val="bg1">
                    <a:lumMod val="50000"/>
                  </a:schemeClr>
                </a:solidFill>
                <a:latin typeface="Lato Regular"/>
                <a:cs typeface="Lato Regular"/>
              </a:endParaRPr>
            </a:p>
          </p:txBody>
        </p:sp>
      </p:grpSp>
      <p:grpSp>
        <p:nvGrpSpPr>
          <p:cNvPr id="19" name="Group 3"/>
          <p:cNvGrpSpPr/>
          <p:nvPr/>
        </p:nvGrpSpPr>
        <p:grpSpPr>
          <a:xfrm>
            <a:off x="1275948" y="3092310"/>
            <a:ext cx="5393482" cy="919094"/>
            <a:chOff x="1962577" y="6007067"/>
            <a:chExt cx="9144504" cy="1558300"/>
          </a:xfrm>
        </p:grpSpPr>
        <p:sp>
          <p:nvSpPr>
            <p:cNvPr id="20" name="TextBox 10"/>
            <p:cNvSpPr txBox="1"/>
            <p:nvPr/>
          </p:nvSpPr>
          <p:spPr>
            <a:xfrm>
              <a:off x="2462230" y="6563520"/>
              <a:ext cx="8644851"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1" name="Freeform 222"/>
            <p:cNvSpPr>
              <a:spLocks noEditPoints="1"/>
            </p:cNvSpPr>
            <p:nvPr/>
          </p:nvSpPr>
          <p:spPr bwMode="auto">
            <a:xfrm>
              <a:off x="1962577" y="612697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22" name="TextBox 15"/>
            <p:cNvSpPr txBox="1"/>
            <p:nvPr/>
          </p:nvSpPr>
          <p:spPr>
            <a:xfrm>
              <a:off x="2484125" y="6007067"/>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grpSp>
        <p:nvGrpSpPr>
          <p:cNvPr id="23" name="Group 4"/>
          <p:cNvGrpSpPr/>
          <p:nvPr/>
        </p:nvGrpSpPr>
        <p:grpSpPr>
          <a:xfrm>
            <a:off x="1263032" y="4028489"/>
            <a:ext cx="5317188" cy="919095"/>
            <a:chOff x="1940679" y="7594332"/>
            <a:chExt cx="9015149" cy="1558302"/>
          </a:xfrm>
        </p:grpSpPr>
        <p:sp>
          <p:nvSpPr>
            <p:cNvPr id="24" name="TextBox 17"/>
            <p:cNvSpPr txBox="1"/>
            <p:nvPr/>
          </p:nvSpPr>
          <p:spPr>
            <a:xfrm>
              <a:off x="2440332" y="8150787"/>
              <a:ext cx="8515496"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5" name="Freeform 222"/>
            <p:cNvSpPr>
              <a:spLocks noEditPoints="1"/>
            </p:cNvSpPr>
            <p:nvPr/>
          </p:nvSpPr>
          <p:spPr bwMode="auto">
            <a:xfrm>
              <a:off x="1940679" y="771424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26" name="TextBox 19"/>
            <p:cNvSpPr txBox="1"/>
            <p:nvPr/>
          </p:nvSpPr>
          <p:spPr>
            <a:xfrm>
              <a:off x="2462227" y="7594332"/>
              <a:ext cx="1843661" cy="678314"/>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grpSp>
        <p:nvGrpSpPr>
          <p:cNvPr id="27" name="Group 5"/>
          <p:cNvGrpSpPr/>
          <p:nvPr/>
        </p:nvGrpSpPr>
        <p:grpSpPr>
          <a:xfrm>
            <a:off x="1281841" y="4993414"/>
            <a:ext cx="5387589" cy="919094"/>
            <a:chOff x="1972569" y="9230342"/>
            <a:chExt cx="9134512" cy="1558300"/>
          </a:xfrm>
        </p:grpSpPr>
        <p:sp>
          <p:nvSpPr>
            <p:cNvPr id="28" name="TextBox 21"/>
            <p:cNvSpPr txBox="1"/>
            <p:nvPr/>
          </p:nvSpPr>
          <p:spPr>
            <a:xfrm>
              <a:off x="2472220" y="9786795"/>
              <a:ext cx="8634861"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9" name="Freeform 222"/>
            <p:cNvSpPr>
              <a:spLocks noEditPoints="1"/>
            </p:cNvSpPr>
            <p:nvPr/>
          </p:nvSpPr>
          <p:spPr bwMode="auto">
            <a:xfrm>
              <a:off x="1972569" y="935025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30" name="TextBox 23"/>
            <p:cNvSpPr txBox="1"/>
            <p:nvPr/>
          </p:nvSpPr>
          <p:spPr>
            <a:xfrm>
              <a:off x="2494117" y="9230342"/>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anim calcmode="lin" valueType="num">
                                      <p:cBhvr>
                                        <p:cTn id="12" dur="500" fill="hold"/>
                                        <p:tgtEl>
                                          <p:spTgt spid="12"/>
                                        </p:tgtEl>
                                        <p:attrNameLst>
                                          <p:attrName>ppt_x</p:attrName>
                                        </p:attrNameLst>
                                      </p:cBhvr>
                                      <p:tavLst>
                                        <p:tav tm="0">
                                          <p:val>
                                            <p:strVal val="#ppt_x"/>
                                          </p:val>
                                        </p:tav>
                                        <p:tav tm="100000">
                                          <p:val>
                                            <p:strVal val="#ppt_x"/>
                                          </p:val>
                                        </p:tav>
                                      </p:tavLst>
                                    </p:anim>
                                    <p:anim calcmode="lin" valueType="num">
                                      <p:cBhvr>
                                        <p:cTn id="13" dur="5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nodePh="1">
                                  <p:stCondLst>
                                    <p:cond delay="0"/>
                                  </p:stCondLst>
                                  <p:endCondLst>
                                    <p:cond evt="begin" delay="0">
                                      <p:tn val="15"/>
                                    </p:cond>
                                  </p:end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anim calcmode="lin" valueType="num">
                                      <p:cBhvr>
                                        <p:cTn id="18" dur="500" fill="hold"/>
                                        <p:tgtEl>
                                          <p:spTgt spid="8"/>
                                        </p:tgtEl>
                                        <p:attrNameLst>
                                          <p:attrName>ppt_x</p:attrName>
                                        </p:attrNameLst>
                                      </p:cBhvr>
                                      <p:tavLst>
                                        <p:tav tm="0">
                                          <p:val>
                                            <p:strVal val="#ppt_x"/>
                                          </p:val>
                                        </p:tav>
                                        <p:tav tm="100000">
                                          <p:val>
                                            <p:strVal val="#ppt_x"/>
                                          </p:val>
                                        </p:tav>
                                      </p:tavLst>
                                    </p:anim>
                                    <p:anim calcmode="lin" valueType="num">
                                      <p:cBhvr>
                                        <p:cTn id="19" dur="5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anim calcmode="lin" valueType="num">
                                      <p:cBhvr>
                                        <p:cTn id="24" dur="500" fill="hold"/>
                                        <p:tgtEl>
                                          <p:spTgt spid="11"/>
                                        </p:tgtEl>
                                        <p:attrNameLst>
                                          <p:attrName>ppt_x</p:attrName>
                                        </p:attrNameLst>
                                      </p:cBhvr>
                                      <p:tavLst>
                                        <p:tav tm="0">
                                          <p:val>
                                            <p:strVal val="#ppt_x"/>
                                          </p:val>
                                        </p:tav>
                                        <p:tav tm="100000">
                                          <p:val>
                                            <p:strVal val="#ppt_x"/>
                                          </p:val>
                                        </p:tav>
                                      </p:tavLst>
                                    </p:anim>
                                    <p:anim calcmode="lin" valueType="num">
                                      <p:cBhvr>
                                        <p:cTn id="25" dur="500" fill="hold"/>
                                        <p:tgtEl>
                                          <p:spTgt spid="11"/>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50"/>
                                        <p:tgtEl>
                                          <p:spTgt spid="13"/>
                                        </p:tgtEl>
                                      </p:cBhvr>
                                    </p:animEffect>
                                    <p:anim calcmode="lin" valueType="num">
                                      <p:cBhvr>
                                        <p:cTn id="30" dur="250" fill="hold"/>
                                        <p:tgtEl>
                                          <p:spTgt spid="13"/>
                                        </p:tgtEl>
                                        <p:attrNameLst>
                                          <p:attrName>ppt_x</p:attrName>
                                        </p:attrNameLst>
                                      </p:cBhvr>
                                      <p:tavLst>
                                        <p:tav tm="0">
                                          <p:val>
                                            <p:strVal val="#ppt_x"/>
                                          </p:val>
                                        </p:tav>
                                        <p:tav tm="100000">
                                          <p:val>
                                            <p:strVal val="#ppt_x"/>
                                          </p:val>
                                        </p:tav>
                                      </p:tavLst>
                                    </p:anim>
                                    <p:anim calcmode="lin" valueType="num">
                                      <p:cBhvr>
                                        <p:cTn id="31" dur="25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250"/>
                                        <p:tgtEl>
                                          <p:spTgt spid="19"/>
                                        </p:tgtEl>
                                      </p:cBhvr>
                                    </p:animEffect>
                                    <p:anim calcmode="lin" valueType="num">
                                      <p:cBhvr>
                                        <p:cTn id="36" dur="250" fill="hold"/>
                                        <p:tgtEl>
                                          <p:spTgt spid="19"/>
                                        </p:tgtEl>
                                        <p:attrNameLst>
                                          <p:attrName>ppt_x</p:attrName>
                                        </p:attrNameLst>
                                      </p:cBhvr>
                                      <p:tavLst>
                                        <p:tav tm="0">
                                          <p:val>
                                            <p:strVal val="#ppt_x"/>
                                          </p:val>
                                        </p:tav>
                                        <p:tav tm="100000">
                                          <p:val>
                                            <p:strVal val="#ppt_x"/>
                                          </p:val>
                                        </p:tav>
                                      </p:tavLst>
                                    </p:anim>
                                    <p:anim calcmode="lin" valueType="num">
                                      <p:cBhvr>
                                        <p:cTn id="37" dur="250" fill="hold"/>
                                        <p:tgtEl>
                                          <p:spTgt spid="19"/>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250"/>
                                        <p:tgtEl>
                                          <p:spTgt spid="23"/>
                                        </p:tgtEl>
                                      </p:cBhvr>
                                    </p:animEffect>
                                    <p:anim calcmode="lin" valueType="num">
                                      <p:cBhvr>
                                        <p:cTn id="42" dur="250" fill="hold"/>
                                        <p:tgtEl>
                                          <p:spTgt spid="23"/>
                                        </p:tgtEl>
                                        <p:attrNameLst>
                                          <p:attrName>ppt_x</p:attrName>
                                        </p:attrNameLst>
                                      </p:cBhvr>
                                      <p:tavLst>
                                        <p:tav tm="0">
                                          <p:val>
                                            <p:strVal val="#ppt_x"/>
                                          </p:val>
                                        </p:tav>
                                        <p:tav tm="100000">
                                          <p:val>
                                            <p:strVal val="#ppt_x"/>
                                          </p:val>
                                        </p:tav>
                                      </p:tavLst>
                                    </p:anim>
                                    <p:anim calcmode="lin" valueType="num">
                                      <p:cBhvr>
                                        <p:cTn id="43" dur="250" fill="hold"/>
                                        <p:tgtEl>
                                          <p:spTgt spid="23"/>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250"/>
                                        <p:tgtEl>
                                          <p:spTgt spid="27"/>
                                        </p:tgtEl>
                                      </p:cBhvr>
                                    </p:animEffect>
                                    <p:anim calcmode="lin" valueType="num">
                                      <p:cBhvr>
                                        <p:cTn id="48" dur="250" fill="hold"/>
                                        <p:tgtEl>
                                          <p:spTgt spid="27"/>
                                        </p:tgtEl>
                                        <p:attrNameLst>
                                          <p:attrName>ppt_x</p:attrName>
                                        </p:attrNameLst>
                                      </p:cBhvr>
                                      <p:tavLst>
                                        <p:tav tm="0">
                                          <p:val>
                                            <p:strVal val="#ppt_x"/>
                                          </p:val>
                                        </p:tav>
                                        <p:tav tm="100000">
                                          <p:val>
                                            <p:strVal val="#ppt_x"/>
                                          </p:val>
                                        </p:tav>
                                      </p:tavLst>
                                    </p:anim>
                                    <p:anim calcmode="lin" valueType="num">
                                      <p:cBhvr>
                                        <p:cTn id="49" dur="2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Group 22"/>
          <p:cNvGrpSpPr/>
          <p:nvPr/>
        </p:nvGrpSpPr>
        <p:grpSpPr bwMode="auto">
          <a:xfrm>
            <a:off x="5984609" y="2236212"/>
            <a:ext cx="1213448" cy="538745"/>
            <a:chOff x="0" y="0"/>
            <a:chExt cx="1131895" cy="504056"/>
          </a:xfrm>
          <a:solidFill>
            <a:srgbClr val="59A3B0"/>
          </a:solidFill>
        </p:grpSpPr>
        <p:sp>
          <p:nvSpPr>
            <p:cNvPr id="1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a:solidFill>
                  <a:schemeClr val="bg1"/>
                </a:solidFill>
                <a:latin typeface="+mj-ea"/>
                <a:ea typeface="+mj-ea"/>
                <a:sym typeface="宋体" panose="02010600030101010101" pitchFamily="2" charset="-122"/>
              </a:endParaRPr>
            </a:p>
          </p:txBody>
        </p:sp>
        <p:sp>
          <p:nvSpPr>
            <p:cNvPr id="12"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ea typeface="+mj-ea"/>
                  <a:sym typeface="方正兰亭细黑_GBK" charset="-122"/>
                </a:rPr>
                <a:t>标题一</a:t>
              </a:r>
              <a:endParaRPr lang="zh-CN" altLang="en-US" sz="2000" b="1" dirty="0">
                <a:solidFill>
                  <a:schemeClr val="bg1"/>
                </a:solidFill>
                <a:latin typeface="+mj-ea"/>
                <a:ea typeface="+mj-ea"/>
                <a:sym typeface="方正兰亭细黑_GBK" charset="-122"/>
              </a:endParaRPr>
            </a:p>
          </p:txBody>
        </p:sp>
      </p:grpSp>
      <p:sp>
        <p:nvSpPr>
          <p:cNvPr id="13" name="矩形 60"/>
          <p:cNvSpPr>
            <a:spLocks noChangeArrowheads="1"/>
          </p:cNvSpPr>
          <p:nvPr/>
        </p:nvSpPr>
        <p:spPr bwMode="auto">
          <a:xfrm>
            <a:off x="7400793" y="2176518"/>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16" name="Group 22"/>
          <p:cNvGrpSpPr/>
          <p:nvPr/>
        </p:nvGrpSpPr>
        <p:grpSpPr bwMode="auto">
          <a:xfrm>
            <a:off x="5984609" y="3181050"/>
            <a:ext cx="1213448" cy="538745"/>
            <a:chOff x="0" y="0"/>
            <a:chExt cx="1131895" cy="504056"/>
          </a:xfrm>
          <a:solidFill>
            <a:srgbClr val="3B4658"/>
          </a:solidFill>
        </p:grpSpPr>
        <p:sp>
          <p:nvSpPr>
            <p:cNvPr id="17"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18"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标题二</a:t>
              </a:r>
              <a:endParaRPr lang="zh-CN" altLang="en-US" sz="2000" b="1" dirty="0">
                <a:solidFill>
                  <a:schemeClr val="bg1"/>
                </a:solidFill>
                <a:latin typeface="+mj-ea"/>
                <a:sym typeface="方正兰亭细黑_GBK" charset="-122"/>
              </a:endParaRPr>
            </a:p>
          </p:txBody>
        </p:sp>
      </p:grpSp>
      <p:sp>
        <p:nvSpPr>
          <p:cNvPr id="19" name="矩形 60"/>
          <p:cNvSpPr>
            <a:spLocks noChangeArrowheads="1"/>
          </p:cNvSpPr>
          <p:nvPr/>
        </p:nvSpPr>
        <p:spPr bwMode="auto">
          <a:xfrm>
            <a:off x="7400793" y="3121356"/>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20" name="Group 22"/>
          <p:cNvGrpSpPr/>
          <p:nvPr/>
        </p:nvGrpSpPr>
        <p:grpSpPr bwMode="auto">
          <a:xfrm>
            <a:off x="5984609" y="4139596"/>
            <a:ext cx="1213448" cy="538745"/>
            <a:chOff x="0" y="0"/>
            <a:chExt cx="1131895" cy="504056"/>
          </a:xfrm>
          <a:solidFill>
            <a:srgbClr val="59A3B0"/>
          </a:solidFill>
        </p:grpSpPr>
        <p:sp>
          <p:nvSpPr>
            <p:cNvPr id="2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22"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标题三</a:t>
              </a:r>
              <a:endParaRPr lang="zh-CN" altLang="en-US" sz="2000" b="1" dirty="0">
                <a:solidFill>
                  <a:schemeClr val="bg1"/>
                </a:solidFill>
                <a:latin typeface="+mj-ea"/>
                <a:sym typeface="方正兰亭细黑_GBK" charset="-122"/>
              </a:endParaRPr>
            </a:p>
          </p:txBody>
        </p:sp>
      </p:grpSp>
      <p:sp>
        <p:nvSpPr>
          <p:cNvPr id="23" name="矩形 60"/>
          <p:cNvSpPr>
            <a:spLocks noChangeArrowheads="1"/>
          </p:cNvSpPr>
          <p:nvPr/>
        </p:nvSpPr>
        <p:spPr bwMode="auto">
          <a:xfrm>
            <a:off x="7400793" y="4079901"/>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24" name="Group 22"/>
          <p:cNvGrpSpPr/>
          <p:nvPr/>
        </p:nvGrpSpPr>
        <p:grpSpPr bwMode="auto">
          <a:xfrm>
            <a:off x="5984609" y="5064658"/>
            <a:ext cx="1213448" cy="538745"/>
            <a:chOff x="0" y="0"/>
            <a:chExt cx="1131895" cy="504056"/>
          </a:xfrm>
          <a:solidFill>
            <a:srgbClr val="3B4658"/>
          </a:solidFill>
        </p:grpSpPr>
        <p:sp>
          <p:nvSpPr>
            <p:cNvPr id="25"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26"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标题四</a:t>
              </a:r>
              <a:endParaRPr lang="zh-CN" altLang="en-US" sz="2000" b="1" dirty="0">
                <a:solidFill>
                  <a:schemeClr val="bg1"/>
                </a:solidFill>
                <a:latin typeface="+mj-ea"/>
                <a:sym typeface="方正兰亭细黑_GBK" charset="-122"/>
              </a:endParaRPr>
            </a:p>
          </p:txBody>
        </p:sp>
      </p:grpSp>
      <p:sp>
        <p:nvSpPr>
          <p:cNvPr id="27" name="矩形 60"/>
          <p:cNvSpPr>
            <a:spLocks noChangeArrowheads="1"/>
          </p:cNvSpPr>
          <p:nvPr/>
        </p:nvSpPr>
        <p:spPr bwMode="auto">
          <a:xfrm>
            <a:off x="7400793" y="5004964"/>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sp>
        <p:nvSpPr>
          <p:cNvPr id="28" name="任意多边形 5"/>
          <p:cNvSpPr/>
          <p:nvPr/>
        </p:nvSpPr>
        <p:spPr>
          <a:xfrm rot="5400000">
            <a:off x="3355010" y="3593637"/>
            <a:ext cx="1503363" cy="723900"/>
          </a:xfrm>
          <a:custGeom>
            <a:avLst/>
            <a:gdLst>
              <a:gd name="txL" fmla="*/ 0 w 1503912"/>
              <a:gd name="txT" fmla="*/ 0 h 723424"/>
              <a:gd name="txR" fmla="*/ 1503912 w 1503912"/>
              <a:gd name="txB" fmla="*/ 723424 h 723424"/>
            </a:gdLst>
            <a:ah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l="txL" t="txT" r="txR" b="tx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solidFill>
            <a:srgbClr val="59A3B0"/>
          </a:solidFill>
          <a:ln w="9525">
            <a:noFill/>
          </a:ln>
        </p:spPr>
        <p:txBody>
          <a:bodyPr/>
          <a:lstStyle/>
          <a:p>
            <a:endParaRPr lang="zh-CN" altLang="en-US"/>
          </a:p>
        </p:txBody>
      </p:sp>
      <p:sp>
        <p:nvSpPr>
          <p:cNvPr id="29" name="任意多边形 11"/>
          <p:cNvSpPr/>
          <p:nvPr/>
        </p:nvSpPr>
        <p:spPr>
          <a:xfrm rot="-2700000">
            <a:off x="1816723" y="3414249"/>
            <a:ext cx="1060450" cy="1074738"/>
          </a:xfrm>
          <a:custGeom>
            <a:avLst/>
            <a:gdLst>
              <a:gd name="txL" fmla="*/ 0 w 1059543"/>
              <a:gd name="txT" fmla="*/ 0 h 1073851"/>
              <a:gd name="txR" fmla="*/ 1059543 w 1059543"/>
              <a:gd name="txB" fmla="*/ 1073851 h 1073851"/>
            </a:gdLst>
            <a:ah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l="txL" t="txT" r="txR" b="tx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solidFill>
            <a:srgbClr val="59A3B0"/>
          </a:solidFill>
          <a:ln w="9525">
            <a:noFill/>
          </a:ln>
        </p:spPr>
        <p:txBody>
          <a:bodyPr/>
          <a:lstStyle/>
          <a:p>
            <a:endParaRPr lang="zh-CN" altLang="en-US"/>
          </a:p>
        </p:txBody>
      </p:sp>
      <p:sp>
        <p:nvSpPr>
          <p:cNvPr id="30" name="任意多边形 12"/>
          <p:cNvSpPr/>
          <p:nvPr/>
        </p:nvSpPr>
        <p:spPr>
          <a:xfrm rot="-2700000" flipV="1">
            <a:off x="2643810" y="4239749"/>
            <a:ext cx="1058863" cy="1074738"/>
          </a:xfrm>
          <a:custGeom>
            <a:avLst/>
            <a:gdLst>
              <a:gd name="txL" fmla="*/ 0 w 1059543"/>
              <a:gd name="txT" fmla="*/ 0 h 1073851"/>
              <a:gd name="txR" fmla="*/ 1059543 w 1059543"/>
              <a:gd name="txB" fmla="*/ 1073851 h 1073851"/>
            </a:gdLst>
            <a:ah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l="txL" t="txT" r="txR" b="tx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solidFill>
            <a:srgbClr val="3B4658"/>
          </a:solidFill>
          <a:ln w="9525">
            <a:noFill/>
          </a:ln>
        </p:spPr>
        <p:txBody>
          <a:bodyPr/>
          <a:lstStyle/>
          <a:p>
            <a:endParaRPr lang="zh-CN" altLang="en-US"/>
          </a:p>
        </p:txBody>
      </p:sp>
      <p:sp>
        <p:nvSpPr>
          <p:cNvPr id="31" name="任意多边形 22"/>
          <p:cNvSpPr/>
          <p:nvPr/>
        </p:nvSpPr>
        <p:spPr>
          <a:xfrm rot="2700000">
            <a:off x="2623173" y="2583987"/>
            <a:ext cx="1060450" cy="1074737"/>
          </a:xfrm>
          <a:custGeom>
            <a:avLst/>
            <a:gdLst>
              <a:gd name="txL" fmla="*/ 0 w 1059543"/>
              <a:gd name="txT" fmla="*/ 0 h 1073851"/>
              <a:gd name="txR" fmla="*/ 1059543 w 1059543"/>
              <a:gd name="txB" fmla="*/ 1073851 h 1073851"/>
            </a:gdLst>
            <a:ah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l="txL" t="txT" r="txR" b="tx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solidFill>
            <a:srgbClr val="3B4658"/>
          </a:solidFill>
          <a:ln w="9525">
            <a:noFill/>
          </a:ln>
        </p:spPr>
        <p:txBody>
          <a:bodyPr/>
          <a:lstStyle/>
          <a:p>
            <a:endParaRPr lang="zh-CN" altLang="en-US"/>
          </a:p>
        </p:txBody>
      </p:sp>
      <p:sp>
        <p:nvSpPr>
          <p:cNvPr id="32" name="心形 9"/>
          <p:cNvSpPr/>
          <p:nvPr/>
        </p:nvSpPr>
        <p:spPr>
          <a:xfrm>
            <a:off x="3002585" y="2242674"/>
            <a:ext cx="352425" cy="292100"/>
          </a:xfrm>
          <a:custGeom>
            <a:avLst/>
            <a:gdLst>
              <a:gd name="txL" fmla="*/ 5037 w 21600"/>
              <a:gd name="txT" fmla="*/ 2277 h 21600"/>
              <a:gd name="txR" fmla="*/ 16557 w 21600"/>
              <a:gd name="txB" fmla="*/ 13677 h 21600"/>
            </a:gdLst>
            <a:ahLst/>
            <a:cxnLst>
              <a:cxn ang="17694720">
                <a:pos x="47170177" y="5408543"/>
              </a:cxn>
              <a:cxn ang="11796480">
                <a:pos x="12717697" y="26708975"/>
              </a:cxn>
              <a:cxn ang="5898240">
                <a:pos x="47170177" y="53417950"/>
              </a:cxn>
              <a:cxn ang="0">
                <a:pos x="81101705" y="26708975"/>
              </a:cxn>
            </a:cxnLst>
            <a:rect l="txL" t="txT" r="txR" b="txB"/>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3B4658"/>
          </a:solidFill>
          <a:ln w="9525">
            <a:noFill/>
          </a:ln>
        </p:spPr>
        <p:txBody>
          <a:bodyPr/>
          <a:lstStyle/>
          <a:p>
            <a:endParaRPr lang="zh-CN" altLang="en-US"/>
          </a:p>
        </p:txBody>
      </p:sp>
      <p:grpSp>
        <p:nvGrpSpPr>
          <p:cNvPr id="33" name="组合 32"/>
          <p:cNvGrpSpPr/>
          <p:nvPr/>
        </p:nvGrpSpPr>
        <p:grpSpPr>
          <a:xfrm>
            <a:off x="4632948" y="3652374"/>
            <a:ext cx="225425" cy="563563"/>
            <a:chOff x="0" y="0"/>
            <a:chExt cx="224872" cy="564609"/>
          </a:xfrm>
          <a:solidFill>
            <a:srgbClr val="59A3B0"/>
          </a:solidFill>
        </p:grpSpPr>
        <p:sp>
          <p:nvSpPr>
            <p:cNvPr id="34" name="椭圆 33"/>
            <p:cNvSpPr/>
            <p:nvPr/>
          </p:nvSpPr>
          <p:spPr>
            <a:xfrm>
              <a:off x="69912" y="0"/>
              <a:ext cx="90487" cy="90487"/>
            </a:xfrm>
            <a:prstGeom prst="ellipse">
              <a:avLst/>
            </a:prstGeom>
            <a:grpFill/>
            <a:ln w="9525">
              <a:noFill/>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35" name="矩形 13"/>
            <p:cNvSpPr/>
            <p:nvPr/>
          </p:nvSpPr>
          <p:spPr>
            <a:xfrm>
              <a:off x="56189" y="162997"/>
              <a:ext cx="112763" cy="1546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36" name="组合 18"/>
          <p:cNvGrpSpPr/>
          <p:nvPr/>
        </p:nvGrpSpPr>
        <p:grpSpPr>
          <a:xfrm>
            <a:off x="1324598" y="3796837"/>
            <a:ext cx="439737" cy="311150"/>
            <a:chOff x="0" y="0"/>
            <a:chExt cx="439857" cy="311768"/>
          </a:xfrm>
          <a:solidFill>
            <a:srgbClr val="59A3B0"/>
          </a:solidFill>
        </p:grpSpPr>
        <p:grpSp>
          <p:nvGrpSpPr>
            <p:cNvPr id="37" name="组合 19"/>
            <p:cNvGrpSpPr/>
            <p:nvPr/>
          </p:nvGrpSpPr>
          <p:grpSpPr>
            <a:xfrm>
              <a:off x="0" y="43261"/>
              <a:ext cx="439857" cy="268507"/>
              <a:chOff x="0" y="0"/>
              <a:chExt cx="439857" cy="268507"/>
            </a:xfrm>
            <a:grpFill/>
          </p:grpSpPr>
          <p:grpSp>
            <p:nvGrpSpPr>
              <p:cNvPr id="38" name="组合 21"/>
              <p:cNvGrpSpPr/>
              <p:nvPr/>
            </p:nvGrpSpPr>
            <p:grpSpPr>
              <a:xfrm>
                <a:off x="0" y="20559"/>
                <a:ext cx="439857" cy="24689"/>
                <a:chOff x="0" y="0"/>
                <a:chExt cx="439857" cy="24689"/>
              </a:xfrm>
              <a:grpFill/>
            </p:grpSpPr>
            <p:sp>
              <p:nvSpPr>
                <p:cNvPr id="42" name="矩形 25"/>
                <p:cNvSpPr/>
                <p:nvPr/>
              </p:nvSpPr>
              <p:spPr>
                <a:xfrm rot="-2220000">
                  <a:off x="0" y="0"/>
                  <a:ext cx="252000" cy="24688"/>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3" name="矩形 26"/>
                <p:cNvSpPr/>
                <p:nvPr/>
              </p:nvSpPr>
              <p:spPr>
                <a:xfrm rot="2220000" flipH="1">
                  <a:off x="187857" y="1"/>
                  <a:ext cx="252000" cy="24688"/>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39" name="等腰三角形 22"/>
              <p:cNvSpPr/>
              <p:nvPr/>
            </p:nvSpPr>
            <p:spPr>
              <a:xfrm>
                <a:off x="68555" y="0"/>
                <a:ext cx="302746" cy="127806"/>
              </a:xfrm>
              <a:prstGeom prst="triangle">
                <a:avLst>
                  <a:gd name="adj" fmla="val 50000"/>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0" name="矩形 23"/>
              <p:cNvSpPr/>
              <p:nvPr/>
            </p:nvSpPr>
            <p:spPr>
              <a:xfrm>
                <a:off x="68082" y="127806"/>
                <a:ext cx="106784" cy="1407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1" name="矩形 24"/>
              <p:cNvSpPr/>
              <p:nvPr/>
            </p:nvSpPr>
            <p:spPr>
              <a:xfrm>
                <a:off x="262846" y="127806"/>
                <a:ext cx="106784" cy="1407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grpSp>
        <p:nvGrpSpPr>
          <p:cNvPr id="44" name="组合 27"/>
          <p:cNvGrpSpPr/>
          <p:nvPr/>
        </p:nvGrpSpPr>
        <p:grpSpPr>
          <a:xfrm>
            <a:off x="2945435" y="5382749"/>
            <a:ext cx="465138" cy="417513"/>
            <a:chOff x="0" y="0"/>
            <a:chExt cx="465358" cy="418456"/>
          </a:xfrm>
          <a:solidFill>
            <a:srgbClr val="3B4658"/>
          </a:solidFill>
        </p:grpSpPr>
        <p:grpSp>
          <p:nvGrpSpPr>
            <p:cNvPr id="45" name="组合 28"/>
            <p:cNvGrpSpPr/>
            <p:nvPr/>
          </p:nvGrpSpPr>
          <p:grpSpPr>
            <a:xfrm>
              <a:off x="0" y="0"/>
              <a:ext cx="460390" cy="418456"/>
              <a:chOff x="0" y="0"/>
              <a:chExt cx="460390" cy="418456"/>
            </a:xfrm>
            <a:grpFill/>
          </p:grpSpPr>
          <p:sp>
            <p:nvSpPr>
              <p:cNvPr id="48" name="任意多边形 31"/>
              <p:cNvSpPr/>
              <p:nvPr/>
            </p:nvSpPr>
            <p:spPr>
              <a:xfrm>
                <a:off x="53155" y="0"/>
                <a:ext cx="407235" cy="357637"/>
              </a:xfrm>
              <a:custGeom>
                <a:avLst/>
                <a:gdLst>
                  <a:gd name="txL" fmla="*/ 0 w 407235"/>
                  <a:gd name="txT" fmla="*/ 0 h 357637"/>
                  <a:gd name="txR" fmla="*/ 407235 w 407235"/>
                  <a:gd name="txB" fmla="*/ 357637 h 357637"/>
                </a:gdLst>
                <a:ah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l="txL" t="txT" r="txR" b="tx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noFill/>
              </a:ln>
            </p:spPr>
            <p:txBody>
              <a:bodyPr/>
              <a:lstStyle/>
              <a:p>
                <a:endParaRPr lang="zh-CN" altLang="en-US"/>
              </a:p>
            </p:txBody>
          </p:sp>
          <p:sp>
            <p:nvSpPr>
              <p:cNvPr id="49" name="任意多边形 32"/>
              <p:cNvSpPr/>
              <p:nvPr/>
            </p:nvSpPr>
            <p:spPr>
              <a:xfrm>
                <a:off x="0" y="296819"/>
                <a:ext cx="95196" cy="121637"/>
              </a:xfrm>
              <a:custGeom>
                <a:avLst/>
                <a:gdLst>
                  <a:gd name="txL" fmla="*/ 0 w 151739"/>
                  <a:gd name="txT" fmla="*/ 0 h 131899"/>
                  <a:gd name="txR" fmla="*/ 151739 w 151739"/>
                  <a:gd name="txB" fmla="*/ 131899 h 131899"/>
                </a:gdLst>
                <a:ahLst/>
                <a:cxnLst>
                  <a:cxn ang="0">
                    <a:pos x="36660" y="8926"/>
                  </a:cxn>
                  <a:cxn ang="0">
                    <a:pos x="16465" y="69792"/>
                  </a:cxn>
                  <a:cxn ang="0">
                    <a:pos x="7185" y="102936"/>
                  </a:cxn>
                  <a:cxn ang="0">
                    <a:pos x="2" y="86601"/>
                  </a:cxn>
                  <a:cxn ang="0">
                    <a:pos x="10585" y="49249"/>
                  </a:cxn>
                  <a:cxn ang="0">
                    <a:pos x="32067" y="3009"/>
                  </a:cxn>
                  <a:cxn ang="0">
                    <a:pos x="36660" y="8926"/>
                  </a:cxn>
                </a:cxnLst>
                <a:rect l="txL" t="txT" r="txR" b="tx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noFill/>
              </a:ln>
            </p:spPr>
            <p:txBody>
              <a:bodyPr/>
              <a:lstStyle/>
              <a:p>
                <a:endParaRPr lang="zh-CN" altLang="en-US"/>
              </a:p>
            </p:txBody>
          </p:sp>
        </p:grpSp>
        <p:sp>
          <p:nvSpPr>
            <p:cNvPr id="46" name="任意多边形 29"/>
            <p:cNvSpPr/>
            <p:nvPr/>
          </p:nvSpPr>
          <p:spPr>
            <a:xfrm>
              <a:off x="141938" y="0"/>
              <a:ext cx="323420" cy="355925"/>
            </a:xfrm>
            <a:custGeom>
              <a:avLst/>
              <a:gdLst>
                <a:gd name="txL" fmla="*/ 0 w 323420"/>
                <a:gd name="txT" fmla="*/ 0 h 355925"/>
                <a:gd name="txR" fmla="*/ 323420 w 323420"/>
                <a:gd name="txB" fmla="*/ 355925 h 355925"/>
              </a:gdLst>
              <a:ah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l="txL" t="txT" r="txR" b="tx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noFill/>
            </a:ln>
          </p:spPr>
          <p:txBody>
            <a:bodyPr/>
            <a:lstStyle/>
            <a:p>
              <a:endParaRPr lang="zh-CN" altLang="en-US"/>
            </a:p>
          </p:txBody>
        </p:sp>
        <p:sp>
          <p:nvSpPr>
            <p:cNvPr id="47" name="任意多边形 30"/>
            <p:cNvSpPr/>
            <p:nvPr/>
          </p:nvSpPr>
          <p:spPr>
            <a:xfrm>
              <a:off x="67920" y="135454"/>
              <a:ext cx="181927" cy="183765"/>
            </a:xfrm>
            <a:custGeom>
              <a:avLst/>
              <a:gdLst>
                <a:gd name="txL" fmla="*/ 0 w 181927"/>
                <a:gd name="txT" fmla="*/ 0 h 183765"/>
                <a:gd name="txR" fmla="*/ 181927 w 181927"/>
                <a:gd name="txB" fmla="*/ 183765 h 183765"/>
              </a:gdLst>
              <a:ahLst/>
              <a:cxnLst>
                <a:cxn ang="0">
                  <a:pos x="5402" y="166742"/>
                </a:cxn>
                <a:cxn ang="0">
                  <a:pos x="95890" y="64349"/>
                </a:cxn>
                <a:cxn ang="0">
                  <a:pos x="181615" y="55"/>
                </a:cxn>
                <a:cxn ang="0">
                  <a:pos x="122084" y="54824"/>
                </a:cxn>
                <a:cxn ang="0">
                  <a:pos x="53027" y="133405"/>
                </a:cxn>
                <a:cxn ang="0">
                  <a:pos x="14927" y="181030"/>
                </a:cxn>
                <a:cxn ang="0">
                  <a:pos x="5402" y="166742"/>
                </a:cxn>
              </a:cxnLst>
              <a:rect l="txL" t="txT" r="txR" b="tx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noFill/>
            </a:ln>
          </p:spPr>
          <p:txBody>
            <a:body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1000"/>
                                        <p:tgtEl>
                                          <p:spTgt spid="24"/>
                                        </p:tgtEl>
                                      </p:cBhvr>
                                    </p:animEffect>
                                    <p:anim calcmode="lin" valueType="num">
                                      <p:cBhvr>
                                        <p:cTn id="42" dur="1000" fill="hold"/>
                                        <p:tgtEl>
                                          <p:spTgt spid="24"/>
                                        </p:tgtEl>
                                        <p:attrNameLst>
                                          <p:attrName>ppt_x</p:attrName>
                                        </p:attrNameLst>
                                      </p:cBhvr>
                                      <p:tavLst>
                                        <p:tav tm="0">
                                          <p:val>
                                            <p:strVal val="#ppt_x"/>
                                          </p:val>
                                        </p:tav>
                                        <p:tav tm="100000">
                                          <p:val>
                                            <p:strVal val="#ppt_x"/>
                                          </p:val>
                                        </p:tav>
                                      </p:tavLst>
                                    </p:anim>
                                    <p:anim calcmode="lin" valueType="num">
                                      <p:cBhvr>
                                        <p:cTn id="43" dur="1000" fill="hold"/>
                                        <p:tgtEl>
                                          <p:spTgt spid="2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000"/>
                                        <p:tgtEl>
                                          <p:spTgt spid="27"/>
                                        </p:tgtEl>
                                      </p:cBhvr>
                                    </p:animEffect>
                                    <p:anim calcmode="lin" valueType="num">
                                      <p:cBhvr>
                                        <p:cTn id="47" dur="1000" fill="hold"/>
                                        <p:tgtEl>
                                          <p:spTgt spid="27"/>
                                        </p:tgtEl>
                                        <p:attrNameLst>
                                          <p:attrName>ppt_x</p:attrName>
                                        </p:attrNameLst>
                                      </p:cBhvr>
                                      <p:tavLst>
                                        <p:tav tm="0">
                                          <p:val>
                                            <p:strVal val="#ppt_x"/>
                                          </p:val>
                                        </p:tav>
                                        <p:tav tm="100000">
                                          <p:val>
                                            <p:strVal val="#ppt_x"/>
                                          </p:val>
                                        </p:tav>
                                      </p:tavLst>
                                    </p:anim>
                                    <p:anim calcmode="lin" valueType="num">
                                      <p:cBhvr>
                                        <p:cTn id="48" dur="1000" fill="hold"/>
                                        <p:tgtEl>
                                          <p:spTgt spid="27"/>
                                        </p:tgtEl>
                                        <p:attrNameLst>
                                          <p:attrName>ppt_y</p:attrName>
                                        </p:attrNameLst>
                                      </p:cBhvr>
                                      <p:tavLst>
                                        <p:tav tm="0">
                                          <p:val>
                                            <p:strVal val="#ppt_y+.1"/>
                                          </p:val>
                                        </p:tav>
                                        <p:tav tm="100000">
                                          <p:val>
                                            <p:strVal val="#ppt_y"/>
                                          </p:val>
                                        </p:tav>
                                      </p:tavLst>
                                    </p:anim>
                                  </p:childTnLst>
                                </p:cTn>
                              </p:par>
                            </p:childTnLst>
                          </p:cTn>
                        </p:par>
                        <p:par>
                          <p:cTn id="49" fill="hold">
                            <p:stCondLst>
                              <p:cond delay="1500"/>
                            </p:stCondLst>
                            <p:childTnLst>
                              <p:par>
                                <p:cTn id="50" presetID="10" presetClass="entr" presetSubtype="0"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ppt_w</p:attrName>
                                        </p:attrNameLst>
                                      </p:cBhvr>
                                      <p:tavLst>
                                        <p:tav tm="0">
                                          <p:val>
                                            <p:fltVal val="0"/>
                                          </p:val>
                                        </p:tav>
                                        <p:tav tm="100000">
                                          <p:val>
                                            <p:strVal val="#ppt_w"/>
                                          </p:val>
                                        </p:tav>
                                      </p:tavLst>
                                    </p:anim>
                                    <p:anim calcmode="lin" valueType="num">
                                      <p:cBhvr>
                                        <p:cTn id="53" dur="500" fill="hold"/>
                                        <p:tgtEl>
                                          <p:spTgt spid="31"/>
                                        </p:tgtEl>
                                        <p:attrNameLst>
                                          <p:attrName>ppt_h</p:attrName>
                                        </p:attrNameLst>
                                      </p:cBhvr>
                                      <p:tavLst>
                                        <p:tav tm="0">
                                          <p:val>
                                            <p:fltVal val="0"/>
                                          </p:val>
                                        </p:tav>
                                        <p:tav tm="100000">
                                          <p:val>
                                            <p:strVal val="#ppt_h"/>
                                          </p:val>
                                        </p:tav>
                                      </p:tavLst>
                                    </p:anim>
                                    <p:animEffect filter="fade">
                                      <p:cBhvr>
                                        <p:cTn id="54" dur="500"/>
                                        <p:tgtEl>
                                          <p:spTgt spid="31"/>
                                        </p:tgtEl>
                                      </p:cBhvr>
                                    </p:animEffect>
                                  </p:childTnLst>
                                </p:cTn>
                              </p:par>
                              <p:par>
                                <p:cTn id="55" presetID="10"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p:cTn id="57" dur="500" fill="hold"/>
                                        <p:tgtEl>
                                          <p:spTgt spid="29"/>
                                        </p:tgtEl>
                                        <p:attrNameLst>
                                          <p:attrName>ppt_w</p:attrName>
                                        </p:attrNameLst>
                                      </p:cBhvr>
                                      <p:tavLst>
                                        <p:tav tm="0">
                                          <p:val>
                                            <p:fltVal val="0"/>
                                          </p:val>
                                        </p:tav>
                                        <p:tav tm="100000">
                                          <p:val>
                                            <p:strVal val="#ppt_w"/>
                                          </p:val>
                                        </p:tav>
                                      </p:tavLst>
                                    </p:anim>
                                    <p:anim calcmode="lin" valueType="num">
                                      <p:cBhvr>
                                        <p:cTn id="58" dur="500" fill="hold"/>
                                        <p:tgtEl>
                                          <p:spTgt spid="29"/>
                                        </p:tgtEl>
                                        <p:attrNameLst>
                                          <p:attrName>ppt_h</p:attrName>
                                        </p:attrNameLst>
                                      </p:cBhvr>
                                      <p:tavLst>
                                        <p:tav tm="0">
                                          <p:val>
                                            <p:fltVal val="0"/>
                                          </p:val>
                                        </p:tav>
                                        <p:tav tm="100000">
                                          <p:val>
                                            <p:strVal val="#ppt_h"/>
                                          </p:val>
                                        </p:tav>
                                      </p:tavLst>
                                    </p:anim>
                                    <p:animEffect filter="fade">
                                      <p:cBhvr>
                                        <p:cTn id="59" dur="500"/>
                                        <p:tgtEl>
                                          <p:spTgt spid="29"/>
                                        </p:tgtEl>
                                      </p:cBhvr>
                                    </p:animEffect>
                                  </p:childTnLst>
                                </p:cTn>
                              </p:par>
                              <p:par>
                                <p:cTn id="60" presetID="10" presetClass="entr" presetSubtype="0" fill="hold" nodeType="with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filter="fade">
                                      <p:cBhvr>
                                        <p:cTn id="64" dur="500"/>
                                        <p:tgtEl>
                                          <p:spTgt spid="28"/>
                                        </p:tgtEl>
                                      </p:cBhvr>
                                    </p:animEffect>
                                  </p:childTnLst>
                                </p:cTn>
                              </p:par>
                              <p:par>
                                <p:cTn id="65" presetID="10" presetClass="entr" presetSubtype="0"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filter="fade">
                                      <p:cBhvr>
                                        <p:cTn id="69" dur="500"/>
                                        <p:tgtEl>
                                          <p:spTgt spid="30"/>
                                        </p:tgtEl>
                                      </p:cBhvr>
                                    </p:animEffect>
                                  </p:childTnLst>
                                </p:cTn>
                              </p:par>
                            </p:childTnLst>
                          </p:cTn>
                        </p:par>
                        <p:par>
                          <p:cTn id="70" fill="hold">
                            <p:stCondLst>
                              <p:cond delay="2000"/>
                            </p:stCondLst>
                            <p:childTnLst>
                              <p:par>
                                <p:cTn id="71" presetID="10" presetClass="entr" presetSubtype="0" fill="hold" nodeType="after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500" fill="hold"/>
                                        <p:tgtEl>
                                          <p:spTgt spid="32"/>
                                        </p:tgtEl>
                                        <p:attrNameLst>
                                          <p:attrName>ppt_w</p:attrName>
                                        </p:attrNameLst>
                                      </p:cBhvr>
                                      <p:tavLst>
                                        <p:tav tm="0">
                                          <p:val>
                                            <p:fltVal val="0"/>
                                          </p:val>
                                        </p:tav>
                                        <p:tav tm="100000">
                                          <p:val>
                                            <p:strVal val="#ppt_w"/>
                                          </p:val>
                                        </p:tav>
                                      </p:tavLst>
                                    </p:anim>
                                    <p:anim calcmode="lin" valueType="num">
                                      <p:cBhvr>
                                        <p:cTn id="74" dur="500" fill="hold"/>
                                        <p:tgtEl>
                                          <p:spTgt spid="32"/>
                                        </p:tgtEl>
                                        <p:attrNameLst>
                                          <p:attrName>ppt_h</p:attrName>
                                        </p:attrNameLst>
                                      </p:cBhvr>
                                      <p:tavLst>
                                        <p:tav tm="0">
                                          <p:val>
                                            <p:fltVal val="0"/>
                                          </p:val>
                                        </p:tav>
                                        <p:tav tm="100000">
                                          <p:val>
                                            <p:strVal val="#ppt_h"/>
                                          </p:val>
                                        </p:tav>
                                      </p:tavLst>
                                    </p:anim>
                                    <p:animEffect filter="fade">
                                      <p:cBhvr>
                                        <p:cTn id="75" dur="500"/>
                                        <p:tgtEl>
                                          <p:spTgt spid="32"/>
                                        </p:tgtEl>
                                      </p:cBhvr>
                                    </p:animEffect>
                                  </p:childTnLst>
                                </p:cTn>
                              </p:par>
                              <p:par>
                                <p:cTn id="76" presetID="10" presetClass="entr" presetSubtype="0" fill="hold"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filter="fade">
                                      <p:cBhvr>
                                        <p:cTn id="80" dur="500"/>
                                        <p:tgtEl>
                                          <p:spTgt spid="33"/>
                                        </p:tgtEl>
                                      </p:cBhvr>
                                    </p:animEffect>
                                  </p:childTnLst>
                                </p:cTn>
                              </p:par>
                              <p:par>
                                <p:cTn id="81" presetID="10" presetClass="entr" presetSubtype="0" fill="hold" nodeType="with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500" fill="hold"/>
                                        <p:tgtEl>
                                          <p:spTgt spid="36"/>
                                        </p:tgtEl>
                                        <p:attrNameLst>
                                          <p:attrName>ppt_w</p:attrName>
                                        </p:attrNameLst>
                                      </p:cBhvr>
                                      <p:tavLst>
                                        <p:tav tm="0">
                                          <p:val>
                                            <p:fltVal val="0"/>
                                          </p:val>
                                        </p:tav>
                                        <p:tav tm="100000">
                                          <p:val>
                                            <p:strVal val="#ppt_w"/>
                                          </p:val>
                                        </p:tav>
                                      </p:tavLst>
                                    </p:anim>
                                    <p:anim calcmode="lin" valueType="num">
                                      <p:cBhvr>
                                        <p:cTn id="84" dur="500" fill="hold"/>
                                        <p:tgtEl>
                                          <p:spTgt spid="36"/>
                                        </p:tgtEl>
                                        <p:attrNameLst>
                                          <p:attrName>ppt_h</p:attrName>
                                        </p:attrNameLst>
                                      </p:cBhvr>
                                      <p:tavLst>
                                        <p:tav tm="0">
                                          <p:val>
                                            <p:fltVal val="0"/>
                                          </p:val>
                                        </p:tav>
                                        <p:tav tm="100000">
                                          <p:val>
                                            <p:strVal val="#ppt_h"/>
                                          </p:val>
                                        </p:tav>
                                      </p:tavLst>
                                    </p:anim>
                                    <p:animEffect filter="fade">
                                      <p:cBhvr>
                                        <p:cTn id="85" dur="500"/>
                                        <p:tgtEl>
                                          <p:spTgt spid="36"/>
                                        </p:tgtEl>
                                      </p:cBhvr>
                                    </p:animEffect>
                                  </p:childTnLst>
                                </p:cTn>
                              </p:par>
                              <p:par>
                                <p:cTn id="86" presetID="10" presetClass="entr" presetSubtype="0" fill="hold" nodeType="with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filter="fade">
                                      <p:cBhvr>
                                        <p:cTn id="9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P spid="23"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917141" y="4594705"/>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1" name="Shape 897"/>
          <p:cNvSpPr>
            <a:spLocks noChangeAspect="1"/>
          </p:cNvSpPr>
          <p:nvPr/>
        </p:nvSpPr>
        <p:spPr>
          <a:xfrm>
            <a:off x="2018549"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lIns="91425" tIns="91425" rIns="91425" bIns="91425" anchor="ctr" anchorCtr="0">
            <a:noAutofit/>
          </a:bodyPr>
          <a:lstStyle/>
          <a:p>
            <a:pPr algn="ctr">
              <a:spcBef>
                <a:spcPts val="0"/>
              </a:spcBef>
              <a:buNone/>
            </a:pPr>
            <a:endParaRPr dirty="0"/>
          </a:p>
        </p:txBody>
      </p:sp>
      <p:sp>
        <p:nvSpPr>
          <p:cNvPr id="12" name="文本框 11"/>
          <p:cNvSpPr txBox="1"/>
          <p:nvPr/>
        </p:nvSpPr>
        <p:spPr>
          <a:xfrm>
            <a:off x="3529727" y="4594705"/>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3" name="Shape 897"/>
          <p:cNvSpPr>
            <a:spLocks noChangeAspect="1"/>
          </p:cNvSpPr>
          <p:nvPr/>
        </p:nvSpPr>
        <p:spPr>
          <a:xfrm>
            <a:off x="4631135"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lIns="91425" tIns="91425" rIns="91425" bIns="91425" anchor="ctr" anchorCtr="0">
            <a:noAutofit/>
          </a:bodyPr>
          <a:lstStyle/>
          <a:p>
            <a:pPr algn="ctr">
              <a:spcBef>
                <a:spcPts val="0"/>
              </a:spcBef>
              <a:buNone/>
            </a:pPr>
            <a:endParaRPr dirty="0"/>
          </a:p>
        </p:txBody>
      </p:sp>
      <p:sp>
        <p:nvSpPr>
          <p:cNvPr id="16" name="文本框 15"/>
          <p:cNvSpPr txBox="1"/>
          <p:nvPr/>
        </p:nvSpPr>
        <p:spPr>
          <a:xfrm>
            <a:off x="6142313" y="4594704"/>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Shape 897"/>
          <p:cNvSpPr>
            <a:spLocks noChangeAspect="1"/>
          </p:cNvSpPr>
          <p:nvPr/>
        </p:nvSpPr>
        <p:spPr>
          <a:xfrm>
            <a:off x="7243721"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lIns="91425" tIns="91425" rIns="91425" bIns="91425" anchor="ctr" anchorCtr="0">
            <a:noAutofit/>
          </a:bodyPr>
          <a:lstStyle/>
          <a:p>
            <a:pPr algn="ctr">
              <a:spcBef>
                <a:spcPts val="0"/>
              </a:spcBef>
              <a:buNone/>
            </a:pPr>
            <a:endParaRPr dirty="0"/>
          </a:p>
        </p:txBody>
      </p:sp>
      <p:sp>
        <p:nvSpPr>
          <p:cNvPr id="18" name="文本框 17"/>
          <p:cNvSpPr txBox="1"/>
          <p:nvPr/>
        </p:nvSpPr>
        <p:spPr>
          <a:xfrm>
            <a:off x="8754899" y="4594704"/>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9" name="Shape 897"/>
          <p:cNvSpPr>
            <a:spLocks noChangeAspect="1"/>
          </p:cNvSpPr>
          <p:nvPr/>
        </p:nvSpPr>
        <p:spPr>
          <a:xfrm>
            <a:off x="9856307"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lIns="91425" tIns="91425" rIns="91425" bIns="91425" anchor="ctr" anchorCtr="0">
            <a:noAutofit/>
          </a:bodyPr>
          <a:lstStyle/>
          <a:p>
            <a:pPr algn="ctr">
              <a:spcBef>
                <a:spcPts val="0"/>
              </a:spcBef>
              <a:buNone/>
            </a:pPr>
            <a:endParaRPr dirty="0"/>
          </a:p>
        </p:txBody>
      </p:sp>
      <p:sp>
        <p:nvSpPr>
          <p:cNvPr id="20" name="等腰三角形 19"/>
          <p:cNvSpPr/>
          <p:nvPr/>
        </p:nvSpPr>
        <p:spPr>
          <a:xfrm>
            <a:off x="168927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flipV="1">
            <a:off x="168927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a:off x="4273367" y="2389042"/>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flipV="1">
            <a:off x="4273367" y="2635785"/>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a:off x="686860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flipV="1">
            <a:off x="686860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a:off x="9541905" y="2409063"/>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flipV="1">
            <a:off x="9541905" y="2655806"/>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Group 4"/>
          <p:cNvGrpSpPr>
            <a:grpSpLocks noChangeAspect="1"/>
          </p:cNvGrpSpPr>
          <p:nvPr/>
        </p:nvGrpSpPr>
        <p:grpSpPr bwMode="auto">
          <a:xfrm>
            <a:off x="2065746" y="2751817"/>
            <a:ext cx="466725" cy="503238"/>
            <a:chOff x="1287" y="1434"/>
            <a:chExt cx="294" cy="317"/>
          </a:xfrm>
          <a:solidFill>
            <a:schemeClr val="bg1"/>
          </a:solidFill>
        </p:grpSpPr>
        <p:sp>
          <p:nvSpPr>
            <p:cNvPr id="29" name="Freeform 6"/>
            <p:cNvSpPr>
              <a:spLocks noEditPoints="1"/>
            </p:cNvSpPr>
            <p:nvPr/>
          </p:nvSpPr>
          <p:spPr bwMode="auto">
            <a:xfrm>
              <a:off x="1287" y="1434"/>
              <a:ext cx="294" cy="317"/>
            </a:xfrm>
            <a:custGeom>
              <a:avLst/>
              <a:gdLst>
                <a:gd name="T0" fmla="*/ 1280 w 3232"/>
                <a:gd name="T1" fmla="*/ 3131 h 3487"/>
                <a:gd name="T2" fmla="*/ 1746 w 3232"/>
                <a:gd name="T3" fmla="*/ 3324 h 3487"/>
                <a:gd name="T4" fmla="*/ 2169 w 3232"/>
                <a:gd name="T5" fmla="*/ 2895 h 3487"/>
                <a:gd name="T6" fmla="*/ 2020 w 3232"/>
                <a:gd name="T7" fmla="*/ 2577 h 3487"/>
                <a:gd name="T8" fmla="*/ 2344 w 3232"/>
                <a:gd name="T9" fmla="*/ 2378 h 3487"/>
                <a:gd name="T10" fmla="*/ 1363 w 3232"/>
                <a:gd name="T11" fmla="*/ 2621 h 3487"/>
                <a:gd name="T12" fmla="*/ 2609 w 3232"/>
                <a:gd name="T13" fmla="*/ 2175 h 3487"/>
                <a:gd name="T14" fmla="*/ 2613 w 3232"/>
                <a:gd name="T15" fmla="*/ 2764 h 3487"/>
                <a:gd name="T16" fmla="*/ 2914 w 3232"/>
                <a:gd name="T17" fmla="*/ 2580 h 3487"/>
                <a:gd name="T18" fmla="*/ 3081 w 3232"/>
                <a:gd name="T19" fmla="*/ 2314 h 3487"/>
                <a:gd name="T20" fmla="*/ 349 w 3232"/>
                <a:gd name="T21" fmla="*/ 1934 h 3487"/>
                <a:gd name="T22" fmla="*/ 288 w 3232"/>
                <a:gd name="T23" fmla="*/ 2375 h 3487"/>
                <a:gd name="T24" fmla="*/ 287 w 3232"/>
                <a:gd name="T25" fmla="*/ 2576 h 3487"/>
                <a:gd name="T26" fmla="*/ 759 w 3232"/>
                <a:gd name="T27" fmla="*/ 2772 h 3487"/>
                <a:gd name="T28" fmla="*/ 688 w 3232"/>
                <a:gd name="T29" fmla="*/ 2175 h 3487"/>
                <a:gd name="T30" fmla="*/ 2554 w 3232"/>
                <a:gd name="T31" fmla="*/ 1936 h 3487"/>
                <a:gd name="T32" fmla="*/ 749 w 3232"/>
                <a:gd name="T33" fmla="*/ 1459 h 3487"/>
                <a:gd name="T34" fmla="*/ 739 w 3232"/>
                <a:gd name="T35" fmla="*/ 1841 h 3487"/>
                <a:gd name="T36" fmla="*/ 1084 w 3232"/>
                <a:gd name="T37" fmla="*/ 1199 h 3487"/>
                <a:gd name="T38" fmla="*/ 916 w 3232"/>
                <a:gd name="T39" fmla="*/ 2166 h 3487"/>
                <a:gd name="T40" fmla="*/ 1840 w 3232"/>
                <a:gd name="T41" fmla="*/ 2502 h 3487"/>
                <a:gd name="T42" fmla="*/ 2411 w 3232"/>
                <a:gd name="T43" fmla="*/ 1744 h 3487"/>
                <a:gd name="T44" fmla="*/ 1776 w 3232"/>
                <a:gd name="T45" fmla="*/ 954 h 3487"/>
                <a:gd name="T46" fmla="*/ 2187 w 3232"/>
                <a:gd name="T47" fmla="*/ 1006 h 3487"/>
                <a:gd name="T48" fmla="*/ 976 w 3232"/>
                <a:gd name="T49" fmla="*/ 1009 h 3487"/>
                <a:gd name="T50" fmla="*/ 1157 w 3232"/>
                <a:gd name="T51" fmla="*/ 749 h 3487"/>
                <a:gd name="T52" fmla="*/ 2522 w 3232"/>
                <a:gd name="T53" fmla="*/ 1241 h 3487"/>
                <a:gd name="T54" fmla="*/ 3054 w 3232"/>
                <a:gd name="T55" fmla="*/ 1325 h 3487"/>
                <a:gd name="T56" fmla="*/ 2981 w 3232"/>
                <a:gd name="T57" fmla="*/ 877 h 3487"/>
                <a:gd name="T58" fmla="*/ 2470 w 3232"/>
                <a:gd name="T59" fmla="*/ 714 h 3487"/>
                <a:gd name="T60" fmla="*/ 349 w 3232"/>
                <a:gd name="T61" fmla="*/ 846 h 3487"/>
                <a:gd name="T62" fmla="*/ 229 w 3232"/>
                <a:gd name="T63" fmla="*/ 1270 h 3487"/>
                <a:gd name="T64" fmla="*/ 687 w 3232"/>
                <a:gd name="T65" fmla="*/ 1313 h 3487"/>
                <a:gd name="T66" fmla="*/ 1649 w 3232"/>
                <a:gd name="T67" fmla="*/ 149 h 3487"/>
                <a:gd name="T68" fmla="*/ 1336 w 3232"/>
                <a:gd name="T69" fmla="*/ 362 h 3487"/>
                <a:gd name="T70" fmla="*/ 1229 w 3232"/>
                <a:gd name="T71" fmla="*/ 611 h 3487"/>
                <a:gd name="T72" fmla="*/ 2133 w 3232"/>
                <a:gd name="T73" fmla="*/ 525 h 3487"/>
                <a:gd name="T74" fmla="*/ 1699 w 3232"/>
                <a:gd name="T75" fmla="*/ 152 h 3487"/>
                <a:gd name="T76" fmla="*/ 2076 w 3232"/>
                <a:gd name="T77" fmla="*/ 199 h 3487"/>
                <a:gd name="T78" fmla="*/ 2617 w 3232"/>
                <a:gd name="T79" fmla="*/ 573 h 3487"/>
                <a:gd name="T80" fmla="*/ 3133 w 3232"/>
                <a:gd name="T81" fmla="*/ 827 h 3487"/>
                <a:gd name="T82" fmla="*/ 3195 w 3232"/>
                <a:gd name="T83" fmla="*/ 1375 h 3487"/>
                <a:gd name="T84" fmla="*/ 3121 w 3232"/>
                <a:gd name="T85" fmla="*/ 1933 h 3487"/>
                <a:gd name="T86" fmla="*/ 3206 w 3232"/>
                <a:gd name="T87" fmla="*/ 2517 h 3487"/>
                <a:gd name="T88" fmla="*/ 3067 w 3232"/>
                <a:gd name="T89" fmla="*/ 2811 h 3487"/>
                <a:gd name="T90" fmla="*/ 2750 w 3232"/>
                <a:gd name="T91" fmla="*/ 2891 h 3487"/>
                <a:gd name="T92" fmla="*/ 2168 w 3232"/>
                <a:gd name="T93" fmla="*/ 3183 h 3487"/>
                <a:gd name="T94" fmla="*/ 1649 w 3232"/>
                <a:gd name="T95" fmla="*/ 3487 h 3487"/>
                <a:gd name="T96" fmla="*/ 1129 w 3232"/>
                <a:gd name="T97" fmla="*/ 3183 h 3487"/>
                <a:gd name="T98" fmla="*/ 546 w 3232"/>
                <a:gd name="T99" fmla="*/ 2891 h 3487"/>
                <a:gd name="T100" fmla="*/ 124 w 3232"/>
                <a:gd name="T101" fmla="*/ 2593 h 3487"/>
                <a:gd name="T102" fmla="*/ 8 w 3232"/>
                <a:gd name="T103" fmla="*/ 2381 h 3487"/>
                <a:gd name="T104" fmla="*/ 200 w 3232"/>
                <a:gd name="T105" fmla="*/ 1888 h 3487"/>
                <a:gd name="T106" fmla="*/ 85 w 3232"/>
                <a:gd name="T107" fmla="*/ 1312 h 3487"/>
                <a:gd name="T108" fmla="*/ 196 w 3232"/>
                <a:gd name="T109" fmla="*/ 787 h 3487"/>
                <a:gd name="T110" fmla="*/ 751 w 3232"/>
                <a:gd name="T111" fmla="*/ 566 h 3487"/>
                <a:gd name="T112" fmla="*/ 1044 w 3232"/>
                <a:gd name="T113" fmla="*/ 302 h 3487"/>
                <a:gd name="T114" fmla="*/ 1278 w 3232"/>
                <a:gd name="T115" fmla="*/ 149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32" h="3487">
                  <a:moveTo>
                    <a:pt x="1648" y="2748"/>
                  </a:moveTo>
                  <a:lnTo>
                    <a:pt x="1542" y="2786"/>
                  </a:lnTo>
                  <a:lnTo>
                    <a:pt x="1437" y="2821"/>
                  </a:lnTo>
                  <a:lnTo>
                    <a:pt x="1332" y="2851"/>
                  </a:lnTo>
                  <a:lnTo>
                    <a:pt x="1229" y="2875"/>
                  </a:lnTo>
                  <a:lnTo>
                    <a:pt x="1127" y="2895"/>
                  </a:lnTo>
                  <a:lnTo>
                    <a:pt x="1163" y="2961"/>
                  </a:lnTo>
                  <a:lnTo>
                    <a:pt x="1201" y="3022"/>
                  </a:lnTo>
                  <a:lnTo>
                    <a:pt x="1239" y="3079"/>
                  </a:lnTo>
                  <a:lnTo>
                    <a:pt x="1280" y="3131"/>
                  </a:lnTo>
                  <a:lnTo>
                    <a:pt x="1321" y="3177"/>
                  </a:lnTo>
                  <a:lnTo>
                    <a:pt x="1365" y="3219"/>
                  </a:lnTo>
                  <a:lnTo>
                    <a:pt x="1409" y="3253"/>
                  </a:lnTo>
                  <a:lnTo>
                    <a:pt x="1456" y="3283"/>
                  </a:lnTo>
                  <a:lnTo>
                    <a:pt x="1503" y="3307"/>
                  </a:lnTo>
                  <a:lnTo>
                    <a:pt x="1550" y="3324"/>
                  </a:lnTo>
                  <a:lnTo>
                    <a:pt x="1599" y="3335"/>
                  </a:lnTo>
                  <a:lnTo>
                    <a:pt x="1649" y="3338"/>
                  </a:lnTo>
                  <a:lnTo>
                    <a:pt x="1699" y="3335"/>
                  </a:lnTo>
                  <a:lnTo>
                    <a:pt x="1746" y="3324"/>
                  </a:lnTo>
                  <a:lnTo>
                    <a:pt x="1795" y="3307"/>
                  </a:lnTo>
                  <a:lnTo>
                    <a:pt x="1842" y="3283"/>
                  </a:lnTo>
                  <a:lnTo>
                    <a:pt x="1887" y="3253"/>
                  </a:lnTo>
                  <a:lnTo>
                    <a:pt x="1932" y="3219"/>
                  </a:lnTo>
                  <a:lnTo>
                    <a:pt x="1975" y="3177"/>
                  </a:lnTo>
                  <a:lnTo>
                    <a:pt x="2018" y="3131"/>
                  </a:lnTo>
                  <a:lnTo>
                    <a:pt x="2058" y="3079"/>
                  </a:lnTo>
                  <a:lnTo>
                    <a:pt x="2096" y="3022"/>
                  </a:lnTo>
                  <a:lnTo>
                    <a:pt x="2133" y="2961"/>
                  </a:lnTo>
                  <a:lnTo>
                    <a:pt x="2169" y="2895"/>
                  </a:lnTo>
                  <a:lnTo>
                    <a:pt x="2067" y="2875"/>
                  </a:lnTo>
                  <a:lnTo>
                    <a:pt x="1965" y="2851"/>
                  </a:lnTo>
                  <a:lnTo>
                    <a:pt x="1860" y="2821"/>
                  </a:lnTo>
                  <a:lnTo>
                    <a:pt x="1754" y="2787"/>
                  </a:lnTo>
                  <a:lnTo>
                    <a:pt x="1648" y="2748"/>
                  </a:lnTo>
                  <a:close/>
                  <a:moveTo>
                    <a:pt x="2344" y="2378"/>
                  </a:moveTo>
                  <a:lnTo>
                    <a:pt x="2267" y="2430"/>
                  </a:lnTo>
                  <a:lnTo>
                    <a:pt x="2186" y="2481"/>
                  </a:lnTo>
                  <a:lnTo>
                    <a:pt x="2104" y="2531"/>
                  </a:lnTo>
                  <a:lnTo>
                    <a:pt x="2020" y="2577"/>
                  </a:lnTo>
                  <a:lnTo>
                    <a:pt x="1934" y="2621"/>
                  </a:lnTo>
                  <a:lnTo>
                    <a:pt x="1849" y="2662"/>
                  </a:lnTo>
                  <a:lnTo>
                    <a:pt x="1948" y="2691"/>
                  </a:lnTo>
                  <a:lnTo>
                    <a:pt x="2044" y="2718"/>
                  </a:lnTo>
                  <a:lnTo>
                    <a:pt x="2139" y="2738"/>
                  </a:lnTo>
                  <a:lnTo>
                    <a:pt x="2233" y="2754"/>
                  </a:lnTo>
                  <a:lnTo>
                    <a:pt x="2265" y="2666"/>
                  </a:lnTo>
                  <a:lnTo>
                    <a:pt x="2295" y="2574"/>
                  </a:lnTo>
                  <a:lnTo>
                    <a:pt x="2322" y="2477"/>
                  </a:lnTo>
                  <a:lnTo>
                    <a:pt x="2344" y="2378"/>
                  </a:lnTo>
                  <a:close/>
                  <a:moveTo>
                    <a:pt x="953" y="2378"/>
                  </a:moveTo>
                  <a:lnTo>
                    <a:pt x="976" y="2477"/>
                  </a:lnTo>
                  <a:lnTo>
                    <a:pt x="1001" y="2574"/>
                  </a:lnTo>
                  <a:lnTo>
                    <a:pt x="1031" y="2666"/>
                  </a:lnTo>
                  <a:lnTo>
                    <a:pt x="1064" y="2754"/>
                  </a:lnTo>
                  <a:lnTo>
                    <a:pt x="1157" y="2738"/>
                  </a:lnTo>
                  <a:lnTo>
                    <a:pt x="1252" y="2718"/>
                  </a:lnTo>
                  <a:lnTo>
                    <a:pt x="1349" y="2691"/>
                  </a:lnTo>
                  <a:lnTo>
                    <a:pt x="1447" y="2662"/>
                  </a:lnTo>
                  <a:lnTo>
                    <a:pt x="1363" y="2621"/>
                  </a:lnTo>
                  <a:lnTo>
                    <a:pt x="1277" y="2577"/>
                  </a:lnTo>
                  <a:lnTo>
                    <a:pt x="1192" y="2531"/>
                  </a:lnTo>
                  <a:lnTo>
                    <a:pt x="1110" y="2481"/>
                  </a:lnTo>
                  <a:lnTo>
                    <a:pt x="1030" y="2430"/>
                  </a:lnTo>
                  <a:lnTo>
                    <a:pt x="953" y="2378"/>
                  </a:lnTo>
                  <a:close/>
                  <a:moveTo>
                    <a:pt x="2908" y="1869"/>
                  </a:moveTo>
                  <a:lnTo>
                    <a:pt x="2841" y="1947"/>
                  </a:lnTo>
                  <a:lnTo>
                    <a:pt x="2769" y="2025"/>
                  </a:lnTo>
                  <a:lnTo>
                    <a:pt x="2691" y="2101"/>
                  </a:lnTo>
                  <a:lnTo>
                    <a:pt x="2609" y="2175"/>
                  </a:lnTo>
                  <a:lnTo>
                    <a:pt x="2522" y="2246"/>
                  </a:lnTo>
                  <a:lnTo>
                    <a:pt x="2503" y="2358"/>
                  </a:lnTo>
                  <a:lnTo>
                    <a:pt x="2480" y="2468"/>
                  </a:lnTo>
                  <a:lnTo>
                    <a:pt x="2453" y="2573"/>
                  </a:lnTo>
                  <a:lnTo>
                    <a:pt x="2422" y="2673"/>
                  </a:lnTo>
                  <a:lnTo>
                    <a:pt x="2388" y="2770"/>
                  </a:lnTo>
                  <a:lnTo>
                    <a:pt x="2430" y="2772"/>
                  </a:lnTo>
                  <a:lnTo>
                    <a:pt x="2470" y="2773"/>
                  </a:lnTo>
                  <a:lnTo>
                    <a:pt x="2543" y="2771"/>
                  </a:lnTo>
                  <a:lnTo>
                    <a:pt x="2613" y="2764"/>
                  </a:lnTo>
                  <a:lnTo>
                    <a:pt x="2678" y="2755"/>
                  </a:lnTo>
                  <a:lnTo>
                    <a:pt x="2738" y="2740"/>
                  </a:lnTo>
                  <a:lnTo>
                    <a:pt x="2794" y="2722"/>
                  </a:lnTo>
                  <a:lnTo>
                    <a:pt x="2798" y="2693"/>
                  </a:lnTo>
                  <a:lnTo>
                    <a:pt x="2807" y="2666"/>
                  </a:lnTo>
                  <a:lnTo>
                    <a:pt x="2822" y="2642"/>
                  </a:lnTo>
                  <a:lnTo>
                    <a:pt x="2840" y="2621"/>
                  </a:lnTo>
                  <a:lnTo>
                    <a:pt x="2861" y="2603"/>
                  </a:lnTo>
                  <a:lnTo>
                    <a:pt x="2886" y="2589"/>
                  </a:lnTo>
                  <a:lnTo>
                    <a:pt x="2914" y="2580"/>
                  </a:lnTo>
                  <a:lnTo>
                    <a:pt x="2944" y="2578"/>
                  </a:lnTo>
                  <a:lnTo>
                    <a:pt x="2972" y="2581"/>
                  </a:lnTo>
                  <a:lnTo>
                    <a:pt x="2999" y="2589"/>
                  </a:lnTo>
                  <a:lnTo>
                    <a:pt x="3017" y="2566"/>
                  </a:lnTo>
                  <a:lnTo>
                    <a:pt x="3033" y="2540"/>
                  </a:lnTo>
                  <a:lnTo>
                    <a:pt x="3053" y="2500"/>
                  </a:lnTo>
                  <a:lnTo>
                    <a:pt x="3068" y="2457"/>
                  </a:lnTo>
                  <a:lnTo>
                    <a:pt x="3077" y="2411"/>
                  </a:lnTo>
                  <a:lnTo>
                    <a:pt x="3082" y="2363"/>
                  </a:lnTo>
                  <a:lnTo>
                    <a:pt x="3081" y="2314"/>
                  </a:lnTo>
                  <a:lnTo>
                    <a:pt x="3076" y="2262"/>
                  </a:lnTo>
                  <a:lnTo>
                    <a:pt x="3066" y="2209"/>
                  </a:lnTo>
                  <a:lnTo>
                    <a:pt x="3050" y="2156"/>
                  </a:lnTo>
                  <a:lnTo>
                    <a:pt x="3031" y="2100"/>
                  </a:lnTo>
                  <a:lnTo>
                    <a:pt x="3006" y="2044"/>
                  </a:lnTo>
                  <a:lnTo>
                    <a:pt x="2978" y="1987"/>
                  </a:lnTo>
                  <a:lnTo>
                    <a:pt x="2945" y="1928"/>
                  </a:lnTo>
                  <a:lnTo>
                    <a:pt x="2908" y="1869"/>
                  </a:lnTo>
                  <a:close/>
                  <a:moveTo>
                    <a:pt x="389" y="1869"/>
                  </a:moveTo>
                  <a:lnTo>
                    <a:pt x="349" y="1934"/>
                  </a:lnTo>
                  <a:lnTo>
                    <a:pt x="313" y="1998"/>
                  </a:lnTo>
                  <a:lnTo>
                    <a:pt x="283" y="2061"/>
                  </a:lnTo>
                  <a:lnTo>
                    <a:pt x="259" y="2123"/>
                  </a:lnTo>
                  <a:lnTo>
                    <a:pt x="239" y="2183"/>
                  </a:lnTo>
                  <a:lnTo>
                    <a:pt x="226" y="2242"/>
                  </a:lnTo>
                  <a:lnTo>
                    <a:pt x="218" y="2299"/>
                  </a:lnTo>
                  <a:lnTo>
                    <a:pt x="239" y="2313"/>
                  </a:lnTo>
                  <a:lnTo>
                    <a:pt x="260" y="2331"/>
                  </a:lnTo>
                  <a:lnTo>
                    <a:pt x="276" y="2352"/>
                  </a:lnTo>
                  <a:lnTo>
                    <a:pt x="288" y="2375"/>
                  </a:lnTo>
                  <a:lnTo>
                    <a:pt x="296" y="2402"/>
                  </a:lnTo>
                  <a:lnTo>
                    <a:pt x="298" y="2429"/>
                  </a:lnTo>
                  <a:lnTo>
                    <a:pt x="296" y="2457"/>
                  </a:lnTo>
                  <a:lnTo>
                    <a:pt x="287" y="2483"/>
                  </a:lnTo>
                  <a:lnTo>
                    <a:pt x="274" y="2507"/>
                  </a:lnTo>
                  <a:lnTo>
                    <a:pt x="257" y="2529"/>
                  </a:lnTo>
                  <a:lnTo>
                    <a:pt x="260" y="2533"/>
                  </a:lnTo>
                  <a:lnTo>
                    <a:pt x="262" y="2537"/>
                  </a:lnTo>
                  <a:lnTo>
                    <a:pt x="264" y="2540"/>
                  </a:lnTo>
                  <a:lnTo>
                    <a:pt x="287" y="2576"/>
                  </a:lnTo>
                  <a:lnTo>
                    <a:pt x="316" y="2610"/>
                  </a:lnTo>
                  <a:lnTo>
                    <a:pt x="349" y="2640"/>
                  </a:lnTo>
                  <a:lnTo>
                    <a:pt x="387" y="2667"/>
                  </a:lnTo>
                  <a:lnTo>
                    <a:pt x="428" y="2691"/>
                  </a:lnTo>
                  <a:lnTo>
                    <a:pt x="474" y="2712"/>
                  </a:lnTo>
                  <a:lnTo>
                    <a:pt x="523" y="2731"/>
                  </a:lnTo>
                  <a:lnTo>
                    <a:pt x="576" y="2746"/>
                  </a:lnTo>
                  <a:lnTo>
                    <a:pt x="634" y="2758"/>
                  </a:lnTo>
                  <a:lnTo>
                    <a:pt x="695" y="2766"/>
                  </a:lnTo>
                  <a:lnTo>
                    <a:pt x="759" y="2772"/>
                  </a:lnTo>
                  <a:lnTo>
                    <a:pt x="827" y="2773"/>
                  </a:lnTo>
                  <a:lnTo>
                    <a:pt x="853" y="2773"/>
                  </a:lnTo>
                  <a:lnTo>
                    <a:pt x="881" y="2771"/>
                  </a:lnTo>
                  <a:lnTo>
                    <a:pt x="908" y="2768"/>
                  </a:lnTo>
                  <a:lnTo>
                    <a:pt x="874" y="2673"/>
                  </a:lnTo>
                  <a:lnTo>
                    <a:pt x="843" y="2573"/>
                  </a:lnTo>
                  <a:lnTo>
                    <a:pt x="817" y="2467"/>
                  </a:lnTo>
                  <a:lnTo>
                    <a:pt x="794" y="2358"/>
                  </a:lnTo>
                  <a:lnTo>
                    <a:pt x="775" y="2246"/>
                  </a:lnTo>
                  <a:lnTo>
                    <a:pt x="688" y="2175"/>
                  </a:lnTo>
                  <a:lnTo>
                    <a:pt x="606" y="2101"/>
                  </a:lnTo>
                  <a:lnTo>
                    <a:pt x="529" y="2025"/>
                  </a:lnTo>
                  <a:lnTo>
                    <a:pt x="456" y="1947"/>
                  </a:lnTo>
                  <a:lnTo>
                    <a:pt x="389" y="1869"/>
                  </a:lnTo>
                  <a:close/>
                  <a:moveTo>
                    <a:pt x="2547" y="1459"/>
                  </a:moveTo>
                  <a:lnTo>
                    <a:pt x="2554" y="1552"/>
                  </a:lnTo>
                  <a:lnTo>
                    <a:pt x="2558" y="1647"/>
                  </a:lnTo>
                  <a:lnTo>
                    <a:pt x="2559" y="1744"/>
                  </a:lnTo>
                  <a:lnTo>
                    <a:pt x="2558" y="1841"/>
                  </a:lnTo>
                  <a:lnTo>
                    <a:pt x="2554" y="1936"/>
                  </a:lnTo>
                  <a:lnTo>
                    <a:pt x="2547" y="2030"/>
                  </a:lnTo>
                  <a:lnTo>
                    <a:pt x="2622" y="1960"/>
                  </a:lnTo>
                  <a:lnTo>
                    <a:pt x="2691" y="1889"/>
                  </a:lnTo>
                  <a:lnTo>
                    <a:pt x="2757" y="1817"/>
                  </a:lnTo>
                  <a:lnTo>
                    <a:pt x="2818" y="1744"/>
                  </a:lnTo>
                  <a:lnTo>
                    <a:pt x="2758" y="1672"/>
                  </a:lnTo>
                  <a:lnTo>
                    <a:pt x="2693" y="1601"/>
                  </a:lnTo>
                  <a:lnTo>
                    <a:pt x="2623" y="1530"/>
                  </a:lnTo>
                  <a:lnTo>
                    <a:pt x="2547" y="1459"/>
                  </a:lnTo>
                  <a:close/>
                  <a:moveTo>
                    <a:pt x="749" y="1459"/>
                  </a:moveTo>
                  <a:lnTo>
                    <a:pt x="674" y="1530"/>
                  </a:lnTo>
                  <a:lnTo>
                    <a:pt x="604" y="1601"/>
                  </a:lnTo>
                  <a:lnTo>
                    <a:pt x="538" y="1673"/>
                  </a:lnTo>
                  <a:lnTo>
                    <a:pt x="479" y="1745"/>
                  </a:lnTo>
                  <a:lnTo>
                    <a:pt x="539" y="1817"/>
                  </a:lnTo>
                  <a:lnTo>
                    <a:pt x="605" y="1889"/>
                  </a:lnTo>
                  <a:lnTo>
                    <a:pt x="675" y="1960"/>
                  </a:lnTo>
                  <a:lnTo>
                    <a:pt x="749" y="2030"/>
                  </a:lnTo>
                  <a:lnTo>
                    <a:pt x="743" y="1937"/>
                  </a:lnTo>
                  <a:lnTo>
                    <a:pt x="739" y="1841"/>
                  </a:lnTo>
                  <a:lnTo>
                    <a:pt x="738" y="1744"/>
                  </a:lnTo>
                  <a:lnTo>
                    <a:pt x="739" y="1647"/>
                  </a:lnTo>
                  <a:lnTo>
                    <a:pt x="743" y="1552"/>
                  </a:lnTo>
                  <a:lnTo>
                    <a:pt x="749" y="1459"/>
                  </a:lnTo>
                  <a:close/>
                  <a:moveTo>
                    <a:pt x="1648" y="899"/>
                  </a:moveTo>
                  <a:lnTo>
                    <a:pt x="1521" y="954"/>
                  </a:lnTo>
                  <a:lnTo>
                    <a:pt x="1393" y="1017"/>
                  </a:lnTo>
                  <a:lnTo>
                    <a:pt x="1267" y="1085"/>
                  </a:lnTo>
                  <a:lnTo>
                    <a:pt x="1174" y="1141"/>
                  </a:lnTo>
                  <a:lnTo>
                    <a:pt x="1084" y="1199"/>
                  </a:lnTo>
                  <a:lnTo>
                    <a:pt x="998" y="1260"/>
                  </a:lnTo>
                  <a:lnTo>
                    <a:pt x="916" y="1321"/>
                  </a:lnTo>
                  <a:lnTo>
                    <a:pt x="903" y="1424"/>
                  </a:lnTo>
                  <a:lnTo>
                    <a:pt x="893" y="1529"/>
                  </a:lnTo>
                  <a:lnTo>
                    <a:pt x="888" y="1635"/>
                  </a:lnTo>
                  <a:lnTo>
                    <a:pt x="886" y="1744"/>
                  </a:lnTo>
                  <a:lnTo>
                    <a:pt x="888" y="1852"/>
                  </a:lnTo>
                  <a:lnTo>
                    <a:pt x="893" y="1959"/>
                  </a:lnTo>
                  <a:lnTo>
                    <a:pt x="903" y="2064"/>
                  </a:lnTo>
                  <a:lnTo>
                    <a:pt x="916" y="2166"/>
                  </a:lnTo>
                  <a:lnTo>
                    <a:pt x="999" y="2229"/>
                  </a:lnTo>
                  <a:lnTo>
                    <a:pt x="1085" y="2289"/>
                  </a:lnTo>
                  <a:lnTo>
                    <a:pt x="1175" y="2346"/>
                  </a:lnTo>
                  <a:lnTo>
                    <a:pt x="1267" y="2402"/>
                  </a:lnTo>
                  <a:lnTo>
                    <a:pt x="1362" y="2454"/>
                  </a:lnTo>
                  <a:lnTo>
                    <a:pt x="1457" y="2502"/>
                  </a:lnTo>
                  <a:lnTo>
                    <a:pt x="1552" y="2547"/>
                  </a:lnTo>
                  <a:lnTo>
                    <a:pt x="1648" y="2588"/>
                  </a:lnTo>
                  <a:lnTo>
                    <a:pt x="1744" y="2547"/>
                  </a:lnTo>
                  <a:lnTo>
                    <a:pt x="1840" y="2502"/>
                  </a:lnTo>
                  <a:lnTo>
                    <a:pt x="1935" y="2454"/>
                  </a:lnTo>
                  <a:lnTo>
                    <a:pt x="2029" y="2402"/>
                  </a:lnTo>
                  <a:lnTo>
                    <a:pt x="2122" y="2346"/>
                  </a:lnTo>
                  <a:lnTo>
                    <a:pt x="2211" y="2288"/>
                  </a:lnTo>
                  <a:lnTo>
                    <a:pt x="2297" y="2229"/>
                  </a:lnTo>
                  <a:lnTo>
                    <a:pt x="2381" y="2166"/>
                  </a:lnTo>
                  <a:lnTo>
                    <a:pt x="2394" y="2064"/>
                  </a:lnTo>
                  <a:lnTo>
                    <a:pt x="2403" y="1959"/>
                  </a:lnTo>
                  <a:lnTo>
                    <a:pt x="2409" y="1852"/>
                  </a:lnTo>
                  <a:lnTo>
                    <a:pt x="2411" y="1744"/>
                  </a:lnTo>
                  <a:lnTo>
                    <a:pt x="2409" y="1635"/>
                  </a:lnTo>
                  <a:lnTo>
                    <a:pt x="2403" y="1528"/>
                  </a:lnTo>
                  <a:lnTo>
                    <a:pt x="2394" y="1423"/>
                  </a:lnTo>
                  <a:lnTo>
                    <a:pt x="2381" y="1321"/>
                  </a:lnTo>
                  <a:lnTo>
                    <a:pt x="2298" y="1260"/>
                  </a:lnTo>
                  <a:lnTo>
                    <a:pt x="2213" y="1199"/>
                  </a:lnTo>
                  <a:lnTo>
                    <a:pt x="2122" y="1141"/>
                  </a:lnTo>
                  <a:lnTo>
                    <a:pt x="2029" y="1085"/>
                  </a:lnTo>
                  <a:lnTo>
                    <a:pt x="1903" y="1017"/>
                  </a:lnTo>
                  <a:lnTo>
                    <a:pt x="1776" y="954"/>
                  </a:lnTo>
                  <a:lnTo>
                    <a:pt x="1648" y="899"/>
                  </a:lnTo>
                  <a:close/>
                  <a:moveTo>
                    <a:pt x="2233" y="733"/>
                  </a:moveTo>
                  <a:lnTo>
                    <a:pt x="2139" y="749"/>
                  </a:lnTo>
                  <a:lnTo>
                    <a:pt x="2044" y="769"/>
                  </a:lnTo>
                  <a:lnTo>
                    <a:pt x="1948" y="795"/>
                  </a:lnTo>
                  <a:lnTo>
                    <a:pt x="1849" y="824"/>
                  </a:lnTo>
                  <a:lnTo>
                    <a:pt x="1934" y="865"/>
                  </a:lnTo>
                  <a:lnTo>
                    <a:pt x="2020" y="910"/>
                  </a:lnTo>
                  <a:lnTo>
                    <a:pt x="2104" y="956"/>
                  </a:lnTo>
                  <a:lnTo>
                    <a:pt x="2187" y="1006"/>
                  </a:lnTo>
                  <a:lnTo>
                    <a:pt x="2267" y="1057"/>
                  </a:lnTo>
                  <a:lnTo>
                    <a:pt x="2344" y="1110"/>
                  </a:lnTo>
                  <a:lnTo>
                    <a:pt x="2322" y="1009"/>
                  </a:lnTo>
                  <a:lnTo>
                    <a:pt x="2295" y="913"/>
                  </a:lnTo>
                  <a:lnTo>
                    <a:pt x="2265" y="821"/>
                  </a:lnTo>
                  <a:lnTo>
                    <a:pt x="2233" y="733"/>
                  </a:lnTo>
                  <a:close/>
                  <a:moveTo>
                    <a:pt x="1064" y="733"/>
                  </a:moveTo>
                  <a:lnTo>
                    <a:pt x="1031" y="821"/>
                  </a:lnTo>
                  <a:lnTo>
                    <a:pt x="1001" y="913"/>
                  </a:lnTo>
                  <a:lnTo>
                    <a:pt x="976" y="1009"/>
                  </a:lnTo>
                  <a:lnTo>
                    <a:pt x="953" y="1110"/>
                  </a:lnTo>
                  <a:lnTo>
                    <a:pt x="1030" y="1057"/>
                  </a:lnTo>
                  <a:lnTo>
                    <a:pt x="1109" y="1006"/>
                  </a:lnTo>
                  <a:lnTo>
                    <a:pt x="1192" y="956"/>
                  </a:lnTo>
                  <a:lnTo>
                    <a:pt x="1277" y="910"/>
                  </a:lnTo>
                  <a:lnTo>
                    <a:pt x="1363" y="866"/>
                  </a:lnTo>
                  <a:lnTo>
                    <a:pt x="1447" y="825"/>
                  </a:lnTo>
                  <a:lnTo>
                    <a:pt x="1349" y="795"/>
                  </a:lnTo>
                  <a:lnTo>
                    <a:pt x="1252" y="769"/>
                  </a:lnTo>
                  <a:lnTo>
                    <a:pt x="1157" y="749"/>
                  </a:lnTo>
                  <a:lnTo>
                    <a:pt x="1064" y="733"/>
                  </a:lnTo>
                  <a:close/>
                  <a:moveTo>
                    <a:pt x="2470" y="714"/>
                  </a:moveTo>
                  <a:lnTo>
                    <a:pt x="2444" y="714"/>
                  </a:lnTo>
                  <a:lnTo>
                    <a:pt x="2416" y="716"/>
                  </a:lnTo>
                  <a:lnTo>
                    <a:pt x="2388" y="717"/>
                  </a:lnTo>
                  <a:lnTo>
                    <a:pt x="2422" y="814"/>
                  </a:lnTo>
                  <a:lnTo>
                    <a:pt x="2453" y="914"/>
                  </a:lnTo>
                  <a:lnTo>
                    <a:pt x="2480" y="1019"/>
                  </a:lnTo>
                  <a:lnTo>
                    <a:pt x="2503" y="1127"/>
                  </a:lnTo>
                  <a:lnTo>
                    <a:pt x="2522" y="1241"/>
                  </a:lnTo>
                  <a:lnTo>
                    <a:pt x="2610" y="1313"/>
                  </a:lnTo>
                  <a:lnTo>
                    <a:pt x="2694" y="1387"/>
                  </a:lnTo>
                  <a:lnTo>
                    <a:pt x="2771" y="1463"/>
                  </a:lnTo>
                  <a:lnTo>
                    <a:pt x="2843" y="1541"/>
                  </a:lnTo>
                  <a:lnTo>
                    <a:pt x="2910" y="1618"/>
                  </a:lnTo>
                  <a:lnTo>
                    <a:pt x="2948" y="1556"/>
                  </a:lnTo>
                  <a:lnTo>
                    <a:pt x="2982" y="1496"/>
                  </a:lnTo>
                  <a:lnTo>
                    <a:pt x="3010" y="1438"/>
                  </a:lnTo>
                  <a:lnTo>
                    <a:pt x="3034" y="1380"/>
                  </a:lnTo>
                  <a:lnTo>
                    <a:pt x="3054" y="1325"/>
                  </a:lnTo>
                  <a:lnTo>
                    <a:pt x="3068" y="1270"/>
                  </a:lnTo>
                  <a:lnTo>
                    <a:pt x="3077" y="1218"/>
                  </a:lnTo>
                  <a:lnTo>
                    <a:pt x="3082" y="1168"/>
                  </a:lnTo>
                  <a:lnTo>
                    <a:pt x="3082" y="1119"/>
                  </a:lnTo>
                  <a:lnTo>
                    <a:pt x="3077" y="1073"/>
                  </a:lnTo>
                  <a:lnTo>
                    <a:pt x="3068" y="1028"/>
                  </a:lnTo>
                  <a:lnTo>
                    <a:pt x="3053" y="986"/>
                  </a:lnTo>
                  <a:lnTo>
                    <a:pt x="3033" y="947"/>
                  </a:lnTo>
                  <a:lnTo>
                    <a:pt x="3009" y="910"/>
                  </a:lnTo>
                  <a:lnTo>
                    <a:pt x="2981" y="877"/>
                  </a:lnTo>
                  <a:lnTo>
                    <a:pt x="2948" y="846"/>
                  </a:lnTo>
                  <a:lnTo>
                    <a:pt x="2910" y="819"/>
                  </a:lnTo>
                  <a:lnTo>
                    <a:pt x="2868" y="795"/>
                  </a:lnTo>
                  <a:lnTo>
                    <a:pt x="2823" y="773"/>
                  </a:lnTo>
                  <a:lnTo>
                    <a:pt x="2773" y="756"/>
                  </a:lnTo>
                  <a:lnTo>
                    <a:pt x="2720" y="741"/>
                  </a:lnTo>
                  <a:lnTo>
                    <a:pt x="2663" y="729"/>
                  </a:lnTo>
                  <a:lnTo>
                    <a:pt x="2601" y="721"/>
                  </a:lnTo>
                  <a:lnTo>
                    <a:pt x="2538" y="715"/>
                  </a:lnTo>
                  <a:lnTo>
                    <a:pt x="2470" y="714"/>
                  </a:lnTo>
                  <a:close/>
                  <a:moveTo>
                    <a:pt x="827" y="714"/>
                  </a:moveTo>
                  <a:lnTo>
                    <a:pt x="759" y="715"/>
                  </a:lnTo>
                  <a:lnTo>
                    <a:pt x="695" y="721"/>
                  </a:lnTo>
                  <a:lnTo>
                    <a:pt x="634" y="729"/>
                  </a:lnTo>
                  <a:lnTo>
                    <a:pt x="576" y="741"/>
                  </a:lnTo>
                  <a:lnTo>
                    <a:pt x="523" y="756"/>
                  </a:lnTo>
                  <a:lnTo>
                    <a:pt x="474" y="773"/>
                  </a:lnTo>
                  <a:lnTo>
                    <a:pt x="428" y="795"/>
                  </a:lnTo>
                  <a:lnTo>
                    <a:pt x="387" y="820"/>
                  </a:lnTo>
                  <a:lnTo>
                    <a:pt x="349" y="846"/>
                  </a:lnTo>
                  <a:lnTo>
                    <a:pt x="316" y="877"/>
                  </a:lnTo>
                  <a:lnTo>
                    <a:pt x="287" y="910"/>
                  </a:lnTo>
                  <a:lnTo>
                    <a:pt x="264" y="947"/>
                  </a:lnTo>
                  <a:lnTo>
                    <a:pt x="244" y="986"/>
                  </a:lnTo>
                  <a:lnTo>
                    <a:pt x="229" y="1028"/>
                  </a:lnTo>
                  <a:lnTo>
                    <a:pt x="219" y="1073"/>
                  </a:lnTo>
                  <a:lnTo>
                    <a:pt x="214" y="1119"/>
                  </a:lnTo>
                  <a:lnTo>
                    <a:pt x="214" y="1168"/>
                  </a:lnTo>
                  <a:lnTo>
                    <a:pt x="219" y="1218"/>
                  </a:lnTo>
                  <a:lnTo>
                    <a:pt x="229" y="1270"/>
                  </a:lnTo>
                  <a:lnTo>
                    <a:pt x="244" y="1325"/>
                  </a:lnTo>
                  <a:lnTo>
                    <a:pt x="263" y="1381"/>
                  </a:lnTo>
                  <a:lnTo>
                    <a:pt x="286" y="1438"/>
                  </a:lnTo>
                  <a:lnTo>
                    <a:pt x="315" y="1496"/>
                  </a:lnTo>
                  <a:lnTo>
                    <a:pt x="349" y="1556"/>
                  </a:lnTo>
                  <a:lnTo>
                    <a:pt x="387" y="1618"/>
                  </a:lnTo>
                  <a:lnTo>
                    <a:pt x="454" y="1541"/>
                  </a:lnTo>
                  <a:lnTo>
                    <a:pt x="526" y="1463"/>
                  </a:lnTo>
                  <a:lnTo>
                    <a:pt x="603" y="1388"/>
                  </a:lnTo>
                  <a:lnTo>
                    <a:pt x="687" y="1313"/>
                  </a:lnTo>
                  <a:lnTo>
                    <a:pt x="775" y="1241"/>
                  </a:lnTo>
                  <a:lnTo>
                    <a:pt x="794" y="1127"/>
                  </a:lnTo>
                  <a:lnTo>
                    <a:pt x="817" y="1019"/>
                  </a:lnTo>
                  <a:lnTo>
                    <a:pt x="843" y="914"/>
                  </a:lnTo>
                  <a:lnTo>
                    <a:pt x="874" y="814"/>
                  </a:lnTo>
                  <a:lnTo>
                    <a:pt x="908" y="717"/>
                  </a:lnTo>
                  <a:lnTo>
                    <a:pt x="881" y="716"/>
                  </a:lnTo>
                  <a:lnTo>
                    <a:pt x="853" y="714"/>
                  </a:lnTo>
                  <a:lnTo>
                    <a:pt x="827" y="714"/>
                  </a:lnTo>
                  <a:close/>
                  <a:moveTo>
                    <a:pt x="1649" y="149"/>
                  </a:moveTo>
                  <a:lnTo>
                    <a:pt x="1601" y="152"/>
                  </a:lnTo>
                  <a:lnTo>
                    <a:pt x="1553" y="163"/>
                  </a:lnTo>
                  <a:lnTo>
                    <a:pt x="1508" y="179"/>
                  </a:lnTo>
                  <a:lnTo>
                    <a:pt x="1462" y="201"/>
                  </a:lnTo>
                  <a:lnTo>
                    <a:pt x="1418" y="228"/>
                  </a:lnTo>
                  <a:lnTo>
                    <a:pt x="1374" y="261"/>
                  </a:lnTo>
                  <a:lnTo>
                    <a:pt x="1333" y="300"/>
                  </a:lnTo>
                  <a:lnTo>
                    <a:pt x="1337" y="316"/>
                  </a:lnTo>
                  <a:lnTo>
                    <a:pt x="1339" y="332"/>
                  </a:lnTo>
                  <a:lnTo>
                    <a:pt x="1336" y="362"/>
                  </a:lnTo>
                  <a:lnTo>
                    <a:pt x="1328" y="391"/>
                  </a:lnTo>
                  <a:lnTo>
                    <a:pt x="1314" y="416"/>
                  </a:lnTo>
                  <a:lnTo>
                    <a:pt x="1296" y="439"/>
                  </a:lnTo>
                  <a:lnTo>
                    <a:pt x="1274" y="456"/>
                  </a:lnTo>
                  <a:lnTo>
                    <a:pt x="1248" y="470"/>
                  </a:lnTo>
                  <a:lnTo>
                    <a:pt x="1220" y="479"/>
                  </a:lnTo>
                  <a:lnTo>
                    <a:pt x="1190" y="482"/>
                  </a:lnTo>
                  <a:lnTo>
                    <a:pt x="1158" y="535"/>
                  </a:lnTo>
                  <a:lnTo>
                    <a:pt x="1127" y="592"/>
                  </a:lnTo>
                  <a:lnTo>
                    <a:pt x="1229" y="611"/>
                  </a:lnTo>
                  <a:lnTo>
                    <a:pt x="1332" y="636"/>
                  </a:lnTo>
                  <a:lnTo>
                    <a:pt x="1437" y="665"/>
                  </a:lnTo>
                  <a:lnTo>
                    <a:pt x="1542" y="700"/>
                  </a:lnTo>
                  <a:lnTo>
                    <a:pt x="1648" y="739"/>
                  </a:lnTo>
                  <a:lnTo>
                    <a:pt x="1754" y="700"/>
                  </a:lnTo>
                  <a:lnTo>
                    <a:pt x="1860" y="665"/>
                  </a:lnTo>
                  <a:lnTo>
                    <a:pt x="1965" y="635"/>
                  </a:lnTo>
                  <a:lnTo>
                    <a:pt x="2067" y="611"/>
                  </a:lnTo>
                  <a:lnTo>
                    <a:pt x="2168" y="591"/>
                  </a:lnTo>
                  <a:lnTo>
                    <a:pt x="2133" y="525"/>
                  </a:lnTo>
                  <a:lnTo>
                    <a:pt x="2096" y="464"/>
                  </a:lnTo>
                  <a:lnTo>
                    <a:pt x="2058" y="408"/>
                  </a:lnTo>
                  <a:lnTo>
                    <a:pt x="2016" y="356"/>
                  </a:lnTo>
                  <a:lnTo>
                    <a:pt x="1975" y="310"/>
                  </a:lnTo>
                  <a:lnTo>
                    <a:pt x="1932" y="268"/>
                  </a:lnTo>
                  <a:lnTo>
                    <a:pt x="1887" y="232"/>
                  </a:lnTo>
                  <a:lnTo>
                    <a:pt x="1842" y="204"/>
                  </a:lnTo>
                  <a:lnTo>
                    <a:pt x="1795" y="180"/>
                  </a:lnTo>
                  <a:lnTo>
                    <a:pt x="1746" y="163"/>
                  </a:lnTo>
                  <a:lnTo>
                    <a:pt x="1699" y="152"/>
                  </a:lnTo>
                  <a:lnTo>
                    <a:pt x="1649" y="149"/>
                  </a:lnTo>
                  <a:close/>
                  <a:moveTo>
                    <a:pt x="1649" y="0"/>
                  </a:moveTo>
                  <a:lnTo>
                    <a:pt x="1706" y="3"/>
                  </a:lnTo>
                  <a:lnTo>
                    <a:pt x="1763" y="13"/>
                  </a:lnTo>
                  <a:lnTo>
                    <a:pt x="1818" y="30"/>
                  </a:lnTo>
                  <a:lnTo>
                    <a:pt x="1873" y="52"/>
                  </a:lnTo>
                  <a:lnTo>
                    <a:pt x="1926" y="80"/>
                  </a:lnTo>
                  <a:lnTo>
                    <a:pt x="1977" y="114"/>
                  </a:lnTo>
                  <a:lnTo>
                    <a:pt x="2028" y="154"/>
                  </a:lnTo>
                  <a:lnTo>
                    <a:pt x="2076" y="199"/>
                  </a:lnTo>
                  <a:lnTo>
                    <a:pt x="2122" y="249"/>
                  </a:lnTo>
                  <a:lnTo>
                    <a:pt x="2168" y="304"/>
                  </a:lnTo>
                  <a:lnTo>
                    <a:pt x="2210" y="365"/>
                  </a:lnTo>
                  <a:lnTo>
                    <a:pt x="2252" y="429"/>
                  </a:lnTo>
                  <a:lnTo>
                    <a:pt x="2290" y="498"/>
                  </a:lnTo>
                  <a:lnTo>
                    <a:pt x="2327" y="572"/>
                  </a:lnTo>
                  <a:lnTo>
                    <a:pt x="2400" y="566"/>
                  </a:lnTo>
                  <a:lnTo>
                    <a:pt x="2470" y="565"/>
                  </a:lnTo>
                  <a:lnTo>
                    <a:pt x="2545" y="566"/>
                  </a:lnTo>
                  <a:lnTo>
                    <a:pt x="2617" y="573"/>
                  </a:lnTo>
                  <a:lnTo>
                    <a:pt x="2686" y="582"/>
                  </a:lnTo>
                  <a:lnTo>
                    <a:pt x="2751" y="595"/>
                  </a:lnTo>
                  <a:lnTo>
                    <a:pt x="2812" y="612"/>
                  </a:lnTo>
                  <a:lnTo>
                    <a:pt x="2871" y="633"/>
                  </a:lnTo>
                  <a:lnTo>
                    <a:pt x="2925" y="656"/>
                  </a:lnTo>
                  <a:lnTo>
                    <a:pt x="2974" y="684"/>
                  </a:lnTo>
                  <a:lnTo>
                    <a:pt x="3021" y="715"/>
                  </a:lnTo>
                  <a:lnTo>
                    <a:pt x="3062" y="749"/>
                  </a:lnTo>
                  <a:lnTo>
                    <a:pt x="3100" y="787"/>
                  </a:lnTo>
                  <a:lnTo>
                    <a:pt x="3133" y="827"/>
                  </a:lnTo>
                  <a:lnTo>
                    <a:pt x="3163" y="872"/>
                  </a:lnTo>
                  <a:lnTo>
                    <a:pt x="3187" y="919"/>
                  </a:lnTo>
                  <a:lnTo>
                    <a:pt x="3206" y="970"/>
                  </a:lnTo>
                  <a:lnTo>
                    <a:pt x="3220" y="1022"/>
                  </a:lnTo>
                  <a:lnTo>
                    <a:pt x="3229" y="1077"/>
                  </a:lnTo>
                  <a:lnTo>
                    <a:pt x="3232" y="1133"/>
                  </a:lnTo>
                  <a:lnTo>
                    <a:pt x="3231" y="1191"/>
                  </a:lnTo>
                  <a:lnTo>
                    <a:pt x="3223" y="1251"/>
                  </a:lnTo>
                  <a:lnTo>
                    <a:pt x="3212" y="1312"/>
                  </a:lnTo>
                  <a:lnTo>
                    <a:pt x="3195" y="1375"/>
                  </a:lnTo>
                  <a:lnTo>
                    <a:pt x="3171" y="1439"/>
                  </a:lnTo>
                  <a:lnTo>
                    <a:pt x="3145" y="1504"/>
                  </a:lnTo>
                  <a:lnTo>
                    <a:pt x="3112" y="1570"/>
                  </a:lnTo>
                  <a:lnTo>
                    <a:pt x="3075" y="1638"/>
                  </a:lnTo>
                  <a:lnTo>
                    <a:pt x="3033" y="1705"/>
                  </a:lnTo>
                  <a:lnTo>
                    <a:pt x="3019" y="1723"/>
                  </a:lnTo>
                  <a:lnTo>
                    <a:pt x="3005" y="1742"/>
                  </a:lnTo>
                  <a:lnTo>
                    <a:pt x="3048" y="1806"/>
                  </a:lnTo>
                  <a:lnTo>
                    <a:pt x="3086" y="1869"/>
                  </a:lnTo>
                  <a:lnTo>
                    <a:pt x="3121" y="1933"/>
                  </a:lnTo>
                  <a:lnTo>
                    <a:pt x="3150" y="1996"/>
                  </a:lnTo>
                  <a:lnTo>
                    <a:pt x="3176" y="2058"/>
                  </a:lnTo>
                  <a:lnTo>
                    <a:pt x="3196" y="2120"/>
                  </a:lnTo>
                  <a:lnTo>
                    <a:pt x="3212" y="2181"/>
                  </a:lnTo>
                  <a:lnTo>
                    <a:pt x="3223" y="2240"/>
                  </a:lnTo>
                  <a:lnTo>
                    <a:pt x="3230" y="2298"/>
                  </a:lnTo>
                  <a:lnTo>
                    <a:pt x="3232" y="2355"/>
                  </a:lnTo>
                  <a:lnTo>
                    <a:pt x="3229" y="2411"/>
                  </a:lnTo>
                  <a:lnTo>
                    <a:pt x="3220" y="2465"/>
                  </a:lnTo>
                  <a:lnTo>
                    <a:pt x="3206" y="2517"/>
                  </a:lnTo>
                  <a:lnTo>
                    <a:pt x="3187" y="2567"/>
                  </a:lnTo>
                  <a:lnTo>
                    <a:pt x="3163" y="2615"/>
                  </a:lnTo>
                  <a:lnTo>
                    <a:pt x="3141" y="2648"/>
                  </a:lnTo>
                  <a:lnTo>
                    <a:pt x="3116" y="2680"/>
                  </a:lnTo>
                  <a:lnTo>
                    <a:pt x="3089" y="2709"/>
                  </a:lnTo>
                  <a:lnTo>
                    <a:pt x="3091" y="2719"/>
                  </a:lnTo>
                  <a:lnTo>
                    <a:pt x="3092" y="2727"/>
                  </a:lnTo>
                  <a:lnTo>
                    <a:pt x="3089" y="2757"/>
                  </a:lnTo>
                  <a:lnTo>
                    <a:pt x="3080" y="2785"/>
                  </a:lnTo>
                  <a:lnTo>
                    <a:pt x="3067" y="2811"/>
                  </a:lnTo>
                  <a:lnTo>
                    <a:pt x="3049" y="2833"/>
                  </a:lnTo>
                  <a:lnTo>
                    <a:pt x="3026" y="2851"/>
                  </a:lnTo>
                  <a:lnTo>
                    <a:pt x="3002" y="2865"/>
                  </a:lnTo>
                  <a:lnTo>
                    <a:pt x="2973" y="2873"/>
                  </a:lnTo>
                  <a:lnTo>
                    <a:pt x="2944" y="2876"/>
                  </a:lnTo>
                  <a:lnTo>
                    <a:pt x="2917" y="2873"/>
                  </a:lnTo>
                  <a:lnTo>
                    <a:pt x="2892" y="2866"/>
                  </a:lnTo>
                  <a:lnTo>
                    <a:pt x="2868" y="2854"/>
                  </a:lnTo>
                  <a:lnTo>
                    <a:pt x="2811" y="2874"/>
                  </a:lnTo>
                  <a:lnTo>
                    <a:pt x="2750" y="2891"/>
                  </a:lnTo>
                  <a:lnTo>
                    <a:pt x="2685" y="2905"/>
                  </a:lnTo>
                  <a:lnTo>
                    <a:pt x="2617" y="2914"/>
                  </a:lnTo>
                  <a:lnTo>
                    <a:pt x="2545" y="2920"/>
                  </a:lnTo>
                  <a:lnTo>
                    <a:pt x="2470" y="2922"/>
                  </a:lnTo>
                  <a:lnTo>
                    <a:pt x="2400" y="2921"/>
                  </a:lnTo>
                  <a:lnTo>
                    <a:pt x="2327" y="2915"/>
                  </a:lnTo>
                  <a:lnTo>
                    <a:pt x="2290" y="2988"/>
                  </a:lnTo>
                  <a:lnTo>
                    <a:pt x="2252" y="3058"/>
                  </a:lnTo>
                  <a:lnTo>
                    <a:pt x="2210" y="3122"/>
                  </a:lnTo>
                  <a:lnTo>
                    <a:pt x="2168" y="3183"/>
                  </a:lnTo>
                  <a:lnTo>
                    <a:pt x="2124" y="3238"/>
                  </a:lnTo>
                  <a:lnTo>
                    <a:pt x="2076" y="3288"/>
                  </a:lnTo>
                  <a:lnTo>
                    <a:pt x="2028" y="3333"/>
                  </a:lnTo>
                  <a:lnTo>
                    <a:pt x="1978" y="3373"/>
                  </a:lnTo>
                  <a:lnTo>
                    <a:pt x="1926" y="3407"/>
                  </a:lnTo>
                  <a:lnTo>
                    <a:pt x="1873" y="3435"/>
                  </a:lnTo>
                  <a:lnTo>
                    <a:pt x="1819" y="3457"/>
                  </a:lnTo>
                  <a:lnTo>
                    <a:pt x="1763" y="3474"/>
                  </a:lnTo>
                  <a:lnTo>
                    <a:pt x="1707" y="3484"/>
                  </a:lnTo>
                  <a:lnTo>
                    <a:pt x="1649" y="3487"/>
                  </a:lnTo>
                  <a:lnTo>
                    <a:pt x="1591" y="3484"/>
                  </a:lnTo>
                  <a:lnTo>
                    <a:pt x="1534" y="3474"/>
                  </a:lnTo>
                  <a:lnTo>
                    <a:pt x="1478" y="3457"/>
                  </a:lnTo>
                  <a:lnTo>
                    <a:pt x="1424" y="3435"/>
                  </a:lnTo>
                  <a:lnTo>
                    <a:pt x="1370" y="3407"/>
                  </a:lnTo>
                  <a:lnTo>
                    <a:pt x="1319" y="3373"/>
                  </a:lnTo>
                  <a:lnTo>
                    <a:pt x="1268" y="3333"/>
                  </a:lnTo>
                  <a:lnTo>
                    <a:pt x="1221" y="3288"/>
                  </a:lnTo>
                  <a:lnTo>
                    <a:pt x="1174" y="3238"/>
                  </a:lnTo>
                  <a:lnTo>
                    <a:pt x="1129" y="3183"/>
                  </a:lnTo>
                  <a:lnTo>
                    <a:pt x="1086" y="3122"/>
                  </a:lnTo>
                  <a:lnTo>
                    <a:pt x="1045" y="3058"/>
                  </a:lnTo>
                  <a:lnTo>
                    <a:pt x="1006" y="2988"/>
                  </a:lnTo>
                  <a:lnTo>
                    <a:pt x="970" y="2915"/>
                  </a:lnTo>
                  <a:lnTo>
                    <a:pt x="896" y="2921"/>
                  </a:lnTo>
                  <a:lnTo>
                    <a:pt x="827" y="2922"/>
                  </a:lnTo>
                  <a:lnTo>
                    <a:pt x="751" y="2920"/>
                  </a:lnTo>
                  <a:lnTo>
                    <a:pt x="679" y="2914"/>
                  </a:lnTo>
                  <a:lnTo>
                    <a:pt x="611" y="2905"/>
                  </a:lnTo>
                  <a:lnTo>
                    <a:pt x="546" y="2891"/>
                  </a:lnTo>
                  <a:lnTo>
                    <a:pt x="484" y="2874"/>
                  </a:lnTo>
                  <a:lnTo>
                    <a:pt x="427" y="2854"/>
                  </a:lnTo>
                  <a:lnTo>
                    <a:pt x="372" y="2830"/>
                  </a:lnTo>
                  <a:lnTo>
                    <a:pt x="322" y="2802"/>
                  </a:lnTo>
                  <a:lnTo>
                    <a:pt x="276" y="2772"/>
                  </a:lnTo>
                  <a:lnTo>
                    <a:pt x="234" y="2738"/>
                  </a:lnTo>
                  <a:lnTo>
                    <a:pt x="196" y="2700"/>
                  </a:lnTo>
                  <a:lnTo>
                    <a:pt x="163" y="2660"/>
                  </a:lnTo>
                  <a:lnTo>
                    <a:pt x="134" y="2615"/>
                  </a:lnTo>
                  <a:lnTo>
                    <a:pt x="124" y="2593"/>
                  </a:lnTo>
                  <a:lnTo>
                    <a:pt x="113" y="2571"/>
                  </a:lnTo>
                  <a:lnTo>
                    <a:pt x="87" y="2561"/>
                  </a:lnTo>
                  <a:lnTo>
                    <a:pt x="63" y="2549"/>
                  </a:lnTo>
                  <a:lnTo>
                    <a:pt x="41" y="2531"/>
                  </a:lnTo>
                  <a:lnTo>
                    <a:pt x="24" y="2510"/>
                  </a:lnTo>
                  <a:lnTo>
                    <a:pt x="11" y="2485"/>
                  </a:lnTo>
                  <a:lnTo>
                    <a:pt x="2" y="2458"/>
                  </a:lnTo>
                  <a:lnTo>
                    <a:pt x="0" y="2429"/>
                  </a:lnTo>
                  <a:lnTo>
                    <a:pt x="2" y="2404"/>
                  </a:lnTo>
                  <a:lnTo>
                    <a:pt x="8" y="2381"/>
                  </a:lnTo>
                  <a:lnTo>
                    <a:pt x="18" y="2360"/>
                  </a:lnTo>
                  <a:lnTo>
                    <a:pt x="32" y="2339"/>
                  </a:lnTo>
                  <a:lnTo>
                    <a:pt x="48" y="2323"/>
                  </a:lnTo>
                  <a:lnTo>
                    <a:pt x="66" y="2308"/>
                  </a:lnTo>
                  <a:lnTo>
                    <a:pt x="73" y="2241"/>
                  </a:lnTo>
                  <a:lnTo>
                    <a:pt x="86" y="2173"/>
                  </a:lnTo>
                  <a:lnTo>
                    <a:pt x="106" y="2103"/>
                  </a:lnTo>
                  <a:lnTo>
                    <a:pt x="131" y="2032"/>
                  </a:lnTo>
                  <a:lnTo>
                    <a:pt x="163" y="1961"/>
                  </a:lnTo>
                  <a:lnTo>
                    <a:pt x="200" y="1888"/>
                  </a:lnTo>
                  <a:lnTo>
                    <a:pt x="243" y="1815"/>
                  </a:lnTo>
                  <a:lnTo>
                    <a:pt x="291" y="1742"/>
                  </a:lnTo>
                  <a:lnTo>
                    <a:pt x="279" y="1723"/>
                  </a:lnTo>
                  <a:lnTo>
                    <a:pt x="265" y="1705"/>
                  </a:lnTo>
                  <a:lnTo>
                    <a:pt x="223" y="1638"/>
                  </a:lnTo>
                  <a:lnTo>
                    <a:pt x="184" y="1570"/>
                  </a:lnTo>
                  <a:lnTo>
                    <a:pt x="153" y="1504"/>
                  </a:lnTo>
                  <a:lnTo>
                    <a:pt x="125" y="1439"/>
                  </a:lnTo>
                  <a:lnTo>
                    <a:pt x="103" y="1375"/>
                  </a:lnTo>
                  <a:lnTo>
                    <a:pt x="85" y="1312"/>
                  </a:lnTo>
                  <a:lnTo>
                    <a:pt x="73" y="1251"/>
                  </a:lnTo>
                  <a:lnTo>
                    <a:pt x="66" y="1191"/>
                  </a:lnTo>
                  <a:lnTo>
                    <a:pt x="65" y="1133"/>
                  </a:lnTo>
                  <a:lnTo>
                    <a:pt x="68" y="1077"/>
                  </a:lnTo>
                  <a:lnTo>
                    <a:pt x="76" y="1022"/>
                  </a:lnTo>
                  <a:lnTo>
                    <a:pt x="90" y="970"/>
                  </a:lnTo>
                  <a:lnTo>
                    <a:pt x="109" y="919"/>
                  </a:lnTo>
                  <a:lnTo>
                    <a:pt x="134" y="872"/>
                  </a:lnTo>
                  <a:lnTo>
                    <a:pt x="163" y="827"/>
                  </a:lnTo>
                  <a:lnTo>
                    <a:pt x="196" y="787"/>
                  </a:lnTo>
                  <a:lnTo>
                    <a:pt x="234" y="749"/>
                  </a:lnTo>
                  <a:lnTo>
                    <a:pt x="276" y="715"/>
                  </a:lnTo>
                  <a:lnTo>
                    <a:pt x="322" y="684"/>
                  </a:lnTo>
                  <a:lnTo>
                    <a:pt x="372" y="656"/>
                  </a:lnTo>
                  <a:lnTo>
                    <a:pt x="427" y="633"/>
                  </a:lnTo>
                  <a:lnTo>
                    <a:pt x="484" y="612"/>
                  </a:lnTo>
                  <a:lnTo>
                    <a:pt x="546" y="595"/>
                  </a:lnTo>
                  <a:lnTo>
                    <a:pt x="611" y="582"/>
                  </a:lnTo>
                  <a:lnTo>
                    <a:pt x="679" y="573"/>
                  </a:lnTo>
                  <a:lnTo>
                    <a:pt x="751" y="566"/>
                  </a:lnTo>
                  <a:lnTo>
                    <a:pt x="827" y="565"/>
                  </a:lnTo>
                  <a:lnTo>
                    <a:pt x="896" y="566"/>
                  </a:lnTo>
                  <a:lnTo>
                    <a:pt x="970" y="572"/>
                  </a:lnTo>
                  <a:lnTo>
                    <a:pt x="999" y="512"/>
                  </a:lnTo>
                  <a:lnTo>
                    <a:pt x="1030" y="458"/>
                  </a:lnTo>
                  <a:lnTo>
                    <a:pt x="1062" y="405"/>
                  </a:lnTo>
                  <a:lnTo>
                    <a:pt x="1051" y="383"/>
                  </a:lnTo>
                  <a:lnTo>
                    <a:pt x="1044" y="358"/>
                  </a:lnTo>
                  <a:lnTo>
                    <a:pt x="1041" y="332"/>
                  </a:lnTo>
                  <a:lnTo>
                    <a:pt x="1044" y="302"/>
                  </a:lnTo>
                  <a:lnTo>
                    <a:pt x="1052" y="275"/>
                  </a:lnTo>
                  <a:lnTo>
                    <a:pt x="1066" y="249"/>
                  </a:lnTo>
                  <a:lnTo>
                    <a:pt x="1084" y="227"/>
                  </a:lnTo>
                  <a:lnTo>
                    <a:pt x="1106" y="209"/>
                  </a:lnTo>
                  <a:lnTo>
                    <a:pt x="1132" y="195"/>
                  </a:lnTo>
                  <a:lnTo>
                    <a:pt x="1159" y="187"/>
                  </a:lnTo>
                  <a:lnTo>
                    <a:pt x="1190" y="184"/>
                  </a:lnTo>
                  <a:lnTo>
                    <a:pt x="1210" y="186"/>
                  </a:lnTo>
                  <a:lnTo>
                    <a:pt x="1230" y="192"/>
                  </a:lnTo>
                  <a:lnTo>
                    <a:pt x="1278" y="149"/>
                  </a:lnTo>
                  <a:lnTo>
                    <a:pt x="1327" y="111"/>
                  </a:lnTo>
                  <a:lnTo>
                    <a:pt x="1378" y="78"/>
                  </a:lnTo>
                  <a:lnTo>
                    <a:pt x="1429" y="51"/>
                  </a:lnTo>
                  <a:lnTo>
                    <a:pt x="1482" y="29"/>
                  </a:lnTo>
                  <a:lnTo>
                    <a:pt x="1536" y="13"/>
                  </a:lnTo>
                  <a:lnTo>
                    <a:pt x="1592" y="3"/>
                  </a:lnTo>
                  <a:lnTo>
                    <a:pt x="164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0" name="Freeform 7"/>
            <p:cNvSpPr/>
            <p:nvPr/>
          </p:nvSpPr>
          <p:spPr bwMode="auto">
            <a:xfrm>
              <a:off x="1410" y="1565"/>
              <a:ext cx="54" cy="55"/>
            </a:xfrm>
            <a:custGeom>
              <a:avLst/>
              <a:gdLst>
                <a:gd name="T0" fmla="*/ 298 w 598"/>
                <a:gd name="T1" fmla="*/ 0 h 595"/>
                <a:gd name="T2" fmla="*/ 342 w 598"/>
                <a:gd name="T3" fmla="*/ 3 h 595"/>
                <a:gd name="T4" fmla="*/ 385 w 598"/>
                <a:gd name="T5" fmla="*/ 12 h 595"/>
                <a:gd name="T6" fmla="*/ 424 w 598"/>
                <a:gd name="T7" fmla="*/ 27 h 595"/>
                <a:gd name="T8" fmla="*/ 461 w 598"/>
                <a:gd name="T9" fmla="*/ 47 h 595"/>
                <a:gd name="T10" fmla="*/ 495 w 598"/>
                <a:gd name="T11" fmla="*/ 72 h 595"/>
                <a:gd name="T12" fmla="*/ 523 w 598"/>
                <a:gd name="T13" fmla="*/ 102 h 595"/>
                <a:gd name="T14" fmla="*/ 549 w 598"/>
                <a:gd name="T15" fmla="*/ 135 h 595"/>
                <a:gd name="T16" fmla="*/ 569 w 598"/>
                <a:gd name="T17" fmla="*/ 172 h 595"/>
                <a:gd name="T18" fmla="*/ 585 w 598"/>
                <a:gd name="T19" fmla="*/ 211 h 595"/>
                <a:gd name="T20" fmla="*/ 594 w 598"/>
                <a:gd name="T21" fmla="*/ 253 h 595"/>
                <a:gd name="T22" fmla="*/ 598 w 598"/>
                <a:gd name="T23" fmla="*/ 298 h 595"/>
                <a:gd name="T24" fmla="*/ 594 w 598"/>
                <a:gd name="T25" fmla="*/ 342 h 595"/>
                <a:gd name="T26" fmla="*/ 585 w 598"/>
                <a:gd name="T27" fmla="*/ 384 h 595"/>
                <a:gd name="T28" fmla="*/ 569 w 598"/>
                <a:gd name="T29" fmla="*/ 423 h 595"/>
                <a:gd name="T30" fmla="*/ 549 w 598"/>
                <a:gd name="T31" fmla="*/ 460 h 595"/>
                <a:gd name="T32" fmla="*/ 523 w 598"/>
                <a:gd name="T33" fmla="*/ 493 h 595"/>
                <a:gd name="T34" fmla="*/ 495 w 598"/>
                <a:gd name="T35" fmla="*/ 523 h 595"/>
                <a:gd name="T36" fmla="*/ 461 w 598"/>
                <a:gd name="T37" fmla="*/ 548 h 595"/>
                <a:gd name="T38" fmla="*/ 424 w 598"/>
                <a:gd name="T39" fmla="*/ 568 h 595"/>
                <a:gd name="T40" fmla="*/ 385 w 598"/>
                <a:gd name="T41" fmla="*/ 583 h 595"/>
                <a:gd name="T42" fmla="*/ 342 w 598"/>
                <a:gd name="T43" fmla="*/ 592 h 595"/>
                <a:gd name="T44" fmla="*/ 298 w 598"/>
                <a:gd name="T45" fmla="*/ 595 h 595"/>
                <a:gd name="T46" fmla="*/ 253 w 598"/>
                <a:gd name="T47" fmla="*/ 592 h 595"/>
                <a:gd name="T48" fmla="*/ 212 w 598"/>
                <a:gd name="T49" fmla="*/ 583 h 595"/>
                <a:gd name="T50" fmla="*/ 172 w 598"/>
                <a:gd name="T51" fmla="*/ 568 h 595"/>
                <a:gd name="T52" fmla="*/ 136 w 598"/>
                <a:gd name="T53" fmla="*/ 548 h 595"/>
                <a:gd name="T54" fmla="*/ 102 w 598"/>
                <a:gd name="T55" fmla="*/ 523 h 595"/>
                <a:gd name="T56" fmla="*/ 73 w 598"/>
                <a:gd name="T57" fmla="*/ 493 h 595"/>
                <a:gd name="T58" fmla="*/ 48 w 598"/>
                <a:gd name="T59" fmla="*/ 460 h 595"/>
                <a:gd name="T60" fmla="*/ 28 w 598"/>
                <a:gd name="T61" fmla="*/ 423 h 595"/>
                <a:gd name="T62" fmla="*/ 13 w 598"/>
                <a:gd name="T63" fmla="*/ 384 h 595"/>
                <a:gd name="T64" fmla="*/ 3 w 598"/>
                <a:gd name="T65" fmla="*/ 342 h 595"/>
                <a:gd name="T66" fmla="*/ 0 w 598"/>
                <a:gd name="T67" fmla="*/ 298 h 595"/>
                <a:gd name="T68" fmla="*/ 3 w 598"/>
                <a:gd name="T69" fmla="*/ 253 h 595"/>
                <a:gd name="T70" fmla="*/ 13 w 598"/>
                <a:gd name="T71" fmla="*/ 211 h 595"/>
                <a:gd name="T72" fmla="*/ 28 w 598"/>
                <a:gd name="T73" fmla="*/ 172 h 595"/>
                <a:gd name="T74" fmla="*/ 48 w 598"/>
                <a:gd name="T75" fmla="*/ 135 h 595"/>
                <a:gd name="T76" fmla="*/ 73 w 598"/>
                <a:gd name="T77" fmla="*/ 102 h 595"/>
                <a:gd name="T78" fmla="*/ 102 w 598"/>
                <a:gd name="T79" fmla="*/ 72 h 595"/>
                <a:gd name="T80" fmla="*/ 136 w 598"/>
                <a:gd name="T81" fmla="*/ 47 h 595"/>
                <a:gd name="T82" fmla="*/ 172 w 598"/>
                <a:gd name="T83" fmla="*/ 27 h 595"/>
                <a:gd name="T84" fmla="*/ 212 w 598"/>
                <a:gd name="T85" fmla="*/ 12 h 595"/>
                <a:gd name="T86" fmla="*/ 253 w 598"/>
                <a:gd name="T87" fmla="*/ 3 h 595"/>
                <a:gd name="T88" fmla="*/ 298 w 598"/>
                <a:gd name="T8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8" h="595">
                  <a:moveTo>
                    <a:pt x="298" y="0"/>
                  </a:moveTo>
                  <a:lnTo>
                    <a:pt x="342" y="3"/>
                  </a:lnTo>
                  <a:lnTo>
                    <a:pt x="385" y="12"/>
                  </a:lnTo>
                  <a:lnTo>
                    <a:pt x="424" y="27"/>
                  </a:lnTo>
                  <a:lnTo>
                    <a:pt x="461" y="47"/>
                  </a:lnTo>
                  <a:lnTo>
                    <a:pt x="495" y="72"/>
                  </a:lnTo>
                  <a:lnTo>
                    <a:pt x="523" y="102"/>
                  </a:lnTo>
                  <a:lnTo>
                    <a:pt x="549" y="135"/>
                  </a:lnTo>
                  <a:lnTo>
                    <a:pt x="569" y="172"/>
                  </a:lnTo>
                  <a:lnTo>
                    <a:pt x="585" y="211"/>
                  </a:lnTo>
                  <a:lnTo>
                    <a:pt x="594" y="253"/>
                  </a:lnTo>
                  <a:lnTo>
                    <a:pt x="598" y="298"/>
                  </a:lnTo>
                  <a:lnTo>
                    <a:pt x="594" y="342"/>
                  </a:lnTo>
                  <a:lnTo>
                    <a:pt x="585" y="384"/>
                  </a:lnTo>
                  <a:lnTo>
                    <a:pt x="569" y="423"/>
                  </a:lnTo>
                  <a:lnTo>
                    <a:pt x="549" y="460"/>
                  </a:lnTo>
                  <a:lnTo>
                    <a:pt x="523" y="493"/>
                  </a:lnTo>
                  <a:lnTo>
                    <a:pt x="495" y="523"/>
                  </a:lnTo>
                  <a:lnTo>
                    <a:pt x="461" y="548"/>
                  </a:lnTo>
                  <a:lnTo>
                    <a:pt x="424" y="568"/>
                  </a:lnTo>
                  <a:lnTo>
                    <a:pt x="385" y="583"/>
                  </a:lnTo>
                  <a:lnTo>
                    <a:pt x="342" y="592"/>
                  </a:lnTo>
                  <a:lnTo>
                    <a:pt x="298" y="595"/>
                  </a:lnTo>
                  <a:lnTo>
                    <a:pt x="253" y="592"/>
                  </a:lnTo>
                  <a:lnTo>
                    <a:pt x="212" y="583"/>
                  </a:lnTo>
                  <a:lnTo>
                    <a:pt x="172" y="568"/>
                  </a:lnTo>
                  <a:lnTo>
                    <a:pt x="136" y="548"/>
                  </a:lnTo>
                  <a:lnTo>
                    <a:pt x="102" y="523"/>
                  </a:lnTo>
                  <a:lnTo>
                    <a:pt x="73" y="493"/>
                  </a:lnTo>
                  <a:lnTo>
                    <a:pt x="48" y="460"/>
                  </a:lnTo>
                  <a:lnTo>
                    <a:pt x="28" y="423"/>
                  </a:lnTo>
                  <a:lnTo>
                    <a:pt x="13" y="384"/>
                  </a:lnTo>
                  <a:lnTo>
                    <a:pt x="3" y="342"/>
                  </a:lnTo>
                  <a:lnTo>
                    <a:pt x="0" y="298"/>
                  </a:lnTo>
                  <a:lnTo>
                    <a:pt x="3" y="253"/>
                  </a:lnTo>
                  <a:lnTo>
                    <a:pt x="13" y="211"/>
                  </a:lnTo>
                  <a:lnTo>
                    <a:pt x="28" y="172"/>
                  </a:lnTo>
                  <a:lnTo>
                    <a:pt x="48" y="135"/>
                  </a:lnTo>
                  <a:lnTo>
                    <a:pt x="73" y="102"/>
                  </a:lnTo>
                  <a:lnTo>
                    <a:pt x="102" y="72"/>
                  </a:lnTo>
                  <a:lnTo>
                    <a:pt x="136" y="47"/>
                  </a:lnTo>
                  <a:lnTo>
                    <a:pt x="172" y="27"/>
                  </a:lnTo>
                  <a:lnTo>
                    <a:pt x="212" y="12"/>
                  </a:lnTo>
                  <a:lnTo>
                    <a:pt x="253" y="3"/>
                  </a:lnTo>
                  <a:lnTo>
                    <a:pt x="298"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1" name="Group 10"/>
          <p:cNvGrpSpPr>
            <a:grpSpLocks noChangeAspect="1"/>
          </p:cNvGrpSpPr>
          <p:nvPr/>
        </p:nvGrpSpPr>
        <p:grpSpPr bwMode="auto">
          <a:xfrm>
            <a:off x="4678463" y="2785155"/>
            <a:ext cx="396875" cy="396875"/>
            <a:chOff x="2989" y="1455"/>
            <a:chExt cx="250" cy="250"/>
          </a:xfrm>
          <a:solidFill>
            <a:schemeClr val="bg1"/>
          </a:solidFill>
        </p:grpSpPr>
        <p:sp>
          <p:nvSpPr>
            <p:cNvPr id="32" name="Freeform 12"/>
            <p:cNvSpPr/>
            <p:nvPr/>
          </p:nvSpPr>
          <p:spPr bwMode="auto">
            <a:xfrm>
              <a:off x="2989" y="1455"/>
              <a:ext cx="250" cy="250"/>
            </a:xfrm>
            <a:custGeom>
              <a:avLst/>
              <a:gdLst>
                <a:gd name="T0" fmla="*/ 2620 w 3500"/>
                <a:gd name="T1" fmla="*/ 0 h 3500"/>
                <a:gd name="T2" fmla="*/ 2550 w 3500"/>
                <a:gd name="T3" fmla="*/ 78 h 3500"/>
                <a:gd name="T4" fmla="*/ 2469 w 3500"/>
                <a:gd name="T5" fmla="*/ 213 h 3500"/>
                <a:gd name="T6" fmla="*/ 389 w 3500"/>
                <a:gd name="T7" fmla="*/ 369 h 3500"/>
                <a:gd name="T8" fmla="*/ 372 w 3500"/>
                <a:gd name="T9" fmla="*/ 380 h 3500"/>
                <a:gd name="T10" fmla="*/ 369 w 3500"/>
                <a:gd name="T11" fmla="*/ 3111 h 3500"/>
                <a:gd name="T12" fmla="*/ 380 w 3500"/>
                <a:gd name="T13" fmla="*/ 3128 h 3500"/>
                <a:gd name="T14" fmla="*/ 3111 w 3500"/>
                <a:gd name="T15" fmla="*/ 3131 h 3500"/>
                <a:gd name="T16" fmla="*/ 3128 w 3500"/>
                <a:gd name="T17" fmla="*/ 3120 h 3500"/>
                <a:gd name="T18" fmla="*/ 3131 w 3500"/>
                <a:gd name="T19" fmla="*/ 1503 h 3500"/>
                <a:gd name="T20" fmla="*/ 3500 w 3500"/>
                <a:gd name="T21" fmla="*/ 862 h 3500"/>
                <a:gd name="T22" fmla="*/ 3497 w 3500"/>
                <a:gd name="T23" fmla="*/ 3160 h 3500"/>
                <a:gd name="T24" fmla="*/ 3473 w 3500"/>
                <a:gd name="T25" fmla="*/ 3252 h 3500"/>
                <a:gd name="T26" fmla="*/ 3430 w 3500"/>
                <a:gd name="T27" fmla="*/ 3333 h 3500"/>
                <a:gd name="T28" fmla="*/ 3370 w 3500"/>
                <a:gd name="T29" fmla="*/ 3401 h 3500"/>
                <a:gd name="T30" fmla="*/ 3294 w 3500"/>
                <a:gd name="T31" fmla="*/ 3454 h 3500"/>
                <a:gd name="T32" fmla="*/ 3207 w 3500"/>
                <a:gd name="T33" fmla="*/ 3488 h 3500"/>
                <a:gd name="T34" fmla="*/ 3111 w 3500"/>
                <a:gd name="T35" fmla="*/ 3500 h 3500"/>
                <a:gd name="T36" fmla="*/ 340 w 3500"/>
                <a:gd name="T37" fmla="*/ 3497 h 3500"/>
                <a:gd name="T38" fmla="*/ 248 w 3500"/>
                <a:gd name="T39" fmla="*/ 3473 h 3500"/>
                <a:gd name="T40" fmla="*/ 167 w 3500"/>
                <a:gd name="T41" fmla="*/ 3430 h 3500"/>
                <a:gd name="T42" fmla="*/ 99 w 3500"/>
                <a:gd name="T43" fmla="*/ 3370 h 3500"/>
                <a:gd name="T44" fmla="*/ 46 w 3500"/>
                <a:gd name="T45" fmla="*/ 3294 h 3500"/>
                <a:gd name="T46" fmla="*/ 12 w 3500"/>
                <a:gd name="T47" fmla="*/ 3207 h 3500"/>
                <a:gd name="T48" fmla="*/ 0 w 3500"/>
                <a:gd name="T49" fmla="*/ 3111 h 3500"/>
                <a:gd name="T50" fmla="*/ 3 w 3500"/>
                <a:gd name="T51" fmla="*/ 340 h 3500"/>
                <a:gd name="T52" fmla="*/ 27 w 3500"/>
                <a:gd name="T53" fmla="*/ 248 h 3500"/>
                <a:gd name="T54" fmla="*/ 70 w 3500"/>
                <a:gd name="T55" fmla="*/ 167 h 3500"/>
                <a:gd name="T56" fmla="*/ 130 w 3500"/>
                <a:gd name="T57" fmla="*/ 99 h 3500"/>
                <a:gd name="T58" fmla="*/ 206 w 3500"/>
                <a:gd name="T59" fmla="*/ 46 h 3500"/>
                <a:gd name="T60" fmla="*/ 293 w 3500"/>
                <a:gd name="T61" fmla="*/ 12 h 3500"/>
                <a:gd name="T62" fmla="*/ 389 w 3500"/>
                <a:gd name="T63" fmla="*/ 0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00" h="3500">
                  <a:moveTo>
                    <a:pt x="389" y="0"/>
                  </a:moveTo>
                  <a:lnTo>
                    <a:pt x="2620" y="0"/>
                  </a:lnTo>
                  <a:lnTo>
                    <a:pt x="2583" y="37"/>
                  </a:lnTo>
                  <a:lnTo>
                    <a:pt x="2550" y="78"/>
                  </a:lnTo>
                  <a:lnTo>
                    <a:pt x="2521" y="123"/>
                  </a:lnTo>
                  <a:lnTo>
                    <a:pt x="2469" y="213"/>
                  </a:lnTo>
                  <a:lnTo>
                    <a:pt x="2378" y="369"/>
                  </a:lnTo>
                  <a:lnTo>
                    <a:pt x="389" y="369"/>
                  </a:lnTo>
                  <a:lnTo>
                    <a:pt x="380" y="372"/>
                  </a:lnTo>
                  <a:lnTo>
                    <a:pt x="372" y="380"/>
                  </a:lnTo>
                  <a:lnTo>
                    <a:pt x="369" y="389"/>
                  </a:lnTo>
                  <a:lnTo>
                    <a:pt x="369" y="3111"/>
                  </a:lnTo>
                  <a:lnTo>
                    <a:pt x="372" y="3120"/>
                  </a:lnTo>
                  <a:lnTo>
                    <a:pt x="380" y="3128"/>
                  </a:lnTo>
                  <a:lnTo>
                    <a:pt x="389" y="3131"/>
                  </a:lnTo>
                  <a:lnTo>
                    <a:pt x="3111" y="3131"/>
                  </a:lnTo>
                  <a:lnTo>
                    <a:pt x="3120" y="3128"/>
                  </a:lnTo>
                  <a:lnTo>
                    <a:pt x="3128" y="3120"/>
                  </a:lnTo>
                  <a:lnTo>
                    <a:pt x="3131" y="3111"/>
                  </a:lnTo>
                  <a:lnTo>
                    <a:pt x="3131" y="1503"/>
                  </a:lnTo>
                  <a:lnTo>
                    <a:pt x="3362" y="1101"/>
                  </a:lnTo>
                  <a:lnTo>
                    <a:pt x="3500" y="862"/>
                  </a:lnTo>
                  <a:lnTo>
                    <a:pt x="3500" y="3111"/>
                  </a:lnTo>
                  <a:lnTo>
                    <a:pt x="3497" y="3160"/>
                  </a:lnTo>
                  <a:lnTo>
                    <a:pt x="3488" y="3207"/>
                  </a:lnTo>
                  <a:lnTo>
                    <a:pt x="3473" y="3252"/>
                  </a:lnTo>
                  <a:lnTo>
                    <a:pt x="3454" y="3294"/>
                  </a:lnTo>
                  <a:lnTo>
                    <a:pt x="3430" y="3333"/>
                  </a:lnTo>
                  <a:lnTo>
                    <a:pt x="3401" y="3370"/>
                  </a:lnTo>
                  <a:lnTo>
                    <a:pt x="3370" y="3401"/>
                  </a:lnTo>
                  <a:lnTo>
                    <a:pt x="3333" y="3430"/>
                  </a:lnTo>
                  <a:lnTo>
                    <a:pt x="3294" y="3454"/>
                  </a:lnTo>
                  <a:lnTo>
                    <a:pt x="3252" y="3473"/>
                  </a:lnTo>
                  <a:lnTo>
                    <a:pt x="3207" y="3488"/>
                  </a:lnTo>
                  <a:lnTo>
                    <a:pt x="3160" y="3497"/>
                  </a:lnTo>
                  <a:lnTo>
                    <a:pt x="3111" y="3500"/>
                  </a:lnTo>
                  <a:lnTo>
                    <a:pt x="389" y="3500"/>
                  </a:lnTo>
                  <a:lnTo>
                    <a:pt x="340" y="3497"/>
                  </a:lnTo>
                  <a:lnTo>
                    <a:pt x="293" y="3488"/>
                  </a:lnTo>
                  <a:lnTo>
                    <a:pt x="248" y="3473"/>
                  </a:lnTo>
                  <a:lnTo>
                    <a:pt x="206" y="3454"/>
                  </a:lnTo>
                  <a:lnTo>
                    <a:pt x="167" y="3430"/>
                  </a:lnTo>
                  <a:lnTo>
                    <a:pt x="130" y="3401"/>
                  </a:lnTo>
                  <a:lnTo>
                    <a:pt x="99" y="3370"/>
                  </a:lnTo>
                  <a:lnTo>
                    <a:pt x="70" y="3333"/>
                  </a:lnTo>
                  <a:lnTo>
                    <a:pt x="46" y="3294"/>
                  </a:lnTo>
                  <a:lnTo>
                    <a:pt x="27" y="3252"/>
                  </a:lnTo>
                  <a:lnTo>
                    <a:pt x="12" y="3207"/>
                  </a:lnTo>
                  <a:lnTo>
                    <a:pt x="3" y="3160"/>
                  </a:lnTo>
                  <a:lnTo>
                    <a:pt x="0" y="3111"/>
                  </a:lnTo>
                  <a:lnTo>
                    <a:pt x="0" y="389"/>
                  </a:lnTo>
                  <a:lnTo>
                    <a:pt x="3" y="340"/>
                  </a:lnTo>
                  <a:lnTo>
                    <a:pt x="12" y="293"/>
                  </a:lnTo>
                  <a:lnTo>
                    <a:pt x="27" y="248"/>
                  </a:lnTo>
                  <a:lnTo>
                    <a:pt x="46" y="206"/>
                  </a:lnTo>
                  <a:lnTo>
                    <a:pt x="70" y="167"/>
                  </a:lnTo>
                  <a:lnTo>
                    <a:pt x="99" y="130"/>
                  </a:lnTo>
                  <a:lnTo>
                    <a:pt x="130" y="99"/>
                  </a:lnTo>
                  <a:lnTo>
                    <a:pt x="167" y="70"/>
                  </a:lnTo>
                  <a:lnTo>
                    <a:pt x="206" y="46"/>
                  </a:lnTo>
                  <a:lnTo>
                    <a:pt x="248" y="27"/>
                  </a:lnTo>
                  <a:lnTo>
                    <a:pt x="293" y="12"/>
                  </a:lnTo>
                  <a:lnTo>
                    <a:pt x="340" y="3"/>
                  </a:lnTo>
                  <a:lnTo>
                    <a:pt x="38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3" name="Freeform 13"/>
            <p:cNvSpPr/>
            <p:nvPr/>
          </p:nvSpPr>
          <p:spPr bwMode="auto">
            <a:xfrm>
              <a:off x="3118" y="1494"/>
              <a:ext cx="99" cy="144"/>
            </a:xfrm>
            <a:custGeom>
              <a:avLst/>
              <a:gdLst>
                <a:gd name="T0" fmla="*/ 744 w 1378"/>
                <a:gd name="T1" fmla="*/ 0 h 2016"/>
                <a:gd name="T2" fmla="*/ 1378 w 1378"/>
                <a:gd name="T3" fmla="*/ 366 h 2016"/>
                <a:gd name="T4" fmla="*/ 633 w 1378"/>
                <a:gd name="T5" fmla="*/ 1657 h 2016"/>
                <a:gd name="T6" fmla="*/ 3 w 1378"/>
                <a:gd name="T7" fmla="*/ 2016 h 2016"/>
                <a:gd name="T8" fmla="*/ 0 w 1378"/>
                <a:gd name="T9" fmla="*/ 1291 h 2016"/>
                <a:gd name="T10" fmla="*/ 744 w 1378"/>
                <a:gd name="T11" fmla="*/ 0 h 2016"/>
              </a:gdLst>
              <a:ahLst/>
              <a:cxnLst>
                <a:cxn ang="0">
                  <a:pos x="T0" y="T1"/>
                </a:cxn>
                <a:cxn ang="0">
                  <a:pos x="T2" y="T3"/>
                </a:cxn>
                <a:cxn ang="0">
                  <a:pos x="T4" y="T5"/>
                </a:cxn>
                <a:cxn ang="0">
                  <a:pos x="T6" y="T7"/>
                </a:cxn>
                <a:cxn ang="0">
                  <a:pos x="T8" y="T9"/>
                </a:cxn>
                <a:cxn ang="0">
                  <a:pos x="T10" y="T11"/>
                </a:cxn>
              </a:cxnLst>
              <a:rect l="0" t="0" r="r" b="b"/>
              <a:pathLst>
                <a:path w="1378" h="2016">
                  <a:moveTo>
                    <a:pt x="744" y="0"/>
                  </a:moveTo>
                  <a:lnTo>
                    <a:pt x="1378" y="366"/>
                  </a:lnTo>
                  <a:lnTo>
                    <a:pt x="633" y="1657"/>
                  </a:lnTo>
                  <a:lnTo>
                    <a:pt x="3" y="2016"/>
                  </a:lnTo>
                  <a:lnTo>
                    <a:pt x="0" y="1291"/>
                  </a:lnTo>
                  <a:lnTo>
                    <a:pt x="744"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4" name="Freeform 14"/>
            <p:cNvSpPr/>
            <p:nvPr/>
          </p:nvSpPr>
          <p:spPr bwMode="auto">
            <a:xfrm>
              <a:off x="3178" y="1462"/>
              <a:ext cx="54" cy="48"/>
            </a:xfrm>
            <a:custGeom>
              <a:avLst/>
              <a:gdLst>
                <a:gd name="T0" fmla="*/ 357 w 762"/>
                <a:gd name="T1" fmla="*/ 0 h 671"/>
                <a:gd name="T2" fmla="*/ 399 w 762"/>
                <a:gd name="T3" fmla="*/ 1 h 671"/>
                <a:gd name="T4" fmla="*/ 441 w 762"/>
                <a:gd name="T5" fmla="*/ 7 h 671"/>
                <a:gd name="T6" fmla="*/ 483 w 762"/>
                <a:gd name="T7" fmla="*/ 18 h 671"/>
                <a:gd name="T8" fmla="*/ 526 w 762"/>
                <a:gd name="T9" fmla="*/ 34 h 671"/>
                <a:gd name="T10" fmla="*/ 566 w 762"/>
                <a:gd name="T11" fmla="*/ 55 h 671"/>
                <a:gd name="T12" fmla="*/ 605 w 762"/>
                <a:gd name="T13" fmla="*/ 80 h 671"/>
                <a:gd name="T14" fmla="*/ 639 w 762"/>
                <a:gd name="T15" fmla="*/ 108 h 671"/>
                <a:gd name="T16" fmla="*/ 670 w 762"/>
                <a:gd name="T17" fmla="*/ 140 h 671"/>
                <a:gd name="T18" fmla="*/ 697 w 762"/>
                <a:gd name="T19" fmla="*/ 172 h 671"/>
                <a:gd name="T20" fmla="*/ 719 w 762"/>
                <a:gd name="T21" fmla="*/ 209 h 671"/>
                <a:gd name="T22" fmla="*/ 737 w 762"/>
                <a:gd name="T23" fmla="*/ 246 h 671"/>
                <a:gd name="T24" fmla="*/ 751 w 762"/>
                <a:gd name="T25" fmla="*/ 284 h 671"/>
                <a:gd name="T26" fmla="*/ 759 w 762"/>
                <a:gd name="T27" fmla="*/ 322 h 671"/>
                <a:gd name="T28" fmla="*/ 762 w 762"/>
                <a:gd name="T29" fmla="*/ 361 h 671"/>
                <a:gd name="T30" fmla="*/ 761 w 762"/>
                <a:gd name="T31" fmla="*/ 400 h 671"/>
                <a:gd name="T32" fmla="*/ 755 w 762"/>
                <a:gd name="T33" fmla="*/ 439 h 671"/>
                <a:gd name="T34" fmla="*/ 742 w 762"/>
                <a:gd name="T35" fmla="*/ 476 h 671"/>
                <a:gd name="T36" fmla="*/ 725 w 762"/>
                <a:gd name="T37" fmla="*/ 512 h 671"/>
                <a:gd name="T38" fmla="*/ 633 w 762"/>
                <a:gd name="T39" fmla="*/ 671 h 671"/>
                <a:gd name="T40" fmla="*/ 0 w 762"/>
                <a:gd name="T41" fmla="*/ 305 h 671"/>
                <a:gd name="T42" fmla="*/ 91 w 762"/>
                <a:gd name="T43" fmla="*/ 146 h 671"/>
                <a:gd name="T44" fmla="*/ 113 w 762"/>
                <a:gd name="T45" fmla="*/ 113 h 671"/>
                <a:gd name="T46" fmla="*/ 140 w 762"/>
                <a:gd name="T47" fmla="*/ 84 h 671"/>
                <a:gd name="T48" fmla="*/ 170 w 762"/>
                <a:gd name="T49" fmla="*/ 59 h 671"/>
                <a:gd name="T50" fmla="*/ 202 w 762"/>
                <a:gd name="T51" fmla="*/ 39 h 671"/>
                <a:gd name="T52" fmla="*/ 238 w 762"/>
                <a:gd name="T53" fmla="*/ 22 h 671"/>
                <a:gd name="T54" fmla="*/ 277 w 762"/>
                <a:gd name="T55" fmla="*/ 10 h 671"/>
                <a:gd name="T56" fmla="*/ 316 w 762"/>
                <a:gd name="T57" fmla="*/ 3 h 671"/>
                <a:gd name="T58" fmla="*/ 357 w 762"/>
                <a:gd name="T59" fmla="*/ 0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2" h="671">
                  <a:moveTo>
                    <a:pt x="357" y="0"/>
                  </a:moveTo>
                  <a:lnTo>
                    <a:pt x="399" y="1"/>
                  </a:lnTo>
                  <a:lnTo>
                    <a:pt x="441" y="7"/>
                  </a:lnTo>
                  <a:lnTo>
                    <a:pt x="483" y="18"/>
                  </a:lnTo>
                  <a:lnTo>
                    <a:pt x="526" y="34"/>
                  </a:lnTo>
                  <a:lnTo>
                    <a:pt x="566" y="55"/>
                  </a:lnTo>
                  <a:lnTo>
                    <a:pt x="605" y="80"/>
                  </a:lnTo>
                  <a:lnTo>
                    <a:pt x="639" y="108"/>
                  </a:lnTo>
                  <a:lnTo>
                    <a:pt x="670" y="140"/>
                  </a:lnTo>
                  <a:lnTo>
                    <a:pt x="697" y="172"/>
                  </a:lnTo>
                  <a:lnTo>
                    <a:pt x="719" y="209"/>
                  </a:lnTo>
                  <a:lnTo>
                    <a:pt x="737" y="246"/>
                  </a:lnTo>
                  <a:lnTo>
                    <a:pt x="751" y="284"/>
                  </a:lnTo>
                  <a:lnTo>
                    <a:pt x="759" y="322"/>
                  </a:lnTo>
                  <a:lnTo>
                    <a:pt x="762" y="361"/>
                  </a:lnTo>
                  <a:lnTo>
                    <a:pt x="761" y="400"/>
                  </a:lnTo>
                  <a:lnTo>
                    <a:pt x="755" y="439"/>
                  </a:lnTo>
                  <a:lnTo>
                    <a:pt x="742" y="476"/>
                  </a:lnTo>
                  <a:lnTo>
                    <a:pt x="725" y="512"/>
                  </a:lnTo>
                  <a:lnTo>
                    <a:pt x="633" y="671"/>
                  </a:lnTo>
                  <a:lnTo>
                    <a:pt x="0" y="305"/>
                  </a:lnTo>
                  <a:lnTo>
                    <a:pt x="91" y="146"/>
                  </a:lnTo>
                  <a:lnTo>
                    <a:pt x="113" y="113"/>
                  </a:lnTo>
                  <a:lnTo>
                    <a:pt x="140" y="84"/>
                  </a:lnTo>
                  <a:lnTo>
                    <a:pt x="170" y="59"/>
                  </a:lnTo>
                  <a:lnTo>
                    <a:pt x="202" y="39"/>
                  </a:lnTo>
                  <a:lnTo>
                    <a:pt x="238" y="22"/>
                  </a:lnTo>
                  <a:lnTo>
                    <a:pt x="277" y="10"/>
                  </a:lnTo>
                  <a:lnTo>
                    <a:pt x="316" y="3"/>
                  </a:lnTo>
                  <a:lnTo>
                    <a:pt x="35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5" name="Group 17"/>
          <p:cNvGrpSpPr>
            <a:grpSpLocks noChangeAspect="1"/>
          </p:cNvGrpSpPr>
          <p:nvPr/>
        </p:nvGrpSpPr>
        <p:grpSpPr bwMode="auto">
          <a:xfrm>
            <a:off x="7321391" y="2764517"/>
            <a:ext cx="293688" cy="490538"/>
            <a:chOff x="4703" y="1442"/>
            <a:chExt cx="185" cy="309"/>
          </a:xfrm>
          <a:solidFill>
            <a:schemeClr val="bg1"/>
          </a:solidFill>
        </p:grpSpPr>
        <p:sp>
          <p:nvSpPr>
            <p:cNvPr id="36" name="Freeform 19"/>
            <p:cNvSpPr/>
            <p:nvPr/>
          </p:nvSpPr>
          <p:spPr bwMode="auto">
            <a:xfrm>
              <a:off x="4785" y="1515"/>
              <a:ext cx="27" cy="55"/>
            </a:xfrm>
            <a:custGeom>
              <a:avLst/>
              <a:gdLst>
                <a:gd name="T0" fmla="*/ 147 w 295"/>
                <a:gd name="T1" fmla="*/ 0 h 598"/>
                <a:gd name="T2" fmla="*/ 169 w 295"/>
                <a:gd name="T3" fmla="*/ 3 h 598"/>
                <a:gd name="T4" fmla="*/ 190 w 295"/>
                <a:gd name="T5" fmla="*/ 13 h 598"/>
                <a:gd name="T6" fmla="*/ 210 w 295"/>
                <a:gd name="T7" fmla="*/ 29 h 598"/>
                <a:gd name="T8" fmla="*/ 227 w 295"/>
                <a:gd name="T9" fmla="*/ 49 h 598"/>
                <a:gd name="T10" fmla="*/ 244 w 295"/>
                <a:gd name="T11" fmla="*/ 74 h 598"/>
                <a:gd name="T12" fmla="*/ 258 w 295"/>
                <a:gd name="T13" fmla="*/ 102 h 598"/>
                <a:gd name="T14" fmla="*/ 271 w 295"/>
                <a:gd name="T15" fmla="*/ 136 h 598"/>
                <a:gd name="T16" fmla="*/ 281 w 295"/>
                <a:gd name="T17" fmla="*/ 173 h 598"/>
                <a:gd name="T18" fmla="*/ 289 w 295"/>
                <a:gd name="T19" fmla="*/ 212 h 598"/>
                <a:gd name="T20" fmla="*/ 293 w 295"/>
                <a:gd name="T21" fmla="*/ 255 h 598"/>
                <a:gd name="T22" fmla="*/ 295 w 295"/>
                <a:gd name="T23" fmla="*/ 299 h 598"/>
                <a:gd name="T24" fmla="*/ 293 w 295"/>
                <a:gd name="T25" fmla="*/ 343 h 598"/>
                <a:gd name="T26" fmla="*/ 289 w 295"/>
                <a:gd name="T27" fmla="*/ 386 h 598"/>
                <a:gd name="T28" fmla="*/ 281 w 295"/>
                <a:gd name="T29" fmla="*/ 425 h 598"/>
                <a:gd name="T30" fmla="*/ 271 w 295"/>
                <a:gd name="T31" fmla="*/ 462 h 598"/>
                <a:gd name="T32" fmla="*/ 258 w 295"/>
                <a:gd name="T33" fmla="*/ 496 h 598"/>
                <a:gd name="T34" fmla="*/ 244 w 295"/>
                <a:gd name="T35" fmla="*/ 525 h 598"/>
                <a:gd name="T36" fmla="*/ 227 w 295"/>
                <a:gd name="T37" fmla="*/ 551 h 598"/>
                <a:gd name="T38" fmla="*/ 210 w 295"/>
                <a:gd name="T39" fmla="*/ 571 h 598"/>
                <a:gd name="T40" fmla="*/ 190 w 295"/>
                <a:gd name="T41" fmla="*/ 585 h 598"/>
                <a:gd name="T42" fmla="*/ 169 w 295"/>
                <a:gd name="T43" fmla="*/ 595 h 598"/>
                <a:gd name="T44" fmla="*/ 147 w 295"/>
                <a:gd name="T45" fmla="*/ 598 h 598"/>
                <a:gd name="T46" fmla="*/ 127 w 295"/>
                <a:gd name="T47" fmla="*/ 595 h 598"/>
                <a:gd name="T48" fmla="*/ 106 w 295"/>
                <a:gd name="T49" fmla="*/ 585 h 598"/>
                <a:gd name="T50" fmla="*/ 86 w 295"/>
                <a:gd name="T51" fmla="*/ 571 h 598"/>
                <a:gd name="T52" fmla="*/ 67 w 295"/>
                <a:gd name="T53" fmla="*/ 551 h 598"/>
                <a:gd name="T54" fmla="*/ 51 w 295"/>
                <a:gd name="T55" fmla="*/ 525 h 598"/>
                <a:gd name="T56" fmla="*/ 36 w 295"/>
                <a:gd name="T57" fmla="*/ 496 h 598"/>
                <a:gd name="T58" fmla="*/ 24 w 295"/>
                <a:gd name="T59" fmla="*/ 462 h 598"/>
                <a:gd name="T60" fmla="*/ 14 w 295"/>
                <a:gd name="T61" fmla="*/ 425 h 598"/>
                <a:gd name="T62" fmla="*/ 6 w 295"/>
                <a:gd name="T63" fmla="*/ 386 h 598"/>
                <a:gd name="T64" fmla="*/ 2 w 295"/>
                <a:gd name="T65" fmla="*/ 343 h 598"/>
                <a:gd name="T66" fmla="*/ 0 w 295"/>
                <a:gd name="T67" fmla="*/ 299 h 598"/>
                <a:gd name="T68" fmla="*/ 2 w 295"/>
                <a:gd name="T69" fmla="*/ 255 h 598"/>
                <a:gd name="T70" fmla="*/ 6 w 295"/>
                <a:gd name="T71" fmla="*/ 212 h 598"/>
                <a:gd name="T72" fmla="*/ 14 w 295"/>
                <a:gd name="T73" fmla="*/ 173 h 598"/>
                <a:gd name="T74" fmla="*/ 24 w 295"/>
                <a:gd name="T75" fmla="*/ 136 h 598"/>
                <a:gd name="T76" fmla="*/ 36 w 295"/>
                <a:gd name="T77" fmla="*/ 102 h 598"/>
                <a:gd name="T78" fmla="*/ 51 w 295"/>
                <a:gd name="T79" fmla="*/ 74 h 598"/>
                <a:gd name="T80" fmla="*/ 67 w 295"/>
                <a:gd name="T81" fmla="*/ 49 h 598"/>
                <a:gd name="T82" fmla="*/ 86 w 295"/>
                <a:gd name="T83" fmla="*/ 29 h 598"/>
                <a:gd name="T84" fmla="*/ 106 w 295"/>
                <a:gd name="T85" fmla="*/ 13 h 598"/>
                <a:gd name="T86" fmla="*/ 127 w 295"/>
                <a:gd name="T87" fmla="*/ 3 h 598"/>
                <a:gd name="T88" fmla="*/ 147 w 295"/>
                <a:gd name="T89" fmla="*/ 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 h="598">
                  <a:moveTo>
                    <a:pt x="147" y="0"/>
                  </a:moveTo>
                  <a:lnTo>
                    <a:pt x="169" y="3"/>
                  </a:lnTo>
                  <a:lnTo>
                    <a:pt x="190" y="13"/>
                  </a:lnTo>
                  <a:lnTo>
                    <a:pt x="210" y="29"/>
                  </a:lnTo>
                  <a:lnTo>
                    <a:pt x="227" y="49"/>
                  </a:lnTo>
                  <a:lnTo>
                    <a:pt x="244" y="74"/>
                  </a:lnTo>
                  <a:lnTo>
                    <a:pt x="258" y="102"/>
                  </a:lnTo>
                  <a:lnTo>
                    <a:pt x="271" y="136"/>
                  </a:lnTo>
                  <a:lnTo>
                    <a:pt x="281" y="173"/>
                  </a:lnTo>
                  <a:lnTo>
                    <a:pt x="289" y="212"/>
                  </a:lnTo>
                  <a:lnTo>
                    <a:pt x="293" y="255"/>
                  </a:lnTo>
                  <a:lnTo>
                    <a:pt x="295" y="299"/>
                  </a:lnTo>
                  <a:lnTo>
                    <a:pt x="293" y="343"/>
                  </a:lnTo>
                  <a:lnTo>
                    <a:pt x="289" y="386"/>
                  </a:lnTo>
                  <a:lnTo>
                    <a:pt x="281" y="425"/>
                  </a:lnTo>
                  <a:lnTo>
                    <a:pt x="271" y="462"/>
                  </a:lnTo>
                  <a:lnTo>
                    <a:pt x="258" y="496"/>
                  </a:lnTo>
                  <a:lnTo>
                    <a:pt x="244" y="525"/>
                  </a:lnTo>
                  <a:lnTo>
                    <a:pt x="227" y="551"/>
                  </a:lnTo>
                  <a:lnTo>
                    <a:pt x="210" y="571"/>
                  </a:lnTo>
                  <a:lnTo>
                    <a:pt x="190" y="585"/>
                  </a:lnTo>
                  <a:lnTo>
                    <a:pt x="169" y="595"/>
                  </a:lnTo>
                  <a:lnTo>
                    <a:pt x="147" y="598"/>
                  </a:lnTo>
                  <a:lnTo>
                    <a:pt x="127" y="595"/>
                  </a:lnTo>
                  <a:lnTo>
                    <a:pt x="106" y="585"/>
                  </a:lnTo>
                  <a:lnTo>
                    <a:pt x="86" y="571"/>
                  </a:lnTo>
                  <a:lnTo>
                    <a:pt x="67" y="551"/>
                  </a:lnTo>
                  <a:lnTo>
                    <a:pt x="51" y="525"/>
                  </a:lnTo>
                  <a:lnTo>
                    <a:pt x="36" y="496"/>
                  </a:lnTo>
                  <a:lnTo>
                    <a:pt x="24" y="462"/>
                  </a:lnTo>
                  <a:lnTo>
                    <a:pt x="14" y="425"/>
                  </a:lnTo>
                  <a:lnTo>
                    <a:pt x="6" y="386"/>
                  </a:lnTo>
                  <a:lnTo>
                    <a:pt x="2" y="343"/>
                  </a:lnTo>
                  <a:lnTo>
                    <a:pt x="0" y="299"/>
                  </a:lnTo>
                  <a:lnTo>
                    <a:pt x="2" y="255"/>
                  </a:lnTo>
                  <a:lnTo>
                    <a:pt x="6" y="212"/>
                  </a:lnTo>
                  <a:lnTo>
                    <a:pt x="14" y="173"/>
                  </a:lnTo>
                  <a:lnTo>
                    <a:pt x="24" y="136"/>
                  </a:lnTo>
                  <a:lnTo>
                    <a:pt x="36" y="102"/>
                  </a:lnTo>
                  <a:lnTo>
                    <a:pt x="51" y="74"/>
                  </a:lnTo>
                  <a:lnTo>
                    <a:pt x="67" y="49"/>
                  </a:lnTo>
                  <a:lnTo>
                    <a:pt x="86" y="29"/>
                  </a:lnTo>
                  <a:lnTo>
                    <a:pt x="106" y="13"/>
                  </a:lnTo>
                  <a:lnTo>
                    <a:pt x="127" y="3"/>
                  </a:lnTo>
                  <a:lnTo>
                    <a:pt x="14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7" name="Freeform 20"/>
            <p:cNvSpPr/>
            <p:nvPr/>
          </p:nvSpPr>
          <p:spPr bwMode="auto">
            <a:xfrm>
              <a:off x="4703" y="1442"/>
              <a:ext cx="103" cy="58"/>
            </a:xfrm>
            <a:custGeom>
              <a:avLst/>
              <a:gdLst>
                <a:gd name="T0" fmla="*/ 146 w 1128"/>
                <a:gd name="T1" fmla="*/ 0 h 646"/>
                <a:gd name="T2" fmla="*/ 153 w 1128"/>
                <a:gd name="T3" fmla="*/ 76 h 646"/>
                <a:gd name="T4" fmla="*/ 170 w 1128"/>
                <a:gd name="T5" fmla="*/ 134 h 646"/>
                <a:gd name="T6" fmla="*/ 200 w 1128"/>
                <a:gd name="T7" fmla="*/ 178 h 646"/>
                <a:gd name="T8" fmla="*/ 244 w 1128"/>
                <a:gd name="T9" fmla="*/ 209 h 646"/>
                <a:gd name="T10" fmla="*/ 301 w 1128"/>
                <a:gd name="T11" fmla="*/ 229 h 646"/>
                <a:gd name="T12" fmla="*/ 374 w 1128"/>
                <a:gd name="T13" fmla="*/ 240 h 646"/>
                <a:gd name="T14" fmla="*/ 460 w 1128"/>
                <a:gd name="T15" fmla="*/ 247 h 646"/>
                <a:gd name="T16" fmla="*/ 563 w 1128"/>
                <a:gd name="T17" fmla="*/ 248 h 646"/>
                <a:gd name="T18" fmla="*/ 627 w 1128"/>
                <a:gd name="T19" fmla="*/ 248 h 646"/>
                <a:gd name="T20" fmla="*/ 693 w 1128"/>
                <a:gd name="T21" fmla="*/ 250 h 646"/>
                <a:gd name="T22" fmla="*/ 760 w 1128"/>
                <a:gd name="T23" fmla="*/ 255 h 646"/>
                <a:gd name="T24" fmla="*/ 826 w 1128"/>
                <a:gd name="T25" fmla="*/ 265 h 646"/>
                <a:gd name="T26" fmla="*/ 890 w 1128"/>
                <a:gd name="T27" fmla="*/ 281 h 646"/>
                <a:gd name="T28" fmla="*/ 949 w 1128"/>
                <a:gd name="T29" fmla="*/ 304 h 646"/>
                <a:gd name="T30" fmla="*/ 1002 w 1128"/>
                <a:gd name="T31" fmla="*/ 338 h 646"/>
                <a:gd name="T32" fmla="*/ 1048 w 1128"/>
                <a:gd name="T33" fmla="*/ 382 h 646"/>
                <a:gd name="T34" fmla="*/ 1086 w 1128"/>
                <a:gd name="T35" fmla="*/ 439 h 646"/>
                <a:gd name="T36" fmla="*/ 1111 w 1128"/>
                <a:gd name="T37" fmla="*/ 510 h 646"/>
                <a:gd name="T38" fmla="*/ 1126 w 1128"/>
                <a:gd name="T39" fmla="*/ 597 h 646"/>
                <a:gd name="T40" fmla="*/ 980 w 1128"/>
                <a:gd name="T41" fmla="*/ 646 h 646"/>
                <a:gd name="T42" fmla="*/ 974 w 1128"/>
                <a:gd name="T43" fmla="*/ 570 h 646"/>
                <a:gd name="T44" fmla="*/ 957 w 1128"/>
                <a:gd name="T45" fmla="*/ 512 h 646"/>
                <a:gd name="T46" fmla="*/ 927 w 1128"/>
                <a:gd name="T47" fmla="*/ 468 h 646"/>
                <a:gd name="T48" fmla="*/ 883 w 1128"/>
                <a:gd name="T49" fmla="*/ 437 h 646"/>
                <a:gd name="T50" fmla="*/ 826 w 1128"/>
                <a:gd name="T51" fmla="*/ 417 h 646"/>
                <a:gd name="T52" fmla="*/ 753 w 1128"/>
                <a:gd name="T53" fmla="*/ 404 h 646"/>
                <a:gd name="T54" fmla="*/ 666 w 1128"/>
                <a:gd name="T55" fmla="*/ 399 h 646"/>
                <a:gd name="T56" fmla="*/ 563 w 1128"/>
                <a:gd name="T57" fmla="*/ 397 h 646"/>
                <a:gd name="T58" fmla="*/ 500 w 1128"/>
                <a:gd name="T59" fmla="*/ 397 h 646"/>
                <a:gd name="T60" fmla="*/ 433 w 1128"/>
                <a:gd name="T61" fmla="*/ 395 h 646"/>
                <a:gd name="T62" fmla="*/ 367 w 1128"/>
                <a:gd name="T63" fmla="*/ 391 h 646"/>
                <a:gd name="T64" fmla="*/ 301 w 1128"/>
                <a:gd name="T65" fmla="*/ 381 h 646"/>
                <a:gd name="T66" fmla="*/ 238 w 1128"/>
                <a:gd name="T67" fmla="*/ 365 h 646"/>
                <a:gd name="T68" fmla="*/ 179 w 1128"/>
                <a:gd name="T69" fmla="*/ 341 h 646"/>
                <a:gd name="T70" fmla="*/ 125 w 1128"/>
                <a:gd name="T71" fmla="*/ 308 h 646"/>
                <a:gd name="T72" fmla="*/ 79 w 1128"/>
                <a:gd name="T73" fmla="*/ 264 h 646"/>
                <a:gd name="T74" fmla="*/ 42 w 1128"/>
                <a:gd name="T75" fmla="*/ 207 h 646"/>
                <a:gd name="T76" fmla="*/ 16 w 1128"/>
                <a:gd name="T77" fmla="*/ 136 h 646"/>
                <a:gd name="T78" fmla="*/ 2 w 1128"/>
                <a:gd name="T79" fmla="*/ 49 h 646"/>
                <a:gd name="T80" fmla="*/ 0 w 1128"/>
                <a:gd name="T81" fmla="*/ 0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8" h="646">
                  <a:moveTo>
                    <a:pt x="0" y="0"/>
                  </a:moveTo>
                  <a:lnTo>
                    <a:pt x="146" y="0"/>
                  </a:lnTo>
                  <a:lnTo>
                    <a:pt x="149" y="40"/>
                  </a:lnTo>
                  <a:lnTo>
                    <a:pt x="153" y="76"/>
                  </a:lnTo>
                  <a:lnTo>
                    <a:pt x="160" y="106"/>
                  </a:lnTo>
                  <a:lnTo>
                    <a:pt x="170" y="134"/>
                  </a:lnTo>
                  <a:lnTo>
                    <a:pt x="184" y="158"/>
                  </a:lnTo>
                  <a:lnTo>
                    <a:pt x="200" y="178"/>
                  </a:lnTo>
                  <a:lnTo>
                    <a:pt x="221" y="195"/>
                  </a:lnTo>
                  <a:lnTo>
                    <a:pt x="244" y="209"/>
                  </a:lnTo>
                  <a:lnTo>
                    <a:pt x="271" y="220"/>
                  </a:lnTo>
                  <a:lnTo>
                    <a:pt x="301" y="229"/>
                  </a:lnTo>
                  <a:lnTo>
                    <a:pt x="336" y="236"/>
                  </a:lnTo>
                  <a:lnTo>
                    <a:pt x="374" y="240"/>
                  </a:lnTo>
                  <a:lnTo>
                    <a:pt x="416" y="245"/>
                  </a:lnTo>
                  <a:lnTo>
                    <a:pt x="460" y="247"/>
                  </a:lnTo>
                  <a:lnTo>
                    <a:pt x="510" y="248"/>
                  </a:lnTo>
                  <a:lnTo>
                    <a:pt x="563" y="248"/>
                  </a:lnTo>
                  <a:lnTo>
                    <a:pt x="595" y="248"/>
                  </a:lnTo>
                  <a:lnTo>
                    <a:pt x="627" y="248"/>
                  </a:lnTo>
                  <a:lnTo>
                    <a:pt x="660" y="249"/>
                  </a:lnTo>
                  <a:lnTo>
                    <a:pt x="693" y="250"/>
                  </a:lnTo>
                  <a:lnTo>
                    <a:pt x="727" y="252"/>
                  </a:lnTo>
                  <a:lnTo>
                    <a:pt x="760" y="255"/>
                  </a:lnTo>
                  <a:lnTo>
                    <a:pt x="794" y="259"/>
                  </a:lnTo>
                  <a:lnTo>
                    <a:pt x="826" y="265"/>
                  </a:lnTo>
                  <a:lnTo>
                    <a:pt x="858" y="272"/>
                  </a:lnTo>
                  <a:lnTo>
                    <a:pt x="890" y="281"/>
                  </a:lnTo>
                  <a:lnTo>
                    <a:pt x="920" y="291"/>
                  </a:lnTo>
                  <a:lnTo>
                    <a:pt x="949" y="304"/>
                  </a:lnTo>
                  <a:lnTo>
                    <a:pt x="976" y="320"/>
                  </a:lnTo>
                  <a:lnTo>
                    <a:pt x="1002" y="338"/>
                  </a:lnTo>
                  <a:lnTo>
                    <a:pt x="1026" y="359"/>
                  </a:lnTo>
                  <a:lnTo>
                    <a:pt x="1048" y="382"/>
                  </a:lnTo>
                  <a:lnTo>
                    <a:pt x="1068" y="408"/>
                  </a:lnTo>
                  <a:lnTo>
                    <a:pt x="1086" y="439"/>
                  </a:lnTo>
                  <a:lnTo>
                    <a:pt x="1100" y="472"/>
                  </a:lnTo>
                  <a:lnTo>
                    <a:pt x="1111" y="510"/>
                  </a:lnTo>
                  <a:lnTo>
                    <a:pt x="1121" y="551"/>
                  </a:lnTo>
                  <a:lnTo>
                    <a:pt x="1126" y="597"/>
                  </a:lnTo>
                  <a:lnTo>
                    <a:pt x="1128" y="646"/>
                  </a:lnTo>
                  <a:lnTo>
                    <a:pt x="980" y="646"/>
                  </a:lnTo>
                  <a:lnTo>
                    <a:pt x="979" y="606"/>
                  </a:lnTo>
                  <a:lnTo>
                    <a:pt x="974" y="570"/>
                  </a:lnTo>
                  <a:lnTo>
                    <a:pt x="967" y="539"/>
                  </a:lnTo>
                  <a:lnTo>
                    <a:pt x="957" y="512"/>
                  </a:lnTo>
                  <a:lnTo>
                    <a:pt x="943" y="489"/>
                  </a:lnTo>
                  <a:lnTo>
                    <a:pt x="927" y="468"/>
                  </a:lnTo>
                  <a:lnTo>
                    <a:pt x="906" y="451"/>
                  </a:lnTo>
                  <a:lnTo>
                    <a:pt x="883" y="437"/>
                  </a:lnTo>
                  <a:lnTo>
                    <a:pt x="856" y="425"/>
                  </a:lnTo>
                  <a:lnTo>
                    <a:pt x="826" y="417"/>
                  </a:lnTo>
                  <a:lnTo>
                    <a:pt x="792" y="410"/>
                  </a:lnTo>
                  <a:lnTo>
                    <a:pt x="753" y="404"/>
                  </a:lnTo>
                  <a:lnTo>
                    <a:pt x="712" y="401"/>
                  </a:lnTo>
                  <a:lnTo>
                    <a:pt x="666" y="399"/>
                  </a:lnTo>
                  <a:lnTo>
                    <a:pt x="617" y="398"/>
                  </a:lnTo>
                  <a:lnTo>
                    <a:pt x="563" y="397"/>
                  </a:lnTo>
                  <a:lnTo>
                    <a:pt x="532" y="397"/>
                  </a:lnTo>
                  <a:lnTo>
                    <a:pt x="500" y="397"/>
                  </a:lnTo>
                  <a:lnTo>
                    <a:pt x="466" y="397"/>
                  </a:lnTo>
                  <a:lnTo>
                    <a:pt x="433" y="395"/>
                  </a:lnTo>
                  <a:lnTo>
                    <a:pt x="400" y="394"/>
                  </a:lnTo>
                  <a:lnTo>
                    <a:pt x="367" y="391"/>
                  </a:lnTo>
                  <a:lnTo>
                    <a:pt x="333" y="386"/>
                  </a:lnTo>
                  <a:lnTo>
                    <a:pt x="301" y="381"/>
                  </a:lnTo>
                  <a:lnTo>
                    <a:pt x="269" y="374"/>
                  </a:lnTo>
                  <a:lnTo>
                    <a:pt x="238" y="365"/>
                  </a:lnTo>
                  <a:lnTo>
                    <a:pt x="208" y="354"/>
                  </a:lnTo>
                  <a:lnTo>
                    <a:pt x="179" y="341"/>
                  </a:lnTo>
                  <a:lnTo>
                    <a:pt x="151" y="326"/>
                  </a:lnTo>
                  <a:lnTo>
                    <a:pt x="125" y="308"/>
                  </a:lnTo>
                  <a:lnTo>
                    <a:pt x="101" y="287"/>
                  </a:lnTo>
                  <a:lnTo>
                    <a:pt x="79" y="264"/>
                  </a:lnTo>
                  <a:lnTo>
                    <a:pt x="59" y="237"/>
                  </a:lnTo>
                  <a:lnTo>
                    <a:pt x="42" y="207"/>
                  </a:lnTo>
                  <a:lnTo>
                    <a:pt x="27" y="173"/>
                  </a:lnTo>
                  <a:lnTo>
                    <a:pt x="16" y="136"/>
                  </a:lnTo>
                  <a:lnTo>
                    <a:pt x="7" y="95"/>
                  </a:lnTo>
                  <a:lnTo>
                    <a:pt x="2" y="49"/>
                  </a:lnTo>
                  <a:lnTo>
                    <a:pt x="0" y="0"/>
                  </a:lnTo>
                  <a:lnTo>
                    <a:pt x="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8" name="Freeform 21"/>
            <p:cNvSpPr/>
            <p:nvPr/>
          </p:nvSpPr>
          <p:spPr bwMode="auto">
            <a:xfrm>
              <a:off x="4710" y="1500"/>
              <a:ext cx="178" cy="251"/>
            </a:xfrm>
            <a:custGeom>
              <a:avLst/>
              <a:gdLst>
                <a:gd name="T0" fmla="*/ 696 w 1960"/>
                <a:gd name="T1" fmla="*/ 45 h 2756"/>
                <a:gd name="T2" fmla="*/ 685 w 1960"/>
                <a:gd name="T3" fmla="*/ 139 h 2756"/>
                <a:gd name="T4" fmla="*/ 688 w 1960"/>
                <a:gd name="T5" fmla="*/ 837 h 2756"/>
                <a:gd name="T6" fmla="*/ 707 w 1960"/>
                <a:gd name="T7" fmla="*/ 928 h 2756"/>
                <a:gd name="T8" fmla="*/ 744 w 1960"/>
                <a:gd name="T9" fmla="*/ 1009 h 2756"/>
                <a:gd name="T10" fmla="*/ 794 w 1960"/>
                <a:gd name="T11" fmla="*/ 1076 h 2756"/>
                <a:gd name="T12" fmla="*/ 856 w 1960"/>
                <a:gd name="T13" fmla="*/ 1126 h 2756"/>
                <a:gd name="T14" fmla="*/ 927 w 1960"/>
                <a:gd name="T15" fmla="*/ 1154 h 2756"/>
                <a:gd name="T16" fmla="*/ 925 w 1960"/>
                <a:gd name="T17" fmla="*/ 1158 h 2756"/>
                <a:gd name="T18" fmla="*/ 925 w 1960"/>
                <a:gd name="T19" fmla="*/ 1683 h 2756"/>
                <a:gd name="T20" fmla="*/ 936 w 1960"/>
                <a:gd name="T21" fmla="*/ 1715 h 2756"/>
                <a:gd name="T22" fmla="*/ 963 w 1960"/>
                <a:gd name="T23" fmla="*/ 1735 h 2756"/>
                <a:gd name="T24" fmla="*/ 997 w 1960"/>
                <a:gd name="T25" fmla="*/ 1735 h 2756"/>
                <a:gd name="T26" fmla="*/ 1024 w 1960"/>
                <a:gd name="T27" fmla="*/ 1715 h 2756"/>
                <a:gd name="T28" fmla="*/ 1034 w 1960"/>
                <a:gd name="T29" fmla="*/ 1683 h 2756"/>
                <a:gd name="T30" fmla="*/ 1033 w 1960"/>
                <a:gd name="T31" fmla="*/ 1158 h 2756"/>
                <a:gd name="T32" fmla="*/ 1032 w 1960"/>
                <a:gd name="T33" fmla="*/ 1154 h 2756"/>
                <a:gd name="T34" fmla="*/ 1104 w 1960"/>
                <a:gd name="T35" fmla="*/ 1126 h 2756"/>
                <a:gd name="T36" fmla="*/ 1165 w 1960"/>
                <a:gd name="T37" fmla="*/ 1076 h 2756"/>
                <a:gd name="T38" fmla="*/ 1216 w 1960"/>
                <a:gd name="T39" fmla="*/ 1009 h 2756"/>
                <a:gd name="T40" fmla="*/ 1253 w 1960"/>
                <a:gd name="T41" fmla="*/ 928 h 2756"/>
                <a:gd name="T42" fmla="*/ 1271 w 1960"/>
                <a:gd name="T43" fmla="*/ 837 h 2756"/>
                <a:gd name="T44" fmla="*/ 1274 w 1960"/>
                <a:gd name="T45" fmla="*/ 139 h 2756"/>
                <a:gd name="T46" fmla="*/ 1264 w 1960"/>
                <a:gd name="T47" fmla="*/ 45 h 2756"/>
                <a:gd name="T48" fmla="*/ 1322 w 1960"/>
                <a:gd name="T49" fmla="*/ 22 h 2756"/>
                <a:gd name="T50" fmla="*/ 1456 w 1960"/>
                <a:gd name="T51" fmla="*/ 82 h 2756"/>
                <a:gd name="T52" fmla="*/ 1578 w 1960"/>
                <a:gd name="T53" fmla="*/ 160 h 2756"/>
                <a:gd name="T54" fmla="*/ 1687 w 1960"/>
                <a:gd name="T55" fmla="*/ 256 h 2756"/>
                <a:gd name="T56" fmla="*/ 1779 w 1960"/>
                <a:gd name="T57" fmla="*/ 367 h 2756"/>
                <a:gd name="T58" fmla="*/ 1855 w 1960"/>
                <a:gd name="T59" fmla="*/ 492 h 2756"/>
                <a:gd name="T60" fmla="*/ 1912 w 1960"/>
                <a:gd name="T61" fmla="*/ 628 h 2756"/>
                <a:gd name="T62" fmla="*/ 1947 w 1960"/>
                <a:gd name="T63" fmla="*/ 774 h 2756"/>
                <a:gd name="T64" fmla="*/ 1960 w 1960"/>
                <a:gd name="T65" fmla="*/ 927 h 2756"/>
                <a:gd name="T66" fmla="*/ 1957 w 1960"/>
                <a:gd name="T67" fmla="*/ 1872 h 2756"/>
                <a:gd name="T68" fmla="*/ 1932 w 1960"/>
                <a:gd name="T69" fmla="*/ 2024 h 2756"/>
                <a:gd name="T70" fmla="*/ 1885 w 1960"/>
                <a:gd name="T71" fmla="*/ 2166 h 2756"/>
                <a:gd name="T72" fmla="*/ 1818 w 1960"/>
                <a:gd name="T73" fmla="*/ 2300 h 2756"/>
                <a:gd name="T74" fmla="*/ 1731 w 1960"/>
                <a:gd name="T75" fmla="*/ 2419 h 2756"/>
                <a:gd name="T76" fmla="*/ 1629 w 1960"/>
                <a:gd name="T77" fmla="*/ 2524 h 2756"/>
                <a:gd name="T78" fmla="*/ 1511 w 1960"/>
                <a:gd name="T79" fmla="*/ 2611 h 2756"/>
                <a:gd name="T80" fmla="*/ 1380 w 1960"/>
                <a:gd name="T81" fmla="*/ 2680 h 2756"/>
                <a:gd name="T82" fmla="*/ 1240 w 1960"/>
                <a:gd name="T83" fmla="*/ 2727 h 2756"/>
                <a:gd name="T84" fmla="*/ 1090 w 1960"/>
                <a:gd name="T85" fmla="*/ 2753 h 2756"/>
                <a:gd name="T86" fmla="*/ 946 w 1960"/>
                <a:gd name="T87" fmla="*/ 2756 h 2756"/>
                <a:gd name="T88" fmla="*/ 793 w 1960"/>
                <a:gd name="T89" fmla="*/ 2743 h 2756"/>
                <a:gd name="T90" fmla="*/ 648 w 1960"/>
                <a:gd name="T91" fmla="*/ 2706 h 2756"/>
                <a:gd name="T92" fmla="*/ 512 w 1960"/>
                <a:gd name="T93" fmla="*/ 2648 h 2756"/>
                <a:gd name="T94" fmla="*/ 388 w 1960"/>
                <a:gd name="T95" fmla="*/ 2569 h 2756"/>
                <a:gd name="T96" fmla="*/ 277 w 1960"/>
                <a:gd name="T97" fmla="*/ 2473 h 2756"/>
                <a:gd name="T98" fmla="*/ 183 w 1960"/>
                <a:gd name="T99" fmla="*/ 2361 h 2756"/>
                <a:gd name="T100" fmla="*/ 106 w 1960"/>
                <a:gd name="T101" fmla="*/ 2234 h 2756"/>
                <a:gd name="T102" fmla="*/ 48 w 1960"/>
                <a:gd name="T103" fmla="*/ 2097 h 2756"/>
                <a:gd name="T104" fmla="*/ 12 w 1960"/>
                <a:gd name="T105" fmla="*/ 1949 h 2756"/>
                <a:gd name="T106" fmla="*/ 0 w 1960"/>
                <a:gd name="T107" fmla="*/ 1792 h 2756"/>
                <a:gd name="T108" fmla="*/ 3 w 1960"/>
                <a:gd name="T109" fmla="*/ 850 h 2756"/>
                <a:gd name="T110" fmla="*/ 27 w 1960"/>
                <a:gd name="T111" fmla="*/ 700 h 2756"/>
                <a:gd name="T112" fmla="*/ 72 w 1960"/>
                <a:gd name="T113" fmla="*/ 558 h 2756"/>
                <a:gd name="T114" fmla="*/ 140 w 1960"/>
                <a:gd name="T115" fmla="*/ 427 h 2756"/>
                <a:gd name="T116" fmla="*/ 224 w 1960"/>
                <a:gd name="T117" fmla="*/ 309 h 2756"/>
                <a:gd name="T118" fmla="*/ 326 w 1960"/>
                <a:gd name="T119" fmla="*/ 205 h 2756"/>
                <a:gd name="T120" fmla="*/ 441 w 1960"/>
                <a:gd name="T121" fmla="*/ 119 h 2756"/>
                <a:gd name="T122" fmla="*/ 569 w 1960"/>
                <a:gd name="T123" fmla="*/ 49 h 2756"/>
                <a:gd name="T124" fmla="*/ 707 w 1960"/>
                <a:gd name="T125" fmla="*/ 0 h 2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60" h="2756">
                  <a:moveTo>
                    <a:pt x="707" y="0"/>
                  </a:moveTo>
                  <a:lnTo>
                    <a:pt x="696" y="45"/>
                  </a:lnTo>
                  <a:lnTo>
                    <a:pt x="688" y="90"/>
                  </a:lnTo>
                  <a:lnTo>
                    <a:pt x="685" y="139"/>
                  </a:lnTo>
                  <a:lnTo>
                    <a:pt x="685" y="787"/>
                  </a:lnTo>
                  <a:lnTo>
                    <a:pt x="688" y="837"/>
                  </a:lnTo>
                  <a:lnTo>
                    <a:pt x="696" y="884"/>
                  </a:lnTo>
                  <a:lnTo>
                    <a:pt x="707" y="928"/>
                  </a:lnTo>
                  <a:lnTo>
                    <a:pt x="724" y="970"/>
                  </a:lnTo>
                  <a:lnTo>
                    <a:pt x="744" y="1009"/>
                  </a:lnTo>
                  <a:lnTo>
                    <a:pt x="767" y="1044"/>
                  </a:lnTo>
                  <a:lnTo>
                    <a:pt x="794" y="1076"/>
                  </a:lnTo>
                  <a:lnTo>
                    <a:pt x="823" y="1103"/>
                  </a:lnTo>
                  <a:lnTo>
                    <a:pt x="856" y="1126"/>
                  </a:lnTo>
                  <a:lnTo>
                    <a:pt x="890" y="1142"/>
                  </a:lnTo>
                  <a:lnTo>
                    <a:pt x="927" y="1154"/>
                  </a:lnTo>
                  <a:lnTo>
                    <a:pt x="926" y="1156"/>
                  </a:lnTo>
                  <a:lnTo>
                    <a:pt x="925" y="1158"/>
                  </a:lnTo>
                  <a:lnTo>
                    <a:pt x="925" y="1161"/>
                  </a:lnTo>
                  <a:lnTo>
                    <a:pt x="925" y="1683"/>
                  </a:lnTo>
                  <a:lnTo>
                    <a:pt x="928" y="1700"/>
                  </a:lnTo>
                  <a:lnTo>
                    <a:pt x="936" y="1715"/>
                  </a:lnTo>
                  <a:lnTo>
                    <a:pt x="947" y="1727"/>
                  </a:lnTo>
                  <a:lnTo>
                    <a:pt x="963" y="1735"/>
                  </a:lnTo>
                  <a:lnTo>
                    <a:pt x="979" y="1738"/>
                  </a:lnTo>
                  <a:lnTo>
                    <a:pt x="997" y="1735"/>
                  </a:lnTo>
                  <a:lnTo>
                    <a:pt x="1012" y="1728"/>
                  </a:lnTo>
                  <a:lnTo>
                    <a:pt x="1024" y="1715"/>
                  </a:lnTo>
                  <a:lnTo>
                    <a:pt x="1031" y="1700"/>
                  </a:lnTo>
                  <a:lnTo>
                    <a:pt x="1034" y="1683"/>
                  </a:lnTo>
                  <a:lnTo>
                    <a:pt x="1034" y="1161"/>
                  </a:lnTo>
                  <a:lnTo>
                    <a:pt x="1033" y="1158"/>
                  </a:lnTo>
                  <a:lnTo>
                    <a:pt x="1033" y="1156"/>
                  </a:lnTo>
                  <a:lnTo>
                    <a:pt x="1032" y="1154"/>
                  </a:lnTo>
                  <a:lnTo>
                    <a:pt x="1070" y="1142"/>
                  </a:lnTo>
                  <a:lnTo>
                    <a:pt x="1104" y="1126"/>
                  </a:lnTo>
                  <a:lnTo>
                    <a:pt x="1136" y="1103"/>
                  </a:lnTo>
                  <a:lnTo>
                    <a:pt x="1165" y="1076"/>
                  </a:lnTo>
                  <a:lnTo>
                    <a:pt x="1192" y="1044"/>
                  </a:lnTo>
                  <a:lnTo>
                    <a:pt x="1216" y="1009"/>
                  </a:lnTo>
                  <a:lnTo>
                    <a:pt x="1236" y="970"/>
                  </a:lnTo>
                  <a:lnTo>
                    <a:pt x="1253" y="928"/>
                  </a:lnTo>
                  <a:lnTo>
                    <a:pt x="1264" y="884"/>
                  </a:lnTo>
                  <a:lnTo>
                    <a:pt x="1271" y="837"/>
                  </a:lnTo>
                  <a:lnTo>
                    <a:pt x="1274" y="787"/>
                  </a:lnTo>
                  <a:lnTo>
                    <a:pt x="1274" y="139"/>
                  </a:lnTo>
                  <a:lnTo>
                    <a:pt x="1271" y="90"/>
                  </a:lnTo>
                  <a:lnTo>
                    <a:pt x="1264" y="45"/>
                  </a:lnTo>
                  <a:lnTo>
                    <a:pt x="1251" y="0"/>
                  </a:lnTo>
                  <a:lnTo>
                    <a:pt x="1322" y="22"/>
                  </a:lnTo>
                  <a:lnTo>
                    <a:pt x="1391" y="49"/>
                  </a:lnTo>
                  <a:lnTo>
                    <a:pt x="1456" y="82"/>
                  </a:lnTo>
                  <a:lnTo>
                    <a:pt x="1518" y="119"/>
                  </a:lnTo>
                  <a:lnTo>
                    <a:pt x="1578" y="160"/>
                  </a:lnTo>
                  <a:lnTo>
                    <a:pt x="1634" y="205"/>
                  </a:lnTo>
                  <a:lnTo>
                    <a:pt x="1687" y="256"/>
                  </a:lnTo>
                  <a:lnTo>
                    <a:pt x="1734" y="309"/>
                  </a:lnTo>
                  <a:lnTo>
                    <a:pt x="1779" y="367"/>
                  </a:lnTo>
                  <a:lnTo>
                    <a:pt x="1820" y="427"/>
                  </a:lnTo>
                  <a:lnTo>
                    <a:pt x="1855" y="492"/>
                  </a:lnTo>
                  <a:lnTo>
                    <a:pt x="1886" y="558"/>
                  </a:lnTo>
                  <a:lnTo>
                    <a:pt x="1912" y="628"/>
                  </a:lnTo>
                  <a:lnTo>
                    <a:pt x="1933" y="700"/>
                  </a:lnTo>
                  <a:lnTo>
                    <a:pt x="1947" y="774"/>
                  </a:lnTo>
                  <a:lnTo>
                    <a:pt x="1957" y="850"/>
                  </a:lnTo>
                  <a:lnTo>
                    <a:pt x="1960" y="927"/>
                  </a:lnTo>
                  <a:lnTo>
                    <a:pt x="1960" y="1792"/>
                  </a:lnTo>
                  <a:lnTo>
                    <a:pt x="1957" y="1872"/>
                  </a:lnTo>
                  <a:lnTo>
                    <a:pt x="1947" y="1949"/>
                  </a:lnTo>
                  <a:lnTo>
                    <a:pt x="1932" y="2024"/>
                  </a:lnTo>
                  <a:lnTo>
                    <a:pt x="1911" y="2097"/>
                  </a:lnTo>
                  <a:lnTo>
                    <a:pt x="1885" y="2166"/>
                  </a:lnTo>
                  <a:lnTo>
                    <a:pt x="1854" y="2234"/>
                  </a:lnTo>
                  <a:lnTo>
                    <a:pt x="1818" y="2300"/>
                  </a:lnTo>
                  <a:lnTo>
                    <a:pt x="1777" y="2361"/>
                  </a:lnTo>
                  <a:lnTo>
                    <a:pt x="1731" y="2419"/>
                  </a:lnTo>
                  <a:lnTo>
                    <a:pt x="1682" y="2473"/>
                  </a:lnTo>
                  <a:lnTo>
                    <a:pt x="1629" y="2524"/>
                  </a:lnTo>
                  <a:lnTo>
                    <a:pt x="1571" y="2569"/>
                  </a:lnTo>
                  <a:lnTo>
                    <a:pt x="1511" y="2611"/>
                  </a:lnTo>
                  <a:lnTo>
                    <a:pt x="1447" y="2648"/>
                  </a:lnTo>
                  <a:lnTo>
                    <a:pt x="1380" y="2680"/>
                  </a:lnTo>
                  <a:lnTo>
                    <a:pt x="1312" y="2706"/>
                  </a:lnTo>
                  <a:lnTo>
                    <a:pt x="1240" y="2727"/>
                  </a:lnTo>
                  <a:lnTo>
                    <a:pt x="1166" y="2743"/>
                  </a:lnTo>
                  <a:lnTo>
                    <a:pt x="1090" y="2753"/>
                  </a:lnTo>
                  <a:lnTo>
                    <a:pt x="1014" y="2756"/>
                  </a:lnTo>
                  <a:lnTo>
                    <a:pt x="946" y="2756"/>
                  </a:lnTo>
                  <a:lnTo>
                    <a:pt x="869" y="2753"/>
                  </a:lnTo>
                  <a:lnTo>
                    <a:pt x="793" y="2743"/>
                  </a:lnTo>
                  <a:lnTo>
                    <a:pt x="720" y="2727"/>
                  </a:lnTo>
                  <a:lnTo>
                    <a:pt x="648" y="2706"/>
                  </a:lnTo>
                  <a:lnTo>
                    <a:pt x="578" y="2680"/>
                  </a:lnTo>
                  <a:lnTo>
                    <a:pt x="512" y="2648"/>
                  </a:lnTo>
                  <a:lnTo>
                    <a:pt x="449" y="2611"/>
                  </a:lnTo>
                  <a:lnTo>
                    <a:pt x="388" y="2569"/>
                  </a:lnTo>
                  <a:lnTo>
                    <a:pt x="331" y="2524"/>
                  </a:lnTo>
                  <a:lnTo>
                    <a:pt x="277" y="2473"/>
                  </a:lnTo>
                  <a:lnTo>
                    <a:pt x="228" y="2419"/>
                  </a:lnTo>
                  <a:lnTo>
                    <a:pt x="183" y="2361"/>
                  </a:lnTo>
                  <a:lnTo>
                    <a:pt x="142" y="2300"/>
                  </a:lnTo>
                  <a:lnTo>
                    <a:pt x="106" y="2234"/>
                  </a:lnTo>
                  <a:lnTo>
                    <a:pt x="75" y="2166"/>
                  </a:lnTo>
                  <a:lnTo>
                    <a:pt x="48" y="2097"/>
                  </a:lnTo>
                  <a:lnTo>
                    <a:pt x="27" y="2024"/>
                  </a:lnTo>
                  <a:lnTo>
                    <a:pt x="12" y="1949"/>
                  </a:lnTo>
                  <a:lnTo>
                    <a:pt x="3" y="1872"/>
                  </a:lnTo>
                  <a:lnTo>
                    <a:pt x="0" y="1792"/>
                  </a:lnTo>
                  <a:lnTo>
                    <a:pt x="0" y="927"/>
                  </a:lnTo>
                  <a:lnTo>
                    <a:pt x="3" y="850"/>
                  </a:lnTo>
                  <a:lnTo>
                    <a:pt x="11" y="774"/>
                  </a:lnTo>
                  <a:lnTo>
                    <a:pt x="27" y="700"/>
                  </a:lnTo>
                  <a:lnTo>
                    <a:pt x="48" y="628"/>
                  </a:lnTo>
                  <a:lnTo>
                    <a:pt x="72" y="558"/>
                  </a:lnTo>
                  <a:lnTo>
                    <a:pt x="104" y="492"/>
                  </a:lnTo>
                  <a:lnTo>
                    <a:pt x="140" y="427"/>
                  </a:lnTo>
                  <a:lnTo>
                    <a:pt x="179" y="367"/>
                  </a:lnTo>
                  <a:lnTo>
                    <a:pt x="224" y="309"/>
                  </a:lnTo>
                  <a:lnTo>
                    <a:pt x="273" y="256"/>
                  </a:lnTo>
                  <a:lnTo>
                    <a:pt x="326" y="205"/>
                  </a:lnTo>
                  <a:lnTo>
                    <a:pt x="382" y="160"/>
                  </a:lnTo>
                  <a:lnTo>
                    <a:pt x="441" y="119"/>
                  </a:lnTo>
                  <a:lnTo>
                    <a:pt x="504" y="82"/>
                  </a:lnTo>
                  <a:lnTo>
                    <a:pt x="569" y="49"/>
                  </a:lnTo>
                  <a:lnTo>
                    <a:pt x="638" y="22"/>
                  </a:lnTo>
                  <a:lnTo>
                    <a:pt x="70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9" name="Group 24"/>
          <p:cNvGrpSpPr>
            <a:grpSpLocks noChangeAspect="1"/>
          </p:cNvGrpSpPr>
          <p:nvPr/>
        </p:nvGrpSpPr>
        <p:grpSpPr bwMode="auto">
          <a:xfrm>
            <a:off x="9935990" y="2804205"/>
            <a:ext cx="431800" cy="433387"/>
            <a:chOff x="6350" y="1467"/>
            <a:chExt cx="272" cy="273"/>
          </a:xfrm>
          <a:solidFill>
            <a:schemeClr val="bg1"/>
          </a:solidFill>
        </p:grpSpPr>
        <p:sp>
          <p:nvSpPr>
            <p:cNvPr id="40" name="Freeform 26"/>
            <p:cNvSpPr/>
            <p:nvPr/>
          </p:nvSpPr>
          <p:spPr bwMode="auto">
            <a:xfrm>
              <a:off x="6350" y="1467"/>
              <a:ext cx="272" cy="273"/>
            </a:xfrm>
            <a:custGeom>
              <a:avLst/>
              <a:gdLst>
                <a:gd name="T0" fmla="*/ 379 w 3536"/>
                <a:gd name="T1" fmla="*/ 13 h 3549"/>
                <a:gd name="T2" fmla="*/ 489 w 3536"/>
                <a:gd name="T3" fmla="*/ 72 h 3549"/>
                <a:gd name="T4" fmla="*/ 563 w 3536"/>
                <a:gd name="T5" fmla="*/ 171 h 3549"/>
                <a:gd name="T6" fmla="*/ 589 w 3536"/>
                <a:gd name="T7" fmla="*/ 296 h 3549"/>
                <a:gd name="T8" fmla="*/ 618 w 3536"/>
                <a:gd name="T9" fmla="*/ 555 h 3549"/>
                <a:gd name="T10" fmla="*/ 699 w 3536"/>
                <a:gd name="T11" fmla="*/ 794 h 3549"/>
                <a:gd name="T12" fmla="*/ 827 w 3536"/>
                <a:gd name="T13" fmla="*/ 1008 h 3549"/>
                <a:gd name="T14" fmla="*/ 995 w 3536"/>
                <a:gd name="T15" fmla="*/ 1188 h 3549"/>
                <a:gd name="T16" fmla="*/ 1198 w 3536"/>
                <a:gd name="T17" fmla="*/ 1331 h 3549"/>
                <a:gd name="T18" fmla="*/ 1428 w 3536"/>
                <a:gd name="T19" fmla="*/ 1428 h 3549"/>
                <a:gd name="T20" fmla="*/ 1680 w 3536"/>
                <a:gd name="T21" fmla="*/ 1476 h 3549"/>
                <a:gd name="T22" fmla="*/ 1981 w 3536"/>
                <a:gd name="T23" fmla="*/ 1492 h 3549"/>
                <a:gd name="T24" fmla="*/ 2287 w 3536"/>
                <a:gd name="T25" fmla="*/ 1557 h 3549"/>
                <a:gd name="T26" fmla="*/ 2571 w 3536"/>
                <a:gd name="T27" fmla="*/ 1672 h 3549"/>
                <a:gd name="T28" fmla="*/ 2828 w 3536"/>
                <a:gd name="T29" fmla="*/ 1834 h 3549"/>
                <a:gd name="T30" fmla="*/ 3053 w 3536"/>
                <a:gd name="T31" fmla="*/ 2035 h 3549"/>
                <a:gd name="T32" fmla="*/ 3240 w 3536"/>
                <a:gd name="T33" fmla="*/ 2272 h 3549"/>
                <a:gd name="T34" fmla="*/ 3387 w 3536"/>
                <a:gd name="T35" fmla="*/ 2540 h 3549"/>
                <a:gd name="T36" fmla="*/ 3486 w 3536"/>
                <a:gd name="T37" fmla="*/ 2833 h 3549"/>
                <a:gd name="T38" fmla="*/ 3533 w 3536"/>
                <a:gd name="T39" fmla="*/ 3146 h 3549"/>
                <a:gd name="T40" fmla="*/ 3523 w 3536"/>
                <a:gd name="T41" fmla="*/ 3338 h 3549"/>
                <a:gd name="T42" fmla="*/ 3464 w 3536"/>
                <a:gd name="T43" fmla="*/ 3447 h 3549"/>
                <a:gd name="T44" fmla="*/ 3366 w 3536"/>
                <a:gd name="T45" fmla="*/ 3521 h 3549"/>
                <a:gd name="T46" fmla="*/ 3241 w 3536"/>
                <a:gd name="T47" fmla="*/ 3549 h 3549"/>
                <a:gd name="T48" fmla="*/ 3117 w 3536"/>
                <a:gd name="T49" fmla="*/ 3521 h 3549"/>
                <a:gd name="T50" fmla="*/ 3018 w 3536"/>
                <a:gd name="T51" fmla="*/ 3447 h 3549"/>
                <a:gd name="T52" fmla="*/ 2960 w 3536"/>
                <a:gd name="T53" fmla="*/ 3338 h 3549"/>
                <a:gd name="T54" fmla="*/ 2943 w 3536"/>
                <a:gd name="T55" fmla="*/ 3165 h 3549"/>
                <a:gd name="T56" fmla="*/ 2896 w 3536"/>
                <a:gd name="T57" fmla="*/ 2912 h 3549"/>
                <a:gd name="T58" fmla="*/ 2799 w 3536"/>
                <a:gd name="T59" fmla="*/ 2681 h 3549"/>
                <a:gd name="T60" fmla="*/ 2657 w 3536"/>
                <a:gd name="T61" fmla="*/ 2478 h 3549"/>
                <a:gd name="T62" fmla="*/ 2477 w 3536"/>
                <a:gd name="T63" fmla="*/ 2309 h 3549"/>
                <a:gd name="T64" fmla="*/ 2264 w 3536"/>
                <a:gd name="T65" fmla="*/ 2180 h 3549"/>
                <a:gd name="T66" fmla="*/ 2026 w 3536"/>
                <a:gd name="T67" fmla="*/ 2098 h 3549"/>
                <a:gd name="T68" fmla="*/ 1768 w 3536"/>
                <a:gd name="T69" fmla="*/ 2070 h 3549"/>
                <a:gd name="T70" fmla="*/ 1451 w 3536"/>
                <a:gd name="T71" fmla="*/ 2041 h 3549"/>
                <a:gd name="T72" fmla="*/ 1152 w 3536"/>
                <a:gd name="T73" fmla="*/ 1959 h 3549"/>
                <a:gd name="T74" fmla="*/ 876 w 3536"/>
                <a:gd name="T75" fmla="*/ 1827 h 3549"/>
                <a:gd name="T76" fmla="*/ 630 w 3536"/>
                <a:gd name="T77" fmla="*/ 1652 h 3549"/>
                <a:gd name="T78" fmla="*/ 417 w 3536"/>
                <a:gd name="T79" fmla="*/ 1438 h 3549"/>
                <a:gd name="T80" fmla="*/ 242 w 3536"/>
                <a:gd name="T81" fmla="*/ 1191 h 3549"/>
                <a:gd name="T82" fmla="*/ 110 w 3536"/>
                <a:gd name="T83" fmla="*/ 914 h 3549"/>
                <a:gd name="T84" fmla="*/ 29 w 3536"/>
                <a:gd name="T85" fmla="*/ 614 h 3549"/>
                <a:gd name="T86" fmla="*/ 0 w 3536"/>
                <a:gd name="T87" fmla="*/ 296 h 3549"/>
                <a:gd name="T88" fmla="*/ 28 w 3536"/>
                <a:gd name="T89" fmla="*/ 171 h 3549"/>
                <a:gd name="T90" fmla="*/ 102 w 3536"/>
                <a:gd name="T91" fmla="*/ 72 h 3549"/>
                <a:gd name="T92" fmla="*/ 210 w 3536"/>
                <a:gd name="T93" fmla="*/ 13 h 3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36" h="3549">
                  <a:moveTo>
                    <a:pt x="295" y="0"/>
                  </a:moveTo>
                  <a:lnTo>
                    <a:pt x="339" y="3"/>
                  </a:lnTo>
                  <a:lnTo>
                    <a:pt x="379" y="13"/>
                  </a:lnTo>
                  <a:lnTo>
                    <a:pt x="419" y="28"/>
                  </a:lnTo>
                  <a:lnTo>
                    <a:pt x="455" y="47"/>
                  </a:lnTo>
                  <a:lnTo>
                    <a:pt x="489" y="72"/>
                  </a:lnTo>
                  <a:lnTo>
                    <a:pt x="518" y="102"/>
                  </a:lnTo>
                  <a:lnTo>
                    <a:pt x="542" y="134"/>
                  </a:lnTo>
                  <a:lnTo>
                    <a:pt x="563" y="171"/>
                  </a:lnTo>
                  <a:lnTo>
                    <a:pt x="576" y="211"/>
                  </a:lnTo>
                  <a:lnTo>
                    <a:pt x="586" y="252"/>
                  </a:lnTo>
                  <a:lnTo>
                    <a:pt x="589" y="296"/>
                  </a:lnTo>
                  <a:lnTo>
                    <a:pt x="593" y="384"/>
                  </a:lnTo>
                  <a:lnTo>
                    <a:pt x="602" y="470"/>
                  </a:lnTo>
                  <a:lnTo>
                    <a:pt x="618" y="555"/>
                  </a:lnTo>
                  <a:lnTo>
                    <a:pt x="640" y="637"/>
                  </a:lnTo>
                  <a:lnTo>
                    <a:pt x="666" y="717"/>
                  </a:lnTo>
                  <a:lnTo>
                    <a:pt x="699" y="794"/>
                  </a:lnTo>
                  <a:lnTo>
                    <a:pt x="737" y="868"/>
                  </a:lnTo>
                  <a:lnTo>
                    <a:pt x="780" y="940"/>
                  </a:lnTo>
                  <a:lnTo>
                    <a:pt x="827" y="1008"/>
                  </a:lnTo>
                  <a:lnTo>
                    <a:pt x="879" y="1071"/>
                  </a:lnTo>
                  <a:lnTo>
                    <a:pt x="935" y="1132"/>
                  </a:lnTo>
                  <a:lnTo>
                    <a:pt x="995" y="1188"/>
                  </a:lnTo>
                  <a:lnTo>
                    <a:pt x="1059" y="1240"/>
                  </a:lnTo>
                  <a:lnTo>
                    <a:pt x="1127" y="1288"/>
                  </a:lnTo>
                  <a:lnTo>
                    <a:pt x="1198" y="1331"/>
                  </a:lnTo>
                  <a:lnTo>
                    <a:pt x="1272" y="1369"/>
                  </a:lnTo>
                  <a:lnTo>
                    <a:pt x="1348" y="1401"/>
                  </a:lnTo>
                  <a:lnTo>
                    <a:pt x="1428" y="1428"/>
                  </a:lnTo>
                  <a:lnTo>
                    <a:pt x="1510" y="1451"/>
                  </a:lnTo>
                  <a:lnTo>
                    <a:pt x="1594" y="1466"/>
                  </a:lnTo>
                  <a:lnTo>
                    <a:pt x="1680" y="1476"/>
                  </a:lnTo>
                  <a:lnTo>
                    <a:pt x="1768" y="1479"/>
                  </a:lnTo>
                  <a:lnTo>
                    <a:pt x="1875" y="1482"/>
                  </a:lnTo>
                  <a:lnTo>
                    <a:pt x="1981" y="1492"/>
                  </a:lnTo>
                  <a:lnTo>
                    <a:pt x="2085" y="1508"/>
                  </a:lnTo>
                  <a:lnTo>
                    <a:pt x="2187" y="1529"/>
                  </a:lnTo>
                  <a:lnTo>
                    <a:pt x="2287" y="1557"/>
                  </a:lnTo>
                  <a:lnTo>
                    <a:pt x="2384" y="1590"/>
                  </a:lnTo>
                  <a:lnTo>
                    <a:pt x="2478" y="1628"/>
                  </a:lnTo>
                  <a:lnTo>
                    <a:pt x="2571" y="1672"/>
                  </a:lnTo>
                  <a:lnTo>
                    <a:pt x="2660" y="1722"/>
                  </a:lnTo>
                  <a:lnTo>
                    <a:pt x="2745" y="1776"/>
                  </a:lnTo>
                  <a:lnTo>
                    <a:pt x="2828" y="1834"/>
                  </a:lnTo>
                  <a:lnTo>
                    <a:pt x="2906" y="1897"/>
                  </a:lnTo>
                  <a:lnTo>
                    <a:pt x="2981" y="1964"/>
                  </a:lnTo>
                  <a:lnTo>
                    <a:pt x="3053" y="2035"/>
                  </a:lnTo>
                  <a:lnTo>
                    <a:pt x="3119" y="2111"/>
                  </a:lnTo>
                  <a:lnTo>
                    <a:pt x="3182" y="2190"/>
                  </a:lnTo>
                  <a:lnTo>
                    <a:pt x="3240" y="2272"/>
                  </a:lnTo>
                  <a:lnTo>
                    <a:pt x="3294" y="2358"/>
                  </a:lnTo>
                  <a:lnTo>
                    <a:pt x="3343" y="2448"/>
                  </a:lnTo>
                  <a:lnTo>
                    <a:pt x="3387" y="2540"/>
                  </a:lnTo>
                  <a:lnTo>
                    <a:pt x="3426" y="2635"/>
                  </a:lnTo>
                  <a:lnTo>
                    <a:pt x="3458" y="2733"/>
                  </a:lnTo>
                  <a:lnTo>
                    <a:pt x="3486" y="2833"/>
                  </a:lnTo>
                  <a:lnTo>
                    <a:pt x="3507" y="2935"/>
                  </a:lnTo>
                  <a:lnTo>
                    <a:pt x="3523" y="3039"/>
                  </a:lnTo>
                  <a:lnTo>
                    <a:pt x="3533" y="3146"/>
                  </a:lnTo>
                  <a:lnTo>
                    <a:pt x="3536" y="3253"/>
                  </a:lnTo>
                  <a:lnTo>
                    <a:pt x="3533" y="3297"/>
                  </a:lnTo>
                  <a:lnTo>
                    <a:pt x="3523" y="3338"/>
                  </a:lnTo>
                  <a:lnTo>
                    <a:pt x="3508" y="3378"/>
                  </a:lnTo>
                  <a:lnTo>
                    <a:pt x="3489" y="3415"/>
                  </a:lnTo>
                  <a:lnTo>
                    <a:pt x="3464" y="3447"/>
                  </a:lnTo>
                  <a:lnTo>
                    <a:pt x="3434" y="3477"/>
                  </a:lnTo>
                  <a:lnTo>
                    <a:pt x="3402" y="3502"/>
                  </a:lnTo>
                  <a:lnTo>
                    <a:pt x="3366" y="3521"/>
                  </a:lnTo>
                  <a:lnTo>
                    <a:pt x="3326" y="3536"/>
                  </a:lnTo>
                  <a:lnTo>
                    <a:pt x="3285" y="3546"/>
                  </a:lnTo>
                  <a:lnTo>
                    <a:pt x="3241" y="3549"/>
                  </a:lnTo>
                  <a:lnTo>
                    <a:pt x="3197" y="3546"/>
                  </a:lnTo>
                  <a:lnTo>
                    <a:pt x="3157" y="3536"/>
                  </a:lnTo>
                  <a:lnTo>
                    <a:pt x="3117" y="3521"/>
                  </a:lnTo>
                  <a:lnTo>
                    <a:pt x="3081" y="3502"/>
                  </a:lnTo>
                  <a:lnTo>
                    <a:pt x="3047" y="3477"/>
                  </a:lnTo>
                  <a:lnTo>
                    <a:pt x="3018" y="3447"/>
                  </a:lnTo>
                  <a:lnTo>
                    <a:pt x="2994" y="3415"/>
                  </a:lnTo>
                  <a:lnTo>
                    <a:pt x="2973" y="3378"/>
                  </a:lnTo>
                  <a:lnTo>
                    <a:pt x="2960" y="3338"/>
                  </a:lnTo>
                  <a:lnTo>
                    <a:pt x="2950" y="3297"/>
                  </a:lnTo>
                  <a:lnTo>
                    <a:pt x="2947" y="3253"/>
                  </a:lnTo>
                  <a:lnTo>
                    <a:pt x="2943" y="3165"/>
                  </a:lnTo>
                  <a:lnTo>
                    <a:pt x="2934" y="3079"/>
                  </a:lnTo>
                  <a:lnTo>
                    <a:pt x="2918" y="2994"/>
                  </a:lnTo>
                  <a:lnTo>
                    <a:pt x="2896" y="2912"/>
                  </a:lnTo>
                  <a:lnTo>
                    <a:pt x="2870" y="2832"/>
                  </a:lnTo>
                  <a:lnTo>
                    <a:pt x="2837" y="2755"/>
                  </a:lnTo>
                  <a:lnTo>
                    <a:pt x="2799" y="2681"/>
                  </a:lnTo>
                  <a:lnTo>
                    <a:pt x="2756" y="2609"/>
                  </a:lnTo>
                  <a:lnTo>
                    <a:pt x="2709" y="2541"/>
                  </a:lnTo>
                  <a:lnTo>
                    <a:pt x="2657" y="2478"/>
                  </a:lnTo>
                  <a:lnTo>
                    <a:pt x="2601" y="2417"/>
                  </a:lnTo>
                  <a:lnTo>
                    <a:pt x="2541" y="2361"/>
                  </a:lnTo>
                  <a:lnTo>
                    <a:pt x="2477" y="2309"/>
                  </a:lnTo>
                  <a:lnTo>
                    <a:pt x="2409" y="2261"/>
                  </a:lnTo>
                  <a:lnTo>
                    <a:pt x="2338" y="2218"/>
                  </a:lnTo>
                  <a:lnTo>
                    <a:pt x="2264" y="2180"/>
                  </a:lnTo>
                  <a:lnTo>
                    <a:pt x="2188" y="2148"/>
                  </a:lnTo>
                  <a:lnTo>
                    <a:pt x="2108" y="2121"/>
                  </a:lnTo>
                  <a:lnTo>
                    <a:pt x="2026" y="2098"/>
                  </a:lnTo>
                  <a:lnTo>
                    <a:pt x="1942" y="2083"/>
                  </a:lnTo>
                  <a:lnTo>
                    <a:pt x="1856" y="2073"/>
                  </a:lnTo>
                  <a:lnTo>
                    <a:pt x="1768" y="2070"/>
                  </a:lnTo>
                  <a:lnTo>
                    <a:pt x="1661" y="2067"/>
                  </a:lnTo>
                  <a:lnTo>
                    <a:pt x="1555" y="2057"/>
                  </a:lnTo>
                  <a:lnTo>
                    <a:pt x="1451" y="2041"/>
                  </a:lnTo>
                  <a:lnTo>
                    <a:pt x="1349" y="2020"/>
                  </a:lnTo>
                  <a:lnTo>
                    <a:pt x="1249" y="1992"/>
                  </a:lnTo>
                  <a:lnTo>
                    <a:pt x="1152" y="1959"/>
                  </a:lnTo>
                  <a:lnTo>
                    <a:pt x="1058" y="1921"/>
                  </a:lnTo>
                  <a:lnTo>
                    <a:pt x="965" y="1877"/>
                  </a:lnTo>
                  <a:lnTo>
                    <a:pt x="876" y="1827"/>
                  </a:lnTo>
                  <a:lnTo>
                    <a:pt x="791" y="1773"/>
                  </a:lnTo>
                  <a:lnTo>
                    <a:pt x="708" y="1715"/>
                  </a:lnTo>
                  <a:lnTo>
                    <a:pt x="630" y="1652"/>
                  </a:lnTo>
                  <a:lnTo>
                    <a:pt x="555" y="1585"/>
                  </a:lnTo>
                  <a:lnTo>
                    <a:pt x="483" y="1514"/>
                  </a:lnTo>
                  <a:lnTo>
                    <a:pt x="417" y="1438"/>
                  </a:lnTo>
                  <a:lnTo>
                    <a:pt x="354" y="1359"/>
                  </a:lnTo>
                  <a:lnTo>
                    <a:pt x="296" y="1277"/>
                  </a:lnTo>
                  <a:lnTo>
                    <a:pt x="242" y="1191"/>
                  </a:lnTo>
                  <a:lnTo>
                    <a:pt x="193" y="1101"/>
                  </a:lnTo>
                  <a:lnTo>
                    <a:pt x="149" y="1009"/>
                  </a:lnTo>
                  <a:lnTo>
                    <a:pt x="110" y="914"/>
                  </a:lnTo>
                  <a:lnTo>
                    <a:pt x="78" y="816"/>
                  </a:lnTo>
                  <a:lnTo>
                    <a:pt x="50" y="716"/>
                  </a:lnTo>
                  <a:lnTo>
                    <a:pt x="29" y="614"/>
                  </a:lnTo>
                  <a:lnTo>
                    <a:pt x="13" y="510"/>
                  </a:lnTo>
                  <a:lnTo>
                    <a:pt x="3" y="403"/>
                  </a:lnTo>
                  <a:lnTo>
                    <a:pt x="0" y="296"/>
                  </a:lnTo>
                  <a:lnTo>
                    <a:pt x="3" y="252"/>
                  </a:lnTo>
                  <a:lnTo>
                    <a:pt x="13" y="211"/>
                  </a:lnTo>
                  <a:lnTo>
                    <a:pt x="28" y="171"/>
                  </a:lnTo>
                  <a:lnTo>
                    <a:pt x="47" y="134"/>
                  </a:lnTo>
                  <a:lnTo>
                    <a:pt x="72" y="102"/>
                  </a:lnTo>
                  <a:lnTo>
                    <a:pt x="102" y="72"/>
                  </a:lnTo>
                  <a:lnTo>
                    <a:pt x="134" y="47"/>
                  </a:lnTo>
                  <a:lnTo>
                    <a:pt x="170" y="28"/>
                  </a:lnTo>
                  <a:lnTo>
                    <a:pt x="210" y="13"/>
                  </a:lnTo>
                  <a:lnTo>
                    <a:pt x="251" y="3"/>
                  </a:lnTo>
                  <a:lnTo>
                    <a:pt x="295"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1" name="Freeform 27"/>
            <p:cNvSpPr/>
            <p:nvPr/>
          </p:nvSpPr>
          <p:spPr bwMode="auto">
            <a:xfrm>
              <a:off x="6350" y="1613"/>
              <a:ext cx="211" cy="127"/>
            </a:xfrm>
            <a:custGeom>
              <a:avLst/>
              <a:gdLst>
                <a:gd name="T0" fmla="*/ 709 w 2746"/>
                <a:gd name="T1" fmla="*/ 55 h 1650"/>
                <a:gd name="T2" fmla="*/ 879 w 2746"/>
                <a:gd name="T3" fmla="*/ 152 h 1650"/>
                <a:gd name="T4" fmla="*/ 1058 w 2746"/>
                <a:gd name="T5" fmla="*/ 233 h 1650"/>
                <a:gd name="T6" fmla="*/ 1245 w 2746"/>
                <a:gd name="T7" fmla="*/ 295 h 1650"/>
                <a:gd name="T8" fmla="*/ 1112 w 2746"/>
                <a:gd name="T9" fmla="*/ 373 h 1650"/>
                <a:gd name="T10" fmla="*/ 990 w 2746"/>
                <a:gd name="T11" fmla="*/ 468 h 1650"/>
                <a:gd name="T12" fmla="*/ 882 w 2746"/>
                <a:gd name="T13" fmla="*/ 578 h 1650"/>
                <a:gd name="T14" fmla="*/ 2419 w 2746"/>
                <a:gd name="T15" fmla="*/ 622 h 1650"/>
                <a:gd name="T16" fmla="*/ 2516 w 2746"/>
                <a:gd name="T17" fmla="*/ 721 h 1650"/>
                <a:gd name="T18" fmla="*/ 744 w 2746"/>
                <a:gd name="T19" fmla="*/ 776 h 1650"/>
                <a:gd name="T20" fmla="*/ 681 w 2746"/>
                <a:gd name="T21" fmla="*/ 905 h 1650"/>
                <a:gd name="T22" fmla="*/ 634 w 2746"/>
                <a:gd name="T23" fmla="*/ 1041 h 1650"/>
                <a:gd name="T24" fmla="*/ 2717 w 2746"/>
                <a:gd name="T25" fmla="*/ 1112 h 1650"/>
                <a:gd name="T26" fmla="*/ 2740 w 2746"/>
                <a:gd name="T27" fmla="*/ 1242 h 1650"/>
                <a:gd name="T28" fmla="*/ 593 w 2746"/>
                <a:gd name="T29" fmla="*/ 1309 h 1650"/>
                <a:gd name="T30" fmla="*/ 589 w 2746"/>
                <a:gd name="T31" fmla="*/ 1354 h 1650"/>
                <a:gd name="T32" fmla="*/ 576 w 2746"/>
                <a:gd name="T33" fmla="*/ 1439 h 1650"/>
                <a:gd name="T34" fmla="*/ 542 w 2746"/>
                <a:gd name="T35" fmla="*/ 1516 h 1650"/>
                <a:gd name="T36" fmla="*/ 489 w 2746"/>
                <a:gd name="T37" fmla="*/ 1578 h 1650"/>
                <a:gd name="T38" fmla="*/ 419 w 2746"/>
                <a:gd name="T39" fmla="*/ 1622 h 1650"/>
                <a:gd name="T40" fmla="*/ 339 w 2746"/>
                <a:gd name="T41" fmla="*/ 1647 h 1650"/>
                <a:gd name="T42" fmla="*/ 251 w 2746"/>
                <a:gd name="T43" fmla="*/ 1647 h 1650"/>
                <a:gd name="T44" fmla="*/ 170 w 2746"/>
                <a:gd name="T45" fmla="*/ 1622 h 1650"/>
                <a:gd name="T46" fmla="*/ 102 w 2746"/>
                <a:gd name="T47" fmla="*/ 1578 h 1650"/>
                <a:gd name="T48" fmla="*/ 47 w 2746"/>
                <a:gd name="T49" fmla="*/ 1516 h 1650"/>
                <a:gd name="T50" fmla="*/ 13 w 2746"/>
                <a:gd name="T51" fmla="*/ 1439 h 1650"/>
                <a:gd name="T52" fmla="*/ 0 w 2746"/>
                <a:gd name="T53" fmla="*/ 1354 h 1650"/>
                <a:gd name="T54" fmla="*/ 13 w 2746"/>
                <a:gd name="T55" fmla="*/ 1140 h 1650"/>
                <a:gd name="T56" fmla="*/ 50 w 2746"/>
                <a:gd name="T57" fmla="*/ 934 h 1650"/>
                <a:gd name="T58" fmla="*/ 110 w 2746"/>
                <a:gd name="T59" fmla="*/ 737 h 1650"/>
                <a:gd name="T60" fmla="*/ 193 w 2746"/>
                <a:gd name="T61" fmla="*/ 550 h 1650"/>
                <a:gd name="T62" fmla="*/ 295 w 2746"/>
                <a:gd name="T63" fmla="*/ 375 h 1650"/>
                <a:gd name="T64" fmla="*/ 416 w 2746"/>
                <a:gd name="T65" fmla="*/ 213 h 1650"/>
                <a:gd name="T66" fmla="*/ 554 w 2746"/>
                <a:gd name="T67" fmla="*/ 67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6" h="1650">
                  <a:moveTo>
                    <a:pt x="629" y="0"/>
                  </a:moveTo>
                  <a:lnTo>
                    <a:pt x="709" y="55"/>
                  </a:lnTo>
                  <a:lnTo>
                    <a:pt x="793" y="106"/>
                  </a:lnTo>
                  <a:lnTo>
                    <a:pt x="879" y="152"/>
                  </a:lnTo>
                  <a:lnTo>
                    <a:pt x="967" y="195"/>
                  </a:lnTo>
                  <a:lnTo>
                    <a:pt x="1058" y="233"/>
                  </a:lnTo>
                  <a:lnTo>
                    <a:pt x="1151" y="266"/>
                  </a:lnTo>
                  <a:lnTo>
                    <a:pt x="1245" y="295"/>
                  </a:lnTo>
                  <a:lnTo>
                    <a:pt x="1178" y="333"/>
                  </a:lnTo>
                  <a:lnTo>
                    <a:pt x="1112" y="373"/>
                  </a:lnTo>
                  <a:lnTo>
                    <a:pt x="1050" y="420"/>
                  </a:lnTo>
                  <a:lnTo>
                    <a:pt x="990" y="468"/>
                  </a:lnTo>
                  <a:lnTo>
                    <a:pt x="934" y="522"/>
                  </a:lnTo>
                  <a:lnTo>
                    <a:pt x="882" y="578"/>
                  </a:lnTo>
                  <a:lnTo>
                    <a:pt x="2367" y="578"/>
                  </a:lnTo>
                  <a:lnTo>
                    <a:pt x="2419" y="622"/>
                  </a:lnTo>
                  <a:lnTo>
                    <a:pt x="2470" y="670"/>
                  </a:lnTo>
                  <a:lnTo>
                    <a:pt x="2516" y="721"/>
                  </a:lnTo>
                  <a:lnTo>
                    <a:pt x="2559" y="776"/>
                  </a:lnTo>
                  <a:lnTo>
                    <a:pt x="744" y="776"/>
                  </a:lnTo>
                  <a:lnTo>
                    <a:pt x="710" y="839"/>
                  </a:lnTo>
                  <a:lnTo>
                    <a:pt x="681" y="905"/>
                  </a:lnTo>
                  <a:lnTo>
                    <a:pt x="656" y="971"/>
                  </a:lnTo>
                  <a:lnTo>
                    <a:pt x="634" y="1041"/>
                  </a:lnTo>
                  <a:lnTo>
                    <a:pt x="617" y="1112"/>
                  </a:lnTo>
                  <a:lnTo>
                    <a:pt x="2717" y="1112"/>
                  </a:lnTo>
                  <a:lnTo>
                    <a:pt x="2730" y="1177"/>
                  </a:lnTo>
                  <a:lnTo>
                    <a:pt x="2740" y="1242"/>
                  </a:lnTo>
                  <a:lnTo>
                    <a:pt x="2746" y="1309"/>
                  </a:lnTo>
                  <a:lnTo>
                    <a:pt x="593" y="1309"/>
                  </a:lnTo>
                  <a:lnTo>
                    <a:pt x="590" y="1332"/>
                  </a:lnTo>
                  <a:lnTo>
                    <a:pt x="589" y="1354"/>
                  </a:lnTo>
                  <a:lnTo>
                    <a:pt x="586" y="1398"/>
                  </a:lnTo>
                  <a:lnTo>
                    <a:pt x="576" y="1439"/>
                  </a:lnTo>
                  <a:lnTo>
                    <a:pt x="563" y="1479"/>
                  </a:lnTo>
                  <a:lnTo>
                    <a:pt x="542" y="1516"/>
                  </a:lnTo>
                  <a:lnTo>
                    <a:pt x="518" y="1548"/>
                  </a:lnTo>
                  <a:lnTo>
                    <a:pt x="489" y="1578"/>
                  </a:lnTo>
                  <a:lnTo>
                    <a:pt x="455" y="1603"/>
                  </a:lnTo>
                  <a:lnTo>
                    <a:pt x="419" y="1622"/>
                  </a:lnTo>
                  <a:lnTo>
                    <a:pt x="379" y="1637"/>
                  </a:lnTo>
                  <a:lnTo>
                    <a:pt x="339" y="1647"/>
                  </a:lnTo>
                  <a:lnTo>
                    <a:pt x="295" y="1650"/>
                  </a:lnTo>
                  <a:lnTo>
                    <a:pt x="251" y="1647"/>
                  </a:lnTo>
                  <a:lnTo>
                    <a:pt x="210" y="1637"/>
                  </a:lnTo>
                  <a:lnTo>
                    <a:pt x="170" y="1622"/>
                  </a:lnTo>
                  <a:lnTo>
                    <a:pt x="134" y="1603"/>
                  </a:lnTo>
                  <a:lnTo>
                    <a:pt x="102" y="1578"/>
                  </a:lnTo>
                  <a:lnTo>
                    <a:pt x="72" y="1548"/>
                  </a:lnTo>
                  <a:lnTo>
                    <a:pt x="47" y="1516"/>
                  </a:lnTo>
                  <a:lnTo>
                    <a:pt x="28" y="1479"/>
                  </a:lnTo>
                  <a:lnTo>
                    <a:pt x="13" y="1439"/>
                  </a:lnTo>
                  <a:lnTo>
                    <a:pt x="3" y="1398"/>
                  </a:lnTo>
                  <a:lnTo>
                    <a:pt x="0" y="1354"/>
                  </a:lnTo>
                  <a:lnTo>
                    <a:pt x="3" y="1247"/>
                  </a:lnTo>
                  <a:lnTo>
                    <a:pt x="13" y="1140"/>
                  </a:lnTo>
                  <a:lnTo>
                    <a:pt x="29" y="1036"/>
                  </a:lnTo>
                  <a:lnTo>
                    <a:pt x="50" y="934"/>
                  </a:lnTo>
                  <a:lnTo>
                    <a:pt x="78" y="834"/>
                  </a:lnTo>
                  <a:lnTo>
                    <a:pt x="110" y="737"/>
                  </a:lnTo>
                  <a:lnTo>
                    <a:pt x="149" y="642"/>
                  </a:lnTo>
                  <a:lnTo>
                    <a:pt x="193" y="550"/>
                  </a:lnTo>
                  <a:lnTo>
                    <a:pt x="241" y="461"/>
                  </a:lnTo>
                  <a:lnTo>
                    <a:pt x="295" y="375"/>
                  </a:lnTo>
                  <a:lnTo>
                    <a:pt x="354" y="293"/>
                  </a:lnTo>
                  <a:lnTo>
                    <a:pt x="416" y="213"/>
                  </a:lnTo>
                  <a:lnTo>
                    <a:pt x="483" y="138"/>
                  </a:lnTo>
                  <a:lnTo>
                    <a:pt x="554" y="67"/>
                  </a:lnTo>
                  <a:lnTo>
                    <a:pt x="62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2" name="Freeform 28"/>
            <p:cNvSpPr/>
            <p:nvPr/>
          </p:nvSpPr>
          <p:spPr bwMode="auto">
            <a:xfrm>
              <a:off x="6411" y="1467"/>
              <a:ext cx="211" cy="127"/>
            </a:xfrm>
            <a:custGeom>
              <a:avLst/>
              <a:gdLst>
                <a:gd name="T0" fmla="*/ 2494 w 2745"/>
                <a:gd name="T1" fmla="*/ 3 h 1650"/>
                <a:gd name="T2" fmla="*/ 2575 w 2745"/>
                <a:gd name="T3" fmla="*/ 28 h 1650"/>
                <a:gd name="T4" fmla="*/ 2643 w 2745"/>
                <a:gd name="T5" fmla="*/ 72 h 1650"/>
                <a:gd name="T6" fmla="*/ 2698 w 2745"/>
                <a:gd name="T7" fmla="*/ 134 h 1650"/>
                <a:gd name="T8" fmla="*/ 2732 w 2745"/>
                <a:gd name="T9" fmla="*/ 211 h 1650"/>
                <a:gd name="T10" fmla="*/ 2745 w 2745"/>
                <a:gd name="T11" fmla="*/ 296 h 1650"/>
                <a:gd name="T12" fmla="*/ 2732 w 2745"/>
                <a:gd name="T13" fmla="*/ 510 h 1650"/>
                <a:gd name="T14" fmla="*/ 2695 w 2745"/>
                <a:gd name="T15" fmla="*/ 716 h 1650"/>
                <a:gd name="T16" fmla="*/ 2635 w 2745"/>
                <a:gd name="T17" fmla="*/ 913 h 1650"/>
                <a:gd name="T18" fmla="*/ 2552 w 2745"/>
                <a:gd name="T19" fmla="*/ 1100 h 1650"/>
                <a:gd name="T20" fmla="*/ 2450 w 2745"/>
                <a:gd name="T21" fmla="*/ 1274 h 1650"/>
                <a:gd name="T22" fmla="*/ 2329 w 2745"/>
                <a:gd name="T23" fmla="*/ 1437 h 1650"/>
                <a:gd name="T24" fmla="*/ 2191 w 2745"/>
                <a:gd name="T25" fmla="*/ 1583 h 1650"/>
                <a:gd name="T26" fmla="*/ 2036 w 2745"/>
                <a:gd name="T27" fmla="*/ 1595 h 1650"/>
                <a:gd name="T28" fmla="*/ 1866 w 2745"/>
                <a:gd name="T29" fmla="*/ 1498 h 1650"/>
                <a:gd name="T30" fmla="*/ 1687 w 2745"/>
                <a:gd name="T31" fmla="*/ 1417 h 1650"/>
                <a:gd name="T32" fmla="*/ 1500 w 2745"/>
                <a:gd name="T33" fmla="*/ 1354 h 1650"/>
                <a:gd name="T34" fmla="*/ 1633 w 2745"/>
                <a:gd name="T35" fmla="*/ 1277 h 1650"/>
                <a:gd name="T36" fmla="*/ 1755 w 2745"/>
                <a:gd name="T37" fmla="*/ 1181 h 1650"/>
                <a:gd name="T38" fmla="*/ 1863 w 2745"/>
                <a:gd name="T39" fmla="*/ 1072 h 1650"/>
                <a:gd name="T40" fmla="*/ 326 w 2745"/>
                <a:gd name="T41" fmla="*/ 1028 h 1650"/>
                <a:gd name="T42" fmla="*/ 229 w 2745"/>
                <a:gd name="T43" fmla="*/ 929 h 1650"/>
                <a:gd name="T44" fmla="*/ 2001 w 2745"/>
                <a:gd name="T45" fmla="*/ 874 h 1650"/>
                <a:gd name="T46" fmla="*/ 2064 w 2745"/>
                <a:gd name="T47" fmla="*/ 745 h 1650"/>
                <a:gd name="T48" fmla="*/ 2111 w 2745"/>
                <a:gd name="T49" fmla="*/ 609 h 1650"/>
                <a:gd name="T50" fmla="*/ 28 w 2745"/>
                <a:gd name="T51" fmla="*/ 538 h 1650"/>
                <a:gd name="T52" fmla="*/ 5 w 2745"/>
                <a:gd name="T53" fmla="*/ 408 h 1650"/>
                <a:gd name="T54" fmla="*/ 2152 w 2745"/>
                <a:gd name="T55" fmla="*/ 341 h 1650"/>
                <a:gd name="T56" fmla="*/ 2156 w 2745"/>
                <a:gd name="T57" fmla="*/ 296 h 1650"/>
                <a:gd name="T58" fmla="*/ 2169 w 2745"/>
                <a:gd name="T59" fmla="*/ 211 h 1650"/>
                <a:gd name="T60" fmla="*/ 2203 w 2745"/>
                <a:gd name="T61" fmla="*/ 134 h 1650"/>
                <a:gd name="T62" fmla="*/ 2256 w 2745"/>
                <a:gd name="T63" fmla="*/ 72 h 1650"/>
                <a:gd name="T64" fmla="*/ 2326 w 2745"/>
                <a:gd name="T65" fmla="*/ 28 h 1650"/>
                <a:gd name="T66" fmla="*/ 2406 w 2745"/>
                <a:gd name="T67" fmla="*/ 3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5" h="1650">
                  <a:moveTo>
                    <a:pt x="2450" y="0"/>
                  </a:moveTo>
                  <a:lnTo>
                    <a:pt x="2494" y="3"/>
                  </a:lnTo>
                  <a:lnTo>
                    <a:pt x="2535" y="13"/>
                  </a:lnTo>
                  <a:lnTo>
                    <a:pt x="2575" y="28"/>
                  </a:lnTo>
                  <a:lnTo>
                    <a:pt x="2611" y="47"/>
                  </a:lnTo>
                  <a:lnTo>
                    <a:pt x="2643" y="72"/>
                  </a:lnTo>
                  <a:lnTo>
                    <a:pt x="2673" y="102"/>
                  </a:lnTo>
                  <a:lnTo>
                    <a:pt x="2698" y="134"/>
                  </a:lnTo>
                  <a:lnTo>
                    <a:pt x="2717" y="171"/>
                  </a:lnTo>
                  <a:lnTo>
                    <a:pt x="2732" y="211"/>
                  </a:lnTo>
                  <a:lnTo>
                    <a:pt x="2742" y="252"/>
                  </a:lnTo>
                  <a:lnTo>
                    <a:pt x="2745" y="296"/>
                  </a:lnTo>
                  <a:lnTo>
                    <a:pt x="2742" y="403"/>
                  </a:lnTo>
                  <a:lnTo>
                    <a:pt x="2732" y="510"/>
                  </a:lnTo>
                  <a:lnTo>
                    <a:pt x="2716" y="614"/>
                  </a:lnTo>
                  <a:lnTo>
                    <a:pt x="2695" y="716"/>
                  </a:lnTo>
                  <a:lnTo>
                    <a:pt x="2667" y="816"/>
                  </a:lnTo>
                  <a:lnTo>
                    <a:pt x="2635" y="913"/>
                  </a:lnTo>
                  <a:lnTo>
                    <a:pt x="2596" y="1008"/>
                  </a:lnTo>
                  <a:lnTo>
                    <a:pt x="2552" y="1100"/>
                  </a:lnTo>
                  <a:lnTo>
                    <a:pt x="2504" y="1189"/>
                  </a:lnTo>
                  <a:lnTo>
                    <a:pt x="2450" y="1274"/>
                  </a:lnTo>
                  <a:lnTo>
                    <a:pt x="2391" y="1357"/>
                  </a:lnTo>
                  <a:lnTo>
                    <a:pt x="2329" y="1437"/>
                  </a:lnTo>
                  <a:lnTo>
                    <a:pt x="2262" y="1511"/>
                  </a:lnTo>
                  <a:lnTo>
                    <a:pt x="2191" y="1583"/>
                  </a:lnTo>
                  <a:lnTo>
                    <a:pt x="2116" y="1650"/>
                  </a:lnTo>
                  <a:lnTo>
                    <a:pt x="2036" y="1595"/>
                  </a:lnTo>
                  <a:lnTo>
                    <a:pt x="1952" y="1544"/>
                  </a:lnTo>
                  <a:lnTo>
                    <a:pt x="1866" y="1498"/>
                  </a:lnTo>
                  <a:lnTo>
                    <a:pt x="1778" y="1455"/>
                  </a:lnTo>
                  <a:lnTo>
                    <a:pt x="1687" y="1417"/>
                  </a:lnTo>
                  <a:lnTo>
                    <a:pt x="1594" y="1383"/>
                  </a:lnTo>
                  <a:lnTo>
                    <a:pt x="1500" y="1354"/>
                  </a:lnTo>
                  <a:lnTo>
                    <a:pt x="1567" y="1317"/>
                  </a:lnTo>
                  <a:lnTo>
                    <a:pt x="1633" y="1277"/>
                  </a:lnTo>
                  <a:lnTo>
                    <a:pt x="1695" y="1230"/>
                  </a:lnTo>
                  <a:lnTo>
                    <a:pt x="1755" y="1181"/>
                  </a:lnTo>
                  <a:lnTo>
                    <a:pt x="1811" y="1128"/>
                  </a:lnTo>
                  <a:lnTo>
                    <a:pt x="1863" y="1072"/>
                  </a:lnTo>
                  <a:lnTo>
                    <a:pt x="378" y="1072"/>
                  </a:lnTo>
                  <a:lnTo>
                    <a:pt x="326" y="1028"/>
                  </a:lnTo>
                  <a:lnTo>
                    <a:pt x="275" y="980"/>
                  </a:lnTo>
                  <a:lnTo>
                    <a:pt x="229" y="929"/>
                  </a:lnTo>
                  <a:lnTo>
                    <a:pt x="186" y="874"/>
                  </a:lnTo>
                  <a:lnTo>
                    <a:pt x="2001" y="874"/>
                  </a:lnTo>
                  <a:lnTo>
                    <a:pt x="2035" y="811"/>
                  </a:lnTo>
                  <a:lnTo>
                    <a:pt x="2064" y="745"/>
                  </a:lnTo>
                  <a:lnTo>
                    <a:pt x="2089" y="679"/>
                  </a:lnTo>
                  <a:lnTo>
                    <a:pt x="2111" y="609"/>
                  </a:lnTo>
                  <a:lnTo>
                    <a:pt x="2128" y="538"/>
                  </a:lnTo>
                  <a:lnTo>
                    <a:pt x="28" y="538"/>
                  </a:lnTo>
                  <a:lnTo>
                    <a:pt x="15" y="473"/>
                  </a:lnTo>
                  <a:lnTo>
                    <a:pt x="5" y="408"/>
                  </a:lnTo>
                  <a:lnTo>
                    <a:pt x="0" y="341"/>
                  </a:lnTo>
                  <a:lnTo>
                    <a:pt x="2152" y="341"/>
                  </a:lnTo>
                  <a:lnTo>
                    <a:pt x="2155" y="318"/>
                  </a:lnTo>
                  <a:lnTo>
                    <a:pt x="2156" y="296"/>
                  </a:lnTo>
                  <a:lnTo>
                    <a:pt x="2159" y="252"/>
                  </a:lnTo>
                  <a:lnTo>
                    <a:pt x="2169" y="211"/>
                  </a:lnTo>
                  <a:lnTo>
                    <a:pt x="2182" y="171"/>
                  </a:lnTo>
                  <a:lnTo>
                    <a:pt x="2203" y="134"/>
                  </a:lnTo>
                  <a:lnTo>
                    <a:pt x="2227" y="102"/>
                  </a:lnTo>
                  <a:lnTo>
                    <a:pt x="2256" y="72"/>
                  </a:lnTo>
                  <a:lnTo>
                    <a:pt x="2290" y="47"/>
                  </a:lnTo>
                  <a:lnTo>
                    <a:pt x="2326" y="28"/>
                  </a:lnTo>
                  <a:lnTo>
                    <a:pt x="2366" y="13"/>
                  </a:lnTo>
                  <a:lnTo>
                    <a:pt x="2406" y="3"/>
                  </a:lnTo>
                  <a:lnTo>
                    <a:pt x="245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250" fill="hold"/>
                                        <p:tgtEl>
                                          <p:spTgt spid="20"/>
                                        </p:tgtEl>
                                        <p:attrNameLst>
                                          <p:attrName>ppt_x</p:attrName>
                                        </p:attrNameLst>
                                      </p:cBhvr>
                                      <p:tavLst>
                                        <p:tav tm="0">
                                          <p:val>
                                            <p:strVal val="#ppt_x"/>
                                          </p:val>
                                        </p:tav>
                                        <p:tav tm="100000">
                                          <p:val>
                                            <p:strVal val="#ppt_x"/>
                                          </p:val>
                                        </p:tav>
                                      </p:tavLst>
                                    </p:anim>
                                    <p:anim calcmode="lin" valueType="num">
                                      <p:cBhvr additive="base">
                                        <p:cTn id="12" dur="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250" fill="hold"/>
                                        <p:tgtEl>
                                          <p:spTgt spid="21"/>
                                        </p:tgtEl>
                                        <p:attrNameLst>
                                          <p:attrName>ppt_x</p:attrName>
                                        </p:attrNameLst>
                                      </p:cBhvr>
                                      <p:tavLst>
                                        <p:tav tm="0">
                                          <p:val>
                                            <p:strVal val="#ppt_x"/>
                                          </p:val>
                                        </p:tav>
                                        <p:tav tm="100000">
                                          <p:val>
                                            <p:strVal val="#ppt_x"/>
                                          </p:val>
                                        </p:tav>
                                      </p:tavLst>
                                    </p:anim>
                                    <p:anim calcmode="lin" valueType="num">
                                      <p:cBhvr additive="base">
                                        <p:cTn id="16" dur="25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250" fill="hold"/>
                                        <p:tgtEl>
                                          <p:spTgt spid="22"/>
                                        </p:tgtEl>
                                        <p:attrNameLst>
                                          <p:attrName>ppt_x</p:attrName>
                                        </p:attrNameLst>
                                      </p:cBhvr>
                                      <p:tavLst>
                                        <p:tav tm="0">
                                          <p:val>
                                            <p:strVal val="#ppt_x"/>
                                          </p:val>
                                        </p:tav>
                                        <p:tav tm="100000">
                                          <p:val>
                                            <p:strVal val="#ppt_x"/>
                                          </p:val>
                                        </p:tav>
                                      </p:tavLst>
                                    </p:anim>
                                    <p:anim calcmode="lin" valueType="num">
                                      <p:cBhvr additive="base">
                                        <p:cTn id="20" dur="25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250" fill="hold"/>
                                        <p:tgtEl>
                                          <p:spTgt spid="23"/>
                                        </p:tgtEl>
                                        <p:attrNameLst>
                                          <p:attrName>ppt_x</p:attrName>
                                        </p:attrNameLst>
                                      </p:cBhvr>
                                      <p:tavLst>
                                        <p:tav tm="0">
                                          <p:val>
                                            <p:strVal val="#ppt_x"/>
                                          </p:val>
                                        </p:tav>
                                        <p:tav tm="100000">
                                          <p:val>
                                            <p:strVal val="#ppt_x"/>
                                          </p:val>
                                        </p:tav>
                                      </p:tavLst>
                                    </p:anim>
                                    <p:anim calcmode="lin" valueType="num">
                                      <p:cBhvr additive="base">
                                        <p:cTn id="24" dur="250" fill="hold"/>
                                        <p:tgtEl>
                                          <p:spTgt spid="2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250" fill="hold"/>
                                        <p:tgtEl>
                                          <p:spTgt spid="24"/>
                                        </p:tgtEl>
                                        <p:attrNameLst>
                                          <p:attrName>ppt_x</p:attrName>
                                        </p:attrNameLst>
                                      </p:cBhvr>
                                      <p:tavLst>
                                        <p:tav tm="0">
                                          <p:val>
                                            <p:strVal val="#ppt_x"/>
                                          </p:val>
                                        </p:tav>
                                        <p:tav tm="100000">
                                          <p:val>
                                            <p:strVal val="#ppt_x"/>
                                          </p:val>
                                        </p:tav>
                                      </p:tavLst>
                                    </p:anim>
                                    <p:anim calcmode="lin" valueType="num">
                                      <p:cBhvr additive="base">
                                        <p:cTn id="28" dur="250" fill="hold"/>
                                        <p:tgtEl>
                                          <p:spTgt spid="2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250" fill="hold"/>
                                        <p:tgtEl>
                                          <p:spTgt spid="25"/>
                                        </p:tgtEl>
                                        <p:attrNameLst>
                                          <p:attrName>ppt_x</p:attrName>
                                        </p:attrNameLst>
                                      </p:cBhvr>
                                      <p:tavLst>
                                        <p:tav tm="0">
                                          <p:val>
                                            <p:strVal val="#ppt_x"/>
                                          </p:val>
                                        </p:tav>
                                        <p:tav tm="100000">
                                          <p:val>
                                            <p:strVal val="#ppt_x"/>
                                          </p:val>
                                        </p:tav>
                                      </p:tavLst>
                                    </p:anim>
                                    <p:anim calcmode="lin" valueType="num">
                                      <p:cBhvr additive="base">
                                        <p:cTn id="32" dur="25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250" fill="hold"/>
                                        <p:tgtEl>
                                          <p:spTgt spid="26"/>
                                        </p:tgtEl>
                                        <p:attrNameLst>
                                          <p:attrName>ppt_x</p:attrName>
                                        </p:attrNameLst>
                                      </p:cBhvr>
                                      <p:tavLst>
                                        <p:tav tm="0">
                                          <p:val>
                                            <p:strVal val="#ppt_x"/>
                                          </p:val>
                                        </p:tav>
                                        <p:tav tm="100000">
                                          <p:val>
                                            <p:strVal val="#ppt_x"/>
                                          </p:val>
                                        </p:tav>
                                      </p:tavLst>
                                    </p:anim>
                                    <p:anim calcmode="lin" valueType="num">
                                      <p:cBhvr additive="base">
                                        <p:cTn id="36" dur="250" fill="hold"/>
                                        <p:tgtEl>
                                          <p:spTgt spid="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250" fill="hold"/>
                                        <p:tgtEl>
                                          <p:spTgt spid="27"/>
                                        </p:tgtEl>
                                        <p:attrNameLst>
                                          <p:attrName>ppt_x</p:attrName>
                                        </p:attrNameLst>
                                      </p:cBhvr>
                                      <p:tavLst>
                                        <p:tav tm="0">
                                          <p:val>
                                            <p:strVal val="#ppt_x"/>
                                          </p:val>
                                        </p:tav>
                                        <p:tav tm="100000">
                                          <p:val>
                                            <p:strVal val="#ppt_x"/>
                                          </p:val>
                                        </p:tav>
                                      </p:tavLst>
                                    </p:anim>
                                    <p:anim calcmode="lin" valueType="num">
                                      <p:cBhvr additive="base">
                                        <p:cTn id="40" dur="250" fill="hold"/>
                                        <p:tgtEl>
                                          <p:spTgt spid="2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250" fill="hold"/>
                                        <p:tgtEl>
                                          <p:spTgt spid="28"/>
                                        </p:tgtEl>
                                        <p:attrNameLst>
                                          <p:attrName>ppt_x</p:attrName>
                                        </p:attrNameLst>
                                      </p:cBhvr>
                                      <p:tavLst>
                                        <p:tav tm="0">
                                          <p:val>
                                            <p:strVal val="#ppt_x"/>
                                          </p:val>
                                        </p:tav>
                                        <p:tav tm="100000">
                                          <p:val>
                                            <p:strVal val="#ppt_x"/>
                                          </p:val>
                                        </p:tav>
                                      </p:tavLst>
                                    </p:anim>
                                    <p:anim calcmode="lin" valueType="num">
                                      <p:cBhvr additive="base">
                                        <p:cTn id="44" dur="250" fill="hold"/>
                                        <p:tgtEl>
                                          <p:spTgt spid="2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250" fill="hold"/>
                                        <p:tgtEl>
                                          <p:spTgt spid="31"/>
                                        </p:tgtEl>
                                        <p:attrNameLst>
                                          <p:attrName>ppt_x</p:attrName>
                                        </p:attrNameLst>
                                      </p:cBhvr>
                                      <p:tavLst>
                                        <p:tav tm="0">
                                          <p:val>
                                            <p:strVal val="#ppt_x"/>
                                          </p:val>
                                        </p:tav>
                                        <p:tav tm="100000">
                                          <p:val>
                                            <p:strVal val="#ppt_x"/>
                                          </p:val>
                                        </p:tav>
                                      </p:tavLst>
                                    </p:anim>
                                    <p:anim calcmode="lin" valueType="num">
                                      <p:cBhvr additive="base">
                                        <p:cTn id="48" dur="250" fill="hold"/>
                                        <p:tgtEl>
                                          <p:spTgt spid="3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250" fill="hold"/>
                                        <p:tgtEl>
                                          <p:spTgt spid="35"/>
                                        </p:tgtEl>
                                        <p:attrNameLst>
                                          <p:attrName>ppt_x</p:attrName>
                                        </p:attrNameLst>
                                      </p:cBhvr>
                                      <p:tavLst>
                                        <p:tav tm="0">
                                          <p:val>
                                            <p:strVal val="#ppt_x"/>
                                          </p:val>
                                        </p:tav>
                                        <p:tav tm="100000">
                                          <p:val>
                                            <p:strVal val="#ppt_x"/>
                                          </p:val>
                                        </p:tav>
                                      </p:tavLst>
                                    </p:anim>
                                    <p:anim calcmode="lin" valueType="num">
                                      <p:cBhvr additive="base">
                                        <p:cTn id="52" dur="250" fill="hold"/>
                                        <p:tgtEl>
                                          <p:spTgt spid="3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250" fill="hold"/>
                                        <p:tgtEl>
                                          <p:spTgt spid="39"/>
                                        </p:tgtEl>
                                        <p:attrNameLst>
                                          <p:attrName>ppt_x</p:attrName>
                                        </p:attrNameLst>
                                      </p:cBhvr>
                                      <p:tavLst>
                                        <p:tav tm="0">
                                          <p:val>
                                            <p:strVal val="#ppt_x"/>
                                          </p:val>
                                        </p:tav>
                                        <p:tav tm="100000">
                                          <p:val>
                                            <p:strVal val="#ppt_x"/>
                                          </p:val>
                                        </p:tav>
                                      </p:tavLst>
                                    </p:anim>
                                    <p:anim calcmode="lin" valueType="num">
                                      <p:cBhvr additive="base">
                                        <p:cTn id="56" dur="250" fill="hold"/>
                                        <p:tgtEl>
                                          <p:spTgt spid="39"/>
                                        </p:tgtEl>
                                        <p:attrNameLst>
                                          <p:attrName>ppt_y</p:attrName>
                                        </p:attrNameLst>
                                      </p:cBhvr>
                                      <p:tavLst>
                                        <p:tav tm="0">
                                          <p:val>
                                            <p:strVal val="1+#ppt_h/2"/>
                                          </p:val>
                                        </p:tav>
                                        <p:tav tm="100000">
                                          <p:val>
                                            <p:strVal val="#ppt_y"/>
                                          </p:val>
                                        </p:tav>
                                      </p:tavLst>
                                    </p:anim>
                                  </p:childTnLst>
                                </p:cTn>
                              </p:par>
                            </p:childTnLst>
                          </p:cTn>
                        </p:par>
                        <p:par>
                          <p:cTn id="57" fill="hold">
                            <p:stCondLst>
                              <p:cond delay="1000"/>
                            </p:stCondLst>
                            <p:childTnLst>
                              <p:par>
                                <p:cTn id="58" presetID="2" presetClass="entr" presetSubtype="4"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additive="base">
                                        <p:cTn id="60" dur="250" fill="hold"/>
                                        <p:tgtEl>
                                          <p:spTgt spid="8"/>
                                        </p:tgtEl>
                                        <p:attrNameLst>
                                          <p:attrName>ppt_x</p:attrName>
                                        </p:attrNameLst>
                                      </p:cBhvr>
                                      <p:tavLst>
                                        <p:tav tm="0">
                                          <p:val>
                                            <p:strVal val="#ppt_x"/>
                                          </p:val>
                                        </p:tav>
                                        <p:tav tm="100000">
                                          <p:val>
                                            <p:strVal val="#ppt_x"/>
                                          </p:val>
                                        </p:tav>
                                      </p:tavLst>
                                    </p:anim>
                                    <p:anim calcmode="lin" valueType="num">
                                      <p:cBhvr additive="base">
                                        <p:cTn id="61" dur="250" fill="hold"/>
                                        <p:tgtEl>
                                          <p:spTgt spid="8"/>
                                        </p:tgtEl>
                                        <p:attrNameLst>
                                          <p:attrName>ppt_y</p:attrName>
                                        </p:attrNameLst>
                                      </p:cBhvr>
                                      <p:tavLst>
                                        <p:tav tm="0">
                                          <p:val>
                                            <p:strVal val="1+#ppt_h/2"/>
                                          </p:val>
                                        </p:tav>
                                        <p:tav tm="100000">
                                          <p:val>
                                            <p:strVal val="#ppt_y"/>
                                          </p:val>
                                        </p:tav>
                                      </p:tavLst>
                                    </p:anim>
                                  </p:childTnLst>
                                </p:cTn>
                              </p:par>
                            </p:childTnLst>
                          </p:cTn>
                        </p:par>
                        <p:par>
                          <p:cTn id="62" fill="hold">
                            <p:stCondLst>
                              <p:cond delay="1500"/>
                            </p:stCondLst>
                            <p:childTnLst>
                              <p:par>
                                <p:cTn id="63" presetID="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250" fill="hold"/>
                                        <p:tgtEl>
                                          <p:spTgt spid="11"/>
                                        </p:tgtEl>
                                        <p:attrNameLst>
                                          <p:attrName>ppt_x</p:attrName>
                                        </p:attrNameLst>
                                      </p:cBhvr>
                                      <p:tavLst>
                                        <p:tav tm="0">
                                          <p:val>
                                            <p:strVal val="#ppt_x"/>
                                          </p:val>
                                        </p:tav>
                                        <p:tav tm="100000">
                                          <p:val>
                                            <p:strVal val="#ppt_x"/>
                                          </p:val>
                                        </p:tav>
                                      </p:tavLst>
                                    </p:anim>
                                    <p:anim calcmode="lin" valueType="num">
                                      <p:cBhvr additive="base">
                                        <p:cTn id="66" dur="250" fill="hold"/>
                                        <p:tgtEl>
                                          <p:spTgt spid="11"/>
                                        </p:tgtEl>
                                        <p:attrNameLst>
                                          <p:attrName>ppt_y</p:attrName>
                                        </p:attrNameLst>
                                      </p:cBhvr>
                                      <p:tavLst>
                                        <p:tav tm="0">
                                          <p:val>
                                            <p:strVal val="1+#ppt_h/2"/>
                                          </p:val>
                                        </p:tav>
                                        <p:tav tm="100000">
                                          <p:val>
                                            <p:strVal val="#ppt_y"/>
                                          </p:val>
                                        </p:tav>
                                      </p:tavLst>
                                    </p:anim>
                                  </p:childTnLst>
                                </p:cTn>
                              </p:par>
                            </p:childTnLst>
                          </p:cTn>
                        </p:par>
                        <p:par>
                          <p:cTn id="67" fill="hold">
                            <p:stCondLst>
                              <p:cond delay="2000"/>
                            </p:stCondLst>
                            <p:childTnLst>
                              <p:par>
                                <p:cTn id="68" presetID="2" presetClass="entr" presetSubtype="4"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250" fill="hold"/>
                                        <p:tgtEl>
                                          <p:spTgt spid="12"/>
                                        </p:tgtEl>
                                        <p:attrNameLst>
                                          <p:attrName>ppt_x</p:attrName>
                                        </p:attrNameLst>
                                      </p:cBhvr>
                                      <p:tavLst>
                                        <p:tav tm="0">
                                          <p:val>
                                            <p:strVal val="#ppt_x"/>
                                          </p:val>
                                        </p:tav>
                                        <p:tav tm="100000">
                                          <p:val>
                                            <p:strVal val="#ppt_x"/>
                                          </p:val>
                                        </p:tav>
                                      </p:tavLst>
                                    </p:anim>
                                    <p:anim calcmode="lin" valueType="num">
                                      <p:cBhvr additive="base">
                                        <p:cTn id="71" dur="250" fill="hold"/>
                                        <p:tgtEl>
                                          <p:spTgt spid="12"/>
                                        </p:tgtEl>
                                        <p:attrNameLst>
                                          <p:attrName>ppt_y</p:attrName>
                                        </p:attrNameLst>
                                      </p:cBhvr>
                                      <p:tavLst>
                                        <p:tav tm="0">
                                          <p:val>
                                            <p:strVal val="1+#ppt_h/2"/>
                                          </p:val>
                                        </p:tav>
                                        <p:tav tm="100000">
                                          <p:val>
                                            <p:strVal val="#ppt_y"/>
                                          </p:val>
                                        </p:tav>
                                      </p:tavLst>
                                    </p:anim>
                                  </p:childTnLst>
                                </p:cTn>
                              </p:par>
                            </p:childTnLst>
                          </p:cTn>
                        </p:par>
                        <p:par>
                          <p:cTn id="72" fill="hold">
                            <p:stCondLst>
                              <p:cond delay="2500"/>
                            </p:stCondLst>
                            <p:childTnLst>
                              <p:par>
                                <p:cTn id="73" presetID="2" presetClass="entr" presetSubtype="4"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250" fill="hold"/>
                                        <p:tgtEl>
                                          <p:spTgt spid="13"/>
                                        </p:tgtEl>
                                        <p:attrNameLst>
                                          <p:attrName>ppt_x</p:attrName>
                                        </p:attrNameLst>
                                      </p:cBhvr>
                                      <p:tavLst>
                                        <p:tav tm="0">
                                          <p:val>
                                            <p:strVal val="#ppt_x"/>
                                          </p:val>
                                        </p:tav>
                                        <p:tav tm="100000">
                                          <p:val>
                                            <p:strVal val="#ppt_x"/>
                                          </p:val>
                                        </p:tav>
                                      </p:tavLst>
                                    </p:anim>
                                    <p:anim calcmode="lin" valueType="num">
                                      <p:cBhvr additive="base">
                                        <p:cTn id="76" dur="250" fill="hold"/>
                                        <p:tgtEl>
                                          <p:spTgt spid="13"/>
                                        </p:tgtEl>
                                        <p:attrNameLst>
                                          <p:attrName>ppt_y</p:attrName>
                                        </p:attrNameLst>
                                      </p:cBhvr>
                                      <p:tavLst>
                                        <p:tav tm="0">
                                          <p:val>
                                            <p:strVal val="1+#ppt_h/2"/>
                                          </p:val>
                                        </p:tav>
                                        <p:tav tm="100000">
                                          <p:val>
                                            <p:strVal val="#ppt_y"/>
                                          </p:val>
                                        </p:tav>
                                      </p:tavLst>
                                    </p:anim>
                                  </p:childTnLst>
                                </p:cTn>
                              </p:par>
                            </p:childTnLst>
                          </p:cTn>
                        </p:par>
                        <p:par>
                          <p:cTn id="77" fill="hold">
                            <p:stCondLst>
                              <p:cond delay="3000"/>
                            </p:stCondLst>
                            <p:childTnLst>
                              <p:par>
                                <p:cTn id="78" presetID="2" presetClass="entr" presetSubtype="4" fill="hold" grpId="0" nodeType="after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250" fill="hold"/>
                                        <p:tgtEl>
                                          <p:spTgt spid="16"/>
                                        </p:tgtEl>
                                        <p:attrNameLst>
                                          <p:attrName>ppt_x</p:attrName>
                                        </p:attrNameLst>
                                      </p:cBhvr>
                                      <p:tavLst>
                                        <p:tav tm="0">
                                          <p:val>
                                            <p:strVal val="#ppt_x"/>
                                          </p:val>
                                        </p:tav>
                                        <p:tav tm="100000">
                                          <p:val>
                                            <p:strVal val="#ppt_x"/>
                                          </p:val>
                                        </p:tav>
                                      </p:tavLst>
                                    </p:anim>
                                    <p:anim calcmode="lin" valueType="num">
                                      <p:cBhvr additive="base">
                                        <p:cTn id="81" dur="250" fill="hold"/>
                                        <p:tgtEl>
                                          <p:spTgt spid="16"/>
                                        </p:tgtEl>
                                        <p:attrNameLst>
                                          <p:attrName>ppt_y</p:attrName>
                                        </p:attrNameLst>
                                      </p:cBhvr>
                                      <p:tavLst>
                                        <p:tav tm="0">
                                          <p:val>
                                            <p:strVal val="1+#ppt_h/2"/>
                                          </p:val>
                                        </p:tav>
                                        <p:tav tm="100000">
                                          <p:val>
                                            <p:strVal val="#ppt_y"/>
                                          </p:val>
                                        </p:tav>
                                      </p:tavLst>
                                    </p:anim>
                                  </p:childTnLst>
                                </p:cTn>
                              </p:par>
                            </p:childTnLst>
                          </p:cTn>
                        </p:par>
                        <p:par>
                          <p:cTn id="82" fill="hold">
                            <p:stCondLst>
                              <p:cond delay="3500"/>
                            </p:stCondLst>
                            <p:childTnLst>
                              <p:par>
                                <p:cTn id="83" presetID="2" presetClass="entr" presetSubtype="4" fill="hold" grpId="0" nodeType="after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250" fill="hold"/>
                                        <p:tgtEl>
                                          <p:spTgt spid="17"/>
                                        </p:tgtEl>
                                        <p:attrNameLst>
                                          <p:attrName>ppt_x</p:attrName>
                                        </p:attrNameLst>
                                      </p:cBhvr>
                                      <p:tavLst>
                                        <p:tav tm="0">
                                          <p:val>
                                            <p:strVal val="#ppt_x"/>
                                          </p:val>
                                        </p:tav>
                                        <p:tav tm="100000">
                                          <p:val>
                                            <p:strVal val="#ppt_x"/>
                                          </p:val>
                                        </p:tav>
                                      </p:tavLst>
                                    </p:anim>
                                    <p:anim calcmode="lin" valueType="num">
                                      <p:cBhvr additive="base">
                                        <p:cTn id="86" dur="250" fill="hold"/>
                                        <p:tgtEl>
                                          <p:spTgt spid="17"/>
                                        </p:tgtEl>
                                        <p:attrNameLst>
                                          <p:attrName>ppt_y</p:attrName>
                                        </p:attrNameLst>
                                      </p:cBhvr>
                                      <p:tavLst>
                                        <p:tav tm="0">
                                          <p:val>
                                            <p:strVal val="1+#ppt_h/2"/>
                                          </p:val>
                                        </p:tav>
                                        <p:tav tm="100000">
                                          <p:val>
                                            <p:strVal val="#ppt_y"/>
                                          </p:val>
                                        </p:tav>
                                      </p:tavLst>
                                    </p:anim>
                                  </p:childTnLst>
                                </p:cTn>
                              </p:par>
                            </p:childTnLst>
                          </p:cTn>
                        </p:par>
                        <p:par>
                          <p:cTn id="87" fill="hold">
                            <p:stCondLst>
                              <p:cond delay="4000"/>
                            </p:stCondLst>
                            <p:childTnLst>
                              <p:par>
                                <p:cTn id="88" presetID="2" presetClass="entr" presetSubtype="4" fill="hold" grpId="0"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additive="base">
                                        <p:cTn id="90" dur="250" fill="hold"/>
                                        <p:tgtEl>
                                          <p:spTgt spid="18"/>
                                        </p:tgtEl>
                                        <p:attrNameLst>
                                          <p:attrName>ppt_x</p:attrName>
                                        </p:attrNameLst>
                                      </p:cBhvr>
                                      <p:tavLst>
                                        <p:tav tm="0">
                                          <p:val>
                                            <p:strVal val="#ppt_x"/>
                                          </p:val>
                                        </p:tav>
                                        <p:tav tm="100000">
                                          <p:val>
                                            <p:strVal val="#ppt_x"/>
                                          </p:val>
                                        </p:tav>
                                      </p:tavLst>
                                    </p:anim>
                                    <p:anim calcmode="lin" valueType="num">
                                      <p:cBhvr additive="base">
                                        <p:cTn id="91" dur="250" fill="hold"/>
                                        <p:tgtEl>
                                          <p:spTgt spid="18"/>
                                        </p:tgtEl>
                                        <p:attrNameLst>
                                          <p:attrName>ppt_y</p:attrName>
                                        </p:attrNameLst>
                                      </p:cBhvr>
                                      <p:tavLst>
                                        <p:tav tm="0">
                                          <p:val>
                                            <p:strVal val="1+#ppt_h/2"/>
                                          </p:val>
                                        </p:tav>
                                        <p:tav tm="100000">
                                          <p:val>
                                            <p:strVal val="#ppt_y"/>
                                          </p:val>
                                        </p:tav>
                                      </p:tavLst>
                                    </p:anim>
                                  </p:childTnLst>
                                </p:cTn>
                              </p:par>
                            </p:childTnLst>
                          </p:cTn>
                        </p:par>
                        <p:par>
                          <p:cTn id="92" fill="hold">
                            <p:stCondLst>
                              <p:cond delay="4500"/>
                            </p:stCondLst>
                            <p:childTnLst>
                              <p:par>
                                <p:cTn id="93" presetID="2" presetClass="entr" presetSubtype="4"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250" fill="hold"/>
                                        <p:tgtEl>
                                          <p:spTgt spid="19"/>
                                        </p:tgtEl>
                                        <p:attrNameLst>
                                          <p:attrName>ppt_x</p:attrName>
                                        </p:attrNameLst>
                                      </p:cBhvr>
                                      <p:tavLst>
                                        <p:tav tm="0">
                                          <p:val>
                                            <p:strVal val="#ppt_x"/>
                                          </p:val>
                                        </p:tav>
                                        <p:tav tm="100000">
                                          <p:val>
                                            <p:strVal val="#ppt_x"/>
                                          </p:val>
                                        </p:tav>
                                      </p:tavLst>
                                    </p:anim>
                                    <p:anim calcmode="lin" valueType="num">
                                      <p:cBhvr additive="base">
                                        <p:cTn id="96"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3" grpId="0" animBg="1"/>
      <p:bldP spid="16" grpId="0"/>
      <p:bldP spid="17"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6213221" y="1980485"/>
            <a:ext cx="5061591" cy="4156007"/>
            <a:chOff x="6360178" y="1466136"/>
            <a:chExt cx="5061591" cy="4156007"/>
          </a:xfrm>
        </p:grpSpPr>
        <p:grpSp>
          <p:nvGrpSpPr>
            <p:cNvPr id="11" name="组合 10"/>
            <p:cNvGrpSpPr/>
            <p:nvPr/>
          </p:nvGrpSpPr>
          <p:grpSpPr>
            <a:xfrm>
              <a:off x="6360180" y="3905551"/>
              <a:ext cx="5061589" cy="1716592"/>
              <a:chOff x="5650562" y="7011394"/>
              <a:chExt cx="6024562" cy="1725918"/>
            </a:xfrm>
          </p:grpSpPr>
          <p:sp>
            <p:nvSpPr>
              <p:cNvPr id="13" name="矩形 12"/>
              <p:cNvSpPr/>
              <p:nvPr/>
            </p:nvSpPr>
            <p:spPr>
              <a:xfrm>
                <a:off x="5650562" y="7011394"/>
                <a:ext cx="6024562" cy="1704126"/>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solidFill>
                    <a:schemeClr val="bg1">
                      <a:lumMod val="50000"/>
                    </a:schemeClr>
                  </a:solidFill>
                </a:endParaRPr>
              </a:p>
            </p:txBody>
          </p:sp>
          <p:sp>
            <p:nvSpPr>
              <p:cNvPr id="16" name="文本框 23"/>
              <p:cNvSpPr txBox="1">
                <a:spLocks noChangeArrowheads="1"/>
              </p:cNvSpPr>
              <p:nvPr/>
            </p:nvSpPr>
            <p:spPr bwMode="auto">
              <a:xfrm>
                <a:off x="5860670" y="7561407"/>
                <a:ext cx="5688430" cy="117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文本框 24"/>
              <p:cNvSpPr txBox="1">
                <a:spLocks noChangeArrowheads="1"/>
              </p:cNvSpPr>
              <p:nvPr/>
            </p:nvSpPr>
            <p:spPr bwMode="auto">
              <a:xfrm>
                <a:off x="6492879" y="7201960"/>
                <a:ext cx="4339927" cy="301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单击此处添加标题</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sp>
          <p:nvSpPr>
            <p:cNvPr id="12" name="矩形 11"/>
            <p:cNvSpPr/>
            <p:nvPr/>
          </p:nvSpPr>
          <p:spPr>
            <a:xfrm flipH="1">
              <a:off x="6360178" y="1466136"/>
              <a:ext cx="5061589" cy="2344647"/>
            </a:xfrm>
            <a:prstGeom prst="rect">
              <a:avLst/>
            </a:prstGeom>
            <a:blipFill dpi="0" rotWithShape="1">
              <a:blip r:embed="rId1" cstate="screen"/>
              <a:srcRect/>
              <a:tile tx="0" ty="0" sx="100000" sy="100000" flip="none" algn="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ndParaRPr>
            </a:p>
          </p:txBody>
        </p:sp>
      </p:grpSp>
      <p:sp>
        <p:nvSpPr>
          <p:cNvPr id="18" name="3"/>
          <p:cNvSpPr/>
          <p:nvPr/>
        </p:nvSpPr>
        <p:spPr>
          <a:xfrm>
            <a:off x="896747" y="1980486"/>
            <a:ext cx="4971560" cy="4156007"/>
          </a:xfrm>
          <a:prstGeom prst="rect">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TextBox 19"/>
          <p:cNvSpPr txBox="1"/>
          <p:nvPr/>
        </p:nvSpPr>
        <p:spPr>
          <a:xfrm>
            <a:off x="1395823" y="2583035"/>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基本情况简介</a:t>
            </a:r>
            <a:endParaRPr lang="zh-CN" alt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TextBox 106"/>
          <p:cNvSpPr txBox="1"/>
          <p:nvPr/>
        </p:nvSpPr>
        <p:spPr>
          <a:xfrm>
            <a:off x="1362166" y="3238476"/>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TextBox 19"/>
          <p:cNvSpPr txBox="1"/>
          <p:nvPr/>
        </p:nvSpPr>
        <p:spPr>
          <a:xfrm>
            <a:off x="1395823" y="4309784"/>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加入你的标题</a:t>
            </a:r>
            <a:endParaRPr lang="zh-CN" alt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TextBox 106"/>
          <p:cNvSpPr txBox="1"/>
          <p:nvPr/>
        </p:nvSpPr>
        <p:spPr>
          <a:xfrm>
            <a:off x="1362166" y="4908300"/>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3" name="30"/>
          <p:cNvCxnSpPr/>
          <p:nvPr/>
        </p:nvCxnSpPr>
        <p:spPr>
          <a:xfrm>
            <a:off x="1429367" y="305695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24" name="31"/>
          <p:cNvCxnSpPr/>
          <p:nvPr/>
        </p:nvCxnSpPr>
        <p:spPr>
          <a:xfrm>
            <a:off x="1429367" y="477741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par>
                                <p:cTn id="18" presetID="22" presetClass="entr" presetSubtype="8"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par>
                                <p:cTn id="29" presetID="22" presetClass="entr" presetSubtype="8"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14"/>
          <p:cNvGrpSpPr/>
          <p:nvPr/>
        </p:nvGrpSpPr>
        <p:grpSpPr bwMode="auto">
          <a:xfrm>
            <a:off x="1428834" y="2166664"/>
            <a:ext cx="4321544" cy="1211440"/>
            <a:chOff x="0" y="0"/>
            <a:chExt cx="3143064" cy="879692"/>
          </a:xfrm>
        </p:grpSpPr>
        <p:sp>
          <p:nvSpPr>
            <p:cNvPr id="11" name="矩形 15"/>
            <p:cNvSpPr>
              <a:spLocks noChangeArrowheads="1"/>
            </p:cNvSpPr>
            <p:nvPr/>
          </p:nvSpPr>
          <p:spPr bwMode="auto">
            <a:xfrm>
              <a:off x="95245" y="72172"/>
              <a:ext cx="358757" cy="229911"/>
            </a:xfrm>
            <a:prstGeom prst="rect">
              <a:avLst/>
            </a:prstGeom>
            <a:solidFill>
              <a:srgbClr val="59A3B0"/>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16"/>
            <p:cNvSpPr>
              <a:spLocks noChangeArrowheads="1"/>
            </p:cNvSpPr>
            <p:nvPr/>
          </p:nvSpPr>
          <p:spPr bwMode="auto">
            <a:xfrm>
              <a:off x="0" y="343308"/>
              <a:ext cx="3143064" cy="53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3" name="矩形 17"/>
            <p:cNvSpPr>
              <a:spLocks noChangeArrowheads="1"/>
            </p:cNvSpPr>
            <p:nvPr/>
          </p:nvSpPr>
          <p:spPr bwMode="auto">
            <a:xfrm>
              <a:off x="558773" y="0"/>
              <a:ext cx="2020788" cy="26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endPar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6" name="组合 18"/>
          <p:cNvGrpSpPr/>
          <p:nvPr/>
        </p:nvGrpSpPr>
        <p:grpSpPr bwMode="auto">
          <a:xfrm>
            <a:off x="1428832" y="3526909"/>
            <a:ext cx="4321546" cy="1239875"/>
            <a:chOff x="0" y="0"/>
            <a:chExt cx="3143062" cy="901786"/>
          </a:xfrm>
        </p:grpSpPr>
        <p:sp>
          <p:nvSpPr>
            <p:cNvPr id="17" name="矩形 19"/>
            <p:cNvSpPr>
              <a:spLocks noChangeArrowheads="1"/>
            </p:cNvSpPr>
            <p:nvPr/>
          </p:nvSpPr>
          <p:spPr bwMode="auto">
            <a:xfrm>
              <a:off x="95245" y="92989"/>
              <a:ext cx="358757" cy="230264"/>
            </a:xfrm>
            <a:prstGeom prst="rect">
              <a:avLst/>
            </a:prstGeom>
            <a:solidFill>
              <a:srgbClr val="3B4658"/>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8" name="TextBox 20"/>
            <p:cNvSpPr>
              <a:spLocks noChangeArrowheads="1"/>
            </p:cNvSpPr>
            <p:nvPr/>
          </p:nvSpPr>
          <p:spPr bwMode="auto">
            <a:xfrm>
              <a:off x="0" y="364541"/>
              <a:ext cx="3143062" cy="53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9" name="矩形 21"/>
            <p:cNvSpPr>
              <a:spLocks noChangeArrowheads="1"/>
            </p:cNvSpPr>
            <p:nvPr/>
          </p:nvSpPr>
          <p:spPr bwMode="auto">
            <a:xfrm>
              <a:off x="558772" y="0"/>
              <a:ext cx="2020787" cy="26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endParaRPr lang="zh-CN" altLang="en-US" b="1">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20" name="组合 22"/>
          <p:cNvGrpSpPr/>
          <p:nvPr/>
        </p:nvGrpSpPr>
        <p:grpSpPr bwMode="auto">
          <a:xfrm>
            <a:off x="1428832" y="4936277"/>
            <a:ext cx="4321545" cy="1193665"/>
            <a:chOff x="0" y="0"/>
            <a:chExt cx="3143061" cy="867794"/>
          </a:xfrm>
        </p:grpSpPr>
        <p:sp>
          <p:nvSpPr>
            <p:cNvPr id="21" name="矩形 23"/>
            <p:cNvSpPr>
              <a:spLocks noChangeArrowheads="1"/>
            </p:cNvSpPr>
            <p:nvPr/>
          </p:nvSpPr>
          <p:spPr bwMode="auto">
            <a:xfrm>
              <a:off x="95245" y="59234"/>
              <a:ext cx="358757" cy="230264"/>
            </a:xfrm>
            <a:prstGeom prst="rect">
              <a:avLst/>
            </a:prstGeom>
            <a:solidFill>
              <a:srgbClr val="59A3B0"/>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2" name="TextBox 24"/>
            <p:cNvSpPr>
              <a:spLocks noChangeArrowheads="1"/>
            </p:cNvSpPr>
            <p:nvPr/>
          </p:nvSpPr>
          <p:spPr bwMode="auto">
            <a:xfrm>
              <a:off x="0" y="330786"/>
              <a:ext cx="3143061" cy="537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3" name="矩形 25"/>
            <p:cNvSpPr>
              <a:spLocks noChangeArrowheads="1"/>
            </p:cNvSpPr>
            <p:nvPr/>
          </p:nvSpPr>
          <p:spPr bwMode="auto">
            <a:xfrm>
              <a:off x="558772" y="0"/>
              <a:ext cx="2020787" cy="268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5894430" y="2253749"/>
            <a:ext cx="5201025" cy="3848221"/>
            <a:chOff x="1108178" y="2379935"/>
            <a:chExt cx="3750263" cy="2774808"/>
          </a:xfrm>
        </p:grpSpPr>
        <p:sp>
          <p:nvSpPr>
            <p:cNvPr id="25" name="Rectangle 89"/>
            <p:cNvSpPr/>
            <p:nvPr/>
          </p:nvSpPr>
          <p:spPr>
            <a:xfrm>
              <a:off x="1108178" y="47372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6" name="Group 137"/>
            <p:cNvGrpSpPr/>
            <p:nvPr/>
          </p:nvGrpSpPr>
          <p:grpSpPr>
            <a:xfrm>
              <a:off x="1445078" y="2379935"/>
              <a:ext cx="301358" cy="2317121"/>
              <a:chOff x="1074408" y="1485901"/>
              <a:chExt cx="214311" cy="1647821"/>
            </a:xfrm>
            <a:solidFill>
              <a:srgbClr val="71BA9F"/>
            </a:solidFill>
          </p:grpSpPr>
          <p:cxnSp>
            <p:nvCxnSpPr>
              <p:cNvPr id="48" name="Straight Connector 90"/>
              <p:cNvCxnSpPr/>
              <p:nvPr/>
            </p:nvCxnSpPr>
            <p:spPr>
              <a:xfrm rot="16200000" flipV="1">
                <a:off x="359569"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Rounded Rectangle 94"/>
              <p:cNvSpPr/>
              <p:nvPr/>
            </p:nvSpPr>
            <p:spPr>
              <a:xfrm>
                <a:off x="1074408" y="2190750"/>
                <a:ext cx="214311" cy="942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8"/>
            <p:cNvGrpSpPr/>
            <p:nvPr/>
          </p:nvGrpSpPr>
          <p:grpSpPr>
            <a:xfrm>
              <a:off x="1978689" y="2379935"/>
              <a:ext cx="301358" cy="2317121"/>
              <a:chOff x="1447800" y="1485901"/>
              <a:chExt cx="214311" cy="1647821"/>
            </a:xfrm>
            <a:solidFill>
              <a:srgbClr val="71BA9F"/>
            </a:solidFill>
          </p:grpSpPr>
          <p:cxnSp>
            <p:nvCxnSpPr>
              <p:cNvPr id="46" name="Straight Connector 97"/>
              <p:cNvCxnSpPr/>
              <p:nvPr/>
            </p:nvCxnSpPr>
            <p:spPr>
              <a:xfrm rot="16200000" flipV="1">
                <a:off x="732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Rounded Rectangle 100"/>
              <p:cNvSpPr/>
              <p:nvPr/>
            </p:nvSpPr>
            <p:spPr>
              <a:xfrm>
                <a:off x="1447800" y="1962150"/>
                <a:ext cx="214311" cy="11715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139"/>
            <p:cNvGrpSpPr/>
            <p:nvPr/>
          </p:nvGrpSpPr>
          <p:grpSpPr>
            <a:xfrm>
              <a:off x="2512301" y="2379935"/>
              <a:ext cx="301358" cy="2317121"/>
              <a:chOff x="1828800" y="1485901"/>
              <a:chExt cx="214311" cy="1647821"/>
            </a:xfrm>
            <a:solidFill>
              <a:srgbClr val="71BA9F"/>
            </a:solidFill>
          </p:grpSpPr>
          <p:cxnSp>
            <p:nvCxnSpPr>
              <p:cNvPr id="44" name="Straight Connector 103"/>
              <p:cNvCxnSpPr/>
              <p:nvPr/>
            </p:nvCxnSpPr>
            <p:spPr>
              <a:xfrm rot="16200000" flipV="1">
                <a:off x="1113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5" name="Rounded Rectangle 106"/>
              <p:cNvSpPr/>
              <p:nvPr/>
            </p:nvSpPr>
            <p:spPr>
              <a:xfrm>
                <a:off x="1828800" y="1809750"/>
                <a:ext cx="214311" cy="1323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9" name="Group 140"/>
            <p:cNvGrpSpPr/>
            <p:nvPr/>
          </p:nvGrpSpPr>
          <p:grpSpPr>
            <a:xfrm>
              <a:off x="3045913" y="2379935"/>
              <a:ext cx="301358" cy="2317121"/>
              <a:chOff x="2209800" y="1485901"/>
              <a:chExt cx="214311" cy="1647821"/>
            </a:xfrm>
            <a:solidFill>
              <a:srgbClr val="71BA9F"/>
            </a:solidFill>
          </p:grpSpPr>
          <p:cxnSp>
            <p:nvCxnSpPr>
              <p:cNvPr id="42" name="Straight Connector 107"/>
              <p:cNvCxnSpPr/>
              <p:nvPr/>
            </p:nvCxnSpPr>
            <p:spPr>
              <a:xfrm rot="16200000" flipV="1">
                <a:off x="1494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3" name="Rounded Rectangle 120"/>
              <p:cNvSpPr/>
              <p:nvPr/>
            </p:nvSpPr>
            <p:spPr>
              <a:xfrm>
                <a:off x="2209800" y="2419350"/>
                <a:ext cx="214311" cy="7143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41"/>
            <p:cNvGrpSpPr/>
            <p:nvPr/>
          </p:nvGrpSpPr>
          <p:grpSpPr>
            <a:xfrm>
              <a:off x="3579524" y="2379935"/>
              <a:ext cx="301358" cy="2317121"/>
              <a:chOff x="2667000" y="1485901"/>
              <a:chExt cx="214311" cy="1647821"/>
            </a:xfrm>
            <a:solidFill>
              <a:srgbClr val="71BA9F"/>
            </a:solidFill>
          </p:grpSpPr>
          <p:cxnSp>
            <p:nvCxnSpPr>
              <p:cNvPr id="40" name="Straight Connector 127"/>
              <p:cNvCxnSpPr/>
              <p:nvPr/>
            </p:nvCxnSpPr>
            <p:spPr>
              <a:xfrm rot="16200000" flipV="1">
                <a:off x="19521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Rounded Rectangle 128"/>
              <p:cNvSpPr/>
              <p:nvPr/>
            </p:nvSpPr>
            <p:spPr>
              <a:xfrm>
                <a:off x="2667000" y="1962150"/>
                <a:ext cx="214311" cy="11715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142"/>
            <p:cNvGrpSpPr/>
            <p:nvPr/>
          </p:nvGrpSpPr>
          <p:grpSpPr>
            <a:xfrm>
              <a:off x="4113139" y="2379935"/>
              <a:ext cx="301358" cy="2317121"/>
              <a:chOff x="2971800" y="1485901"/>
              <a:chExt cx="214311" cy="1647821"/>
            </a:xfrm>
            <a:solidFill>
              <a:srgbClr val="71BA9F"/>
            </a:solidFill>
          </p:grpSpPr>
          <p:cxnSp>
            <p:nvCxnSpPr>
              <p:cNvPr id="38" name="Straight Connector 135"/>
              <p:cNvCxnSpPr/>
              <p:nvPr/>
            </p:nvCxnSpPr>
            <p:spPr>
              <a:xfrm rot="16200000" flipV="1">
                <a:off x="2256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9" name="Rounded Rectangle 136"/>
              <p:cNvSpPr/>
              <p:nvPr/>
            </p:nvSpPr>
            <p:spPr>
              <a:xfrm>
                <a:off x="2971800" y="1809750"/>
                <a:ext cx="214311" cy="13239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2" name="Rectangle 143"/>
            <p:cNvSpPr/>
            <p:nvPr/>
          </p:nvSpPr>
          <p:spPr>
            <a:xfrm>
              <a:off x="1475681"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55</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144"/>
            <p:cNvSpPr/>
            <p:nvPr/>
          </p:nvSpPr>
          <p:spPr>
            <a:xfrm>
              <a:off x="2013952"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70</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ectangle 145"/>
            <p:cNvSpPr/>
            <p:nvPr/>
          </p:nvSpPr>
          <p:spPr>
            <a:xfrm>
              <a:off x="2552223"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85</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Rectangle 146"/>
            <p:cNvSpPr/>
            <p:nvPr/>
          </p:nvSpPr>
          <p:spPr>
            <a:xfrm>
              <a:off x="3090494"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40</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147"/>
            <p:cNvSpPr/>
            <p:nvPr/>
          </p:nvSpPr>
          <p:spPr>
            <a:xfrm>
              <a:off x="3628765"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60</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148"/>
            <p:cNvSpPr/>
            <p:nvPr/>
          </p:nvSpPr>
          <p:spPr>
            <a:xfrm>
              <a:off x="4167036"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80</a:t>
              </a:r>
              <a:endPar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p:cBhvr>
                                        <p:cTn id="11" dur="750"/>
                                        <p:tgtEl>
                                          <p:spTgt spid="8"/>
                                        </p:tgtEl>
                                      </p:cBhvr>
                                    </p:animEffect>
                                    <p:anim calcmode="lin" valueType="num">
                                      <p:cBhvr>
                                        <p:cTn id="12" dur="750" fill="hold"/>
                                        <p:tgtEl>
                                          <p:spTgt spid="8"/>
                                        </p:tgtEl>
                                        <p:attrNameLst>
                                          <p:attrName>ppt_x</p:attrName>
                                        </p:attrNameLst>
                                      </p:cBhvr>
                                      <p:tavLst>
                                        <p:tav tm="0">
                                          <p:val>
                                            <p:strVal val="#ppt_x"/>
                                          </p:val>
                                        </p:tav>
                                        <p:tav tm="100000">
                                          <p:val>
                                            <p:strVal val="#ppt_x"/>
                                          </p:val>
                                        </p:tav>
                                      </p:tavLst>
                                    </p:anim>
                                    <p:anim calcmode="lin" valueType="num">
                                      <p:cBhvr>
                                        <p:cTn id="13" dur="75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p:cBhvr>
                                        <p:cTn id="17" dur="750"/>
                                        <p:tgtEl>
                                          <p:spTgt spid="16"/>
                                        </p:tgtEl>
                                      </p:cBhvr>
                                    </p:animEffect>
                                    <p:anim calcmode="lin" valueType="num">
                                      <p:cBhvr>
                                        <p:cTn id="18" dur="750" fill="hold"/>
                                        <p:tgtEl>
                                          <p:spTgt spid="16"/>
                                        </p:tgtEl>
                                        <p:attrNameLst>
                                          <p:attrName>ppt_x</p:attrName>
                                        </p:attrNameLst>
                                      </p:cBhvr>
                                      <p:tavLst>
                                        <p:tav tm="0">
                                          <p:val>
                                            <p:strVal val="#ppt_x"/>
                                          </p:val>
                                        </p:tav>
                                        <p:tav tm="100000">
                                          <p:val>
                                            <p:strVal val="#ppt_x"/>
                                          </p:val>
                                        </p:tav>
                                      </p:tavLst>
                                    </p:anim>
                                    <p:anim calcmode="lin" valueType="num">
                                      <p:cBhvr>
                                        <p:cTn id="19" dur="75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p:cBhvr>
                                        <p:cTn id="23" dur="750"/>
                                        <p:tgtEl>
                                          <p:spTgt spid="20"/>
                                        </p:tgtEl>
                                      </p:cBhvr>
                                    </p:animEffect>
                                    <p:anim calcmode="lin" valueType="num">
                                      <p:cBhvr>
                                        <p:cTn id="24" dur="750" fill="hold"/>
                                        <p:tgtEl>
                                          <p:spTgt spid="20"/>
                                        </p:tgtEl>
                                        <p:attrNameLst>
                                          <p:attrName>ppt_x</p:attrName>
                                        </p:attrNameLst>
                                      </p:cBhvr>
                                      <p:tavLst>
                                        <p:tav tm="0">
                                          <p:val>
                                            <p:strVal val="#ppt_x"/>
                                          </p:val>
                                        </p:tav>
                                        <p:tav tm="100000">
                                          <p:val>
                                            <p:strVal val="#ppt_x"/>
                                          </p:val>
                                        </p:tav>
                                      </p:tavLst>
                                    </p:anim>
                                    <p:anim calcmode="lin" valueType="num">
                                      <p:cBhvr>
                                        <p:cTn id="25" dur="750" fill="hold"/>
                                        <p:tgtEl>
                                          <p:spTgt spid="20"/>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rPr>
              <a:t>第二章</a:t>
            </a:r>
            <a:endParaRPr lang="en-US" sz="4800" b="1" spc="600" dirty="0">
              <a:solidFill>
                <a:schemeClr val="bg1"/>
              </a:solidFill>
              <a:latin typeface="微软雅黑" panose="020B0503020204020204" pitchFamily="34" charset="-122"/>
              <a:ea typeface="微软雅黑" panose="020B0503020204020204" pitchFamily="34" charset="-122"/>
              <a:cs typeface="Lato Black" panose="020F0A02020204030203"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工作</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完成情况</a:t>
            </a:r>
            <a:endPar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PA" val="v3.0.1"/>
</p:tagLst>
</file>

<file path=ppt/tags/tag16.xml><?xml version="1.0" encoding="utf-8"?>
<p:tagLst xmlns:p="http://schemas.openxmlformats.org/presentationml/2006/main">
  <p:tag name="PA" val="v3.0.1"/>
</p:tagLst>
</file>

<file path=ppt/tags/tag17.xml><?xml version="1.0" encoding="utf-8"?>
<p:tagLst xmlns:p="http://schemas.openxmlformats.org/presentationml/2006/main">
  <p:tag name="PA" val="v3.0.1"/>
</p:tagLst>
</file>

<file path=ppt/tags/tag18.xml><?xml version="1.0" encoding="utf-8"?>
<p:tagLst xmlns:p="http://schemas.openxmlformats.org/presentationml/2006/main">
  <p:tag name="PA" val="v3.0.1"/>
</p:tagLst>
</file>

<file path=ppt/tags/tag19.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PA" val="v3.0.1"/>
</p:tagLst>
</file>

<file path=ppt/tags/tag21.xml><?xml version="1.0" encoding="utf-8"?>
<p:tagLst xmlns:p="http://schemas.openxmlformats.org/presentationml/2006/main">
  <p:tag name="PA" val="v3.0.1"/>
</p:tagLst>
</file>

<file path=ppt/tags/tag22.xml><?xml version="1.0" encoding="utf-8"?>
<p:tagLst xmlns:p="http://schemas.openxmlformats.org/presentationml/2006/main">
  <p:tag name="PA" val="v3.0.1"/>
</p:tagLst>
</file>

<file path=ppt/tags/tag23.xml><?xml version="1.0" encoding="utf-8"?>
<p:tagLst xmlns:p="http://schemas.openxmlformats.org/presentationml/2006/main">
  <p:tag name="PA" val="v3.0.1"/>
</p:tagLst>
</file>

<file path=ppt/tags/tag24.xml><?xml version="1.0" encoding="utf-8"?>
<p:tagLst xmlns:p="http://schemas.openxmlformats.org/presentationml/2006/main">
  <p:tag name="PA" val="v3.0.1"/>
</p:tagLst>
</file>

<file path=ppt/tags/tag25.xml><?xml version="1.0" encoding="utf-8"?>
<p:tagLst xmlns:p="http://schemas.openxmlformats.org/presentationml/2006/main">
  <p:tag name="PA" val="v3.0.1"/>
</p:tagLst>
</file>

<file path=ppt/tags/tag26.xml><?xml version="1.0" encoding="utf-8"?>
<p:tagLst xmlns:p="http://schemas.openxmlformats.org/presentationml/2006/main">
  <p:tag name="PA" val="v3.0.1"/>
</p:tagLst>
</file>

<file path=ppt/tags/tag27.xml><?xml version="1.0" encoding="utf-8"?>
<p:tagLst xmlns:p="http://schemas.openxmlformats.org/presentationml/2006/main">
  <p:tag name="PA" val="v3.0.1"/>
</p:tagLst>
</file>

<file path=ppt/tags/tag28.xml><?xml version="1.0" encoding="utf-8"?>
<p:tagLst xmlns:p="http://schemas.openxmlformats.org/presentationml/2006/main">
  <p:tag name="ISPRING_ULTRA_SCORM_TRACKING_SLIDES" val="1"/>
  <p:tag name="GENSWF_OUTPUT_FILE_NAME" val="33"/>
  <p:tag name="ISPRING_PRESENTATION_TITLE" val="商务风市场部年终总结计划PPT模板"/>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a="http://schemas.openxmlformats.org/drawingml/2006/main" name="第一PPT，www.1ppt.com">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4399</Words>
  <Application>WPS 演示</Application>
  <PresentationFormat>自定义</PresentationFormat>
  <Paragraphs>525</Paragraphs>
  <Slides>24</Slides>
  <Notes>24</Notes>
  <HiddenSlides>0</HiddenSlides>
  <MMClips>0</MMClips>
  <ScaleCrop>false</ScaleCrop>
  <HeadingPairs>
    <vt:vector size="6" baseType="variant">
      <vt:variant>
        <vt:lpstr>已用的字体</vt:lpstr>
      </vt:variant>
      <vt:variant>
        <vt:i4>37</vt:i4>
      </vt:variant>
      <vt:variant>
        <vt:lpstr>主题</vt:lpstr>
      </vt:variant>
      <vt:variant>
        <vt:i4>1</vt:i4>
      </vt:variant>
      <vt:variant>
        <vt:lpstr>幻灯片标题</vt:lpstr>
      </vt:variant>
      <vt:variant>
        <vt:i4>24</vt:i4>
      </vt:variant>
    </vt:vector>
  </HeadingPairs>
  <TitlesOfParts>
    <vt:vector size="62" baseType="lpstr">
      <vt:lpstr>Arial</vt:lpstr>
      <vt:lpstr>宋体</vt:lpstr>
      <vt:lpstr>Wingdings</vt:lpstr>
      <vt:lpstr>Calibri</vt:lpstr>
      <vt:lpstr>ITC Avant Garde Std Bk</vt:lpstr>
      <vt:lpstr>Segoe Print</vt:lpstr>
      <vt:lpstr>微软雅黑</vt:lpstr>
      <vt:lpstr>Agency FB</vt:lpstr>
      <vt:lpstr>Trebuchet MS</vt:lpstr>
      <vt:lpstr>宋体-PUA</vt:lpstr>
      <vt:lpstr>Lato Black</vt:lpstr>
      <vt:lpstr>Lato Regular</vt:lpstr>
      <vt:lpstr>Lato</vt:lpstr>
      <vt:lpstr>方正兰亭细黑_GBK</vt:lpstr>
      <vt:lpstr>黑体</vt:lpstr>
      <vt:lpstr>Calibri</vt:lpstr>
      <vt:lpstr>Century Gothic</vt:lpstr>
      <vt:lpstr>思源黑体 CN Medium</vt:lpstr>
      <vt:lpstr>方正兰亭纤黑_GBK</vt:lpstr>
      <vt:lpstr>Arial Unicode MS</vt:lpstr>
      <vt:lpstr>等线</vt:lpstr>
      <vt:lpstr>Impact</vt:lpstr>
      <vt:lpstr>造字工房尚雅体演示版常规体</vt:lpstr>
      <vt:lpstr>Arial</vt:lpstr>
      <vt:lpstr>Open Sans Light</vt:lpstr>
      <vt:lpstr>Open Sans</vt:lpstr>
      <vt:lpstr>Source Sans Pro</vt:lpstr>
      <vt:lpstr>Helvetica Neue</vt:lpstr>
      <vt:lpstr>Lato Light</vt:lpstr>
      <vt:lpstr>Gill Sans</vt:lpstr>
      <vt:lpstr>Lato Regular</vt:lpstr>
      <vt:lpstr>Lato Light</vt:lpstr>
      <vt:lpstr>Stencil Std</vt:lpstr>
      <vt:lpstr>冬青黑体简体中文 W3</vt:lpstr>
      <vt:lpstr>PT Sans</vt:lpstr>
      <vt:lpstr>Oswald</vt:lpstr>
      <vt:lpstr>td-sb</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稳重商务</dc:title>
  <dc:creator>第一PPT</dc:creator>
  <cp:keywords>www.1ppt.com</cp:keywords>
  <dc:description>www.1ppt.com</dc:description>
  <cp:lastModifiedBy>Administrator</cp:lastModifiedBy>
  <cp:revision>3202</cp:revision>
  <dcterms:created xsi:type="dcterms:W3CDTF">2015-12-01T09:06:00Z</dcterms:created>
  <dcterms:modified xsi:type="dcterms:W3CDTF">2020-05-10T04:25:54Z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