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9" r:id="rId3"/>
    <p:sldId id="290" r:id="rId5"/>
    <p:sldId id="288" r:id="rId6"/>
    <p:sldId id="296" r:id="rId7"/>
    <p:sldId id="311" r:id="rId8"/>
    <p:sldId id="309" r:id="rId9"/>
    <p:sldId id="299" r:id="rId10"/>
    <p:sldId id="291" r:id="rId11"/>
    <p:sldId id="295" r:id="rId12"/>
    <p:sldId id="303" r:id="rId13"/>
    <p:sldId id="304" r:id="rId14"/>
    <p:sldId id="305" r:id="rId15"/>
    <p:sldId id="292" r:id="rId16"/>
    <p:sldId id="300" r:id="rId17"/>
    <p:sldId id="297" r:id="rId18"/>
    <p:sldId id="298" r:id="rId19"/>
    <p:sldId id="301" r:id="rId20"/>
    <p:sldId id="293" r:id="rId21"/>
    <p:sldId id="302" r:id="rId22"/>
    <p:sldId id="308" r:id="rId23"/>
    <p:sldId id="312" r:id="rId24"/>
    <p:sldId id="313" r:id="rId25"/>
    <p:sldId id="314"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5" Type="http://schemas.microsoft.com/office/2011/relationships/chartColorStyle" Target="colors1.xml"/><Relationship Id="rId4" Type="http://schemas.microsoft.com/office/2011/relationships/chartStyle" Target="style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rgbClr val="00B0F0"/>
            </a:solidFill>
            <a:ln>
              <a:noFill/>
            </a:ln>
          </c:spPr>
          <c:explosion val="0"/>
          <c:dPt>
            <c:idx val="0"/>
            <c:bubble3D val="0"/>
            <c:spPr>
              <a:solidFill>
                <a:srgbClr val="00B0F0"/>
              </a:solidFill>
              <a:ln w="19050">
                <a:noFill/>
              </a:ln>
              <a:effectLst/>
            </c:spPr>
          </c:dPt>
          <c:dPt>
            <c:idx val="1"/>
            <c:bubble3D val="0"/>
            <c:spPr>
              <a:solidFill>
                <a:srgbClr val="00B0F0"/>
              </a:solidFill>
              <a:ln w="19050">
                <a:noFill/>
              </a:ln>
              <a:effectLst/>
            </c:spPr>
          </c:dPt>
          <c:dPt>
            <c:idx val="2"/>
            <c:bubble3D val="0"/>
            <c:spPr>
              <a:solidFill>
                <a:schemeClr val="bg1">
                  <a:lumMod val="50000"/>
                </a:schemeClr>
              </a:solidFill>
              <a:ln w="19050">
                <a:noFill/>
              </a:ln>
              <a:effectLst/>
            </c:spPr>
          </c:dPt>
          <c:dLbls>
            <c:delete val="1"/>
          </c:dLbls>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rgbClr val="00B0F0"/>
            </a:solidFill>
            <a:ln>
              <a:noFill/>
            </a:ln>
          </c:spPr>
          <c:explosion val="0"/>
          <c:dPt>
            <c:idx val="0"/>
            <c:bubble3D val="0"/>
            <c:spPr>
              <a:solidFill>
                <a:srgbClr val="00B0F0"/>
              </a:solidFill>
              <a:ln w="19050">
                <a:noFill/>
              </a:ln>
              <a:effectLst/>
            </c:spPr>
          </c:dPt>
          <c:dPt>
            <c:idx val="1"/>
            <c:bubble3D val="0"/>
            <c:spPr>
              <a:solidFill>
                <a:srgbClr val="00B0F0"/>
              </a:solidFill>
              <a:ln w="19050">
                <a:noFill/>
              </a:ln>
              <a:effectLst/>
            </c:spPr>
          </c:dPt>
          <c:dPt>
            <c:idx val="2"/>
            <c:bubble3D val="0"/>
            <c:spPr>
              <a:solidFill>
                <a:schemeClr val="bg1">
                  <a:lumMod val="50000"/>
                </a:schemeClr>
              </a:solidFill>
              <a:ln w="19050">
                <a:noFill/>
              </a:ln>
              <a:effectLst/>
            </c:spPr>
          </c:dPt>
          <c:dLbls>
            <c:delete val="1"/>
          </c:dLbls>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rgbClr val="41A847"/>
            </a:solidFill>
            <a:ln>
              <a:noFill/>
            </a:ln>
          </c:spPr>
          <c:explosion val="0"/>
          <c:dPt>
            <c:idx val="0"/>
            <c:bubble3D val="0"/>
            <c:spPr>
              <a:solidFill>
                <a:schemeClr val="tx1">
                  <a:lumMod val="75000"/>
                  <a:lumOff val="25000"/>
                </a:schemeClr>
              </a:solidFill>
              <a:ln w="19050">
                <a:noFill/>
              </a:ln>
              <a:effectLst/>
            </c:spPr>
          </c:dPt>
          <c:dPt>
            <c:idx val="1"/>
            <c:bubble3D val="0"/>
            <c:spPr>
              <a:solidFill>
                <a:srgbClr val="41A847"/>
              </a:solidFill>
              <a:ln w="19050">
                <a:noFill/>
              </a:ln>
              <a:effectLst/>
            </c:spPr>
          </c:dPt>
          <c:dPt>
            <c:idx val="2"/>
            <c:bubble3D val="0"/>
            <c:spPr>
              <a:solidFill>
                <a:srgbClr val="00B0F0"/>
              </a:solidFill>
              <a:ln w="19050">
                <a:noFill/>
              </a:ln>
              <a:effectLst/>
            </c:spPr>
          </c:dPt>
          <c:dLbls>
            <c:delete val="1"/>
          </c:dLbls>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27996242421876"/>
          <c:y val="0.040878899260288"/>
          <c:w val="0.927200375757812"/>
          <c:h val="0.918242201479424"/>
        </c:manualLayout>
      </c:layout>
      <c:barChart>
        <c:barDir val="bar"/>
        <c:grouping val="clustered"/>
        <c:varyColors val="0"/>
        <c:ser>
          <c:idx val="0"/>
          <c:order val="0"/>
          <c:tx>
            <c:strRef>
              <c:f>Sheet1!$B$1</c:f>
              <c:strCache>
                <c:ptCount val="1"/>
                <c:pt idx="0">
                  <c:v>固定值</c:v>
                </c:pt>
              </c:strCache>
            </c:strRef>
          </c:tx>
          <c:spPr>
            <a:blipFill>
              <a:blip xmlns:r="http://schemas.openxmlformats.org/officeDocument/2006/relationships" r:embed="rId2"/>
              <a:stretch>
                <a:fillRect/>
              </a:stretch>
            </a:blipFill>
            <a:ln>
              <a:noFill/>
            </a:ln>
            <a:effectLst/>
          </c:spPr>
          <c:invertIfNegative val="0"/>
          <c:dPt>
            <c:idx val="0"/>
            <c:invertIfNegative val="0"/>
            <c:bubble3D val="0"/>
          </c:dPt>
          <c:dPt>
            <c:idx val="1"/>
            <c:invertIfNegative val="0"/>
            <c:bubble3D val="0"/>
          </c:dPt>
          <c:dPt>
            <c:idx val="2"/>
            <c:invertIfNegative val="0"/>
            <c:bubble3D val="0"/>
          </c:dPt>
          <c:dLbls>
            <c:delete val="1"/>
          </c:dLbls>
          <c:cat>
            <c:strRef>
              <c:f>Sheet1!$A$2:$A$6</c:f>
              <c:strCache>
                <c:ptCount val="5"/>
                <c:pt idx="0">
                  <c:v>部门1</c:v>
                </c:pt>
                <c:pt idx="1">
                  <c:v>部门2</c:v>
                </c:pt>
                <c:pt idx="2">
                  <c:v>部门3</c:v>
                </c:pt>
                <c:pt idx="3">
                  <c:v>部门4</c:v>
                </c:pt>
                <c:pt idx="4">
                  <c:v>部门5</c:v>
                </c:pt>
              </c:strCache>
            </c:strRef>
          </c:cat>
          <c:val>
            <c:numRef>
              <c:f>Sheet1!$B$2:$B$6</c:f>
              <c:numCache>
                <c:formatCode>0%</c:formatCode>
                <c:ptCount val="5"/>
                <c:pt idx="0">
                  <c:v>1</c:v>
                </c:pt>
                <c:pt idx="1">
                  <c:v>1</c:v>
                </c:pt>
                <c:pt idx="2">
                  <c:v>1</c:v>
                </c:pt>
                <c:pt idx="3">
                  <c:v>1</c:v>
                </c:pt>
                <c:pt idx="4">
                  <c:v>1</c:v>
                </c:pt>
              </c:numCache>
            </c:numRef>
          </c:val>
        </c:ser>
        <c:ser>
          <c:idx val="1"/>
          <c:order val="1"/>
          <c:tx>
            <c:strRef>
              <c:f>Sheet1!$C$1</c:f>
              <c:strCache>
                <c:ptCount val="1"/>
                <c:pt idx="0">
                  <c:v>数据填入2</c:v>
                </c:pt>
              </c:strCache>
            </c:strRef>
          </c:tx>
          <c:spPr>
            <a:blipFill>
              <a:blip xmlns:r="http://schemas.openxmlformats.org/officeDocument/2006/relationships" r:embed="rId3"/>
              <a:stretch>
                <a:fillRect/>
              </a:stretch>
            </a:blipFill>
            <a:ln>
              <a:noFill/>
            </a:ln>
            <a:effectLst/>
          </c:spPr>
          <c:invertIfNegative val="0"/>
          <c:pictureOptions>
            <c:pictureFormat val="stack"/>
          </c:pictureOptions>
          <c:dPt>
            <c:idx val="0"/>
            <c:invertIfNegative val="0"/>
            <c:bubble3D val="0"/>
            <c:spPr>
              <a:solidFill>
                <a:schemeClr val="accent1"/>
              </a:solidFill>
              <a:ln>
                <a:noFill/>
              </a:ln>
              <a:effectLst/>
            </c:spPr>
          </c:dPt>
          <c:dPt>
            <c:idx val="1"/>
            <c:invertIfNegative val="0"/>
            <c:bubble3D val="0"/>
            <c:spPr>
              <a:solidFill>
                <a:schemeClr val="accent2"/>
              </a:solidFill>
              <a:ln>
                <a:noFill/>
              </a:ln>
              <a:effectLst/>
            </c:spPr>
          </c:dPt>
          <c:dPt>
            <c:idx val="2"/>
            <c:invertIfNegative val="0"/>
            <c:bubble3D val="0"/>
            <c:spPr>
              <a:solidFill>
                <a:schemeClr val="accent3"/>
              </a:solidFill>
              <a:ln>
                <a:noFill/>
              </a:ln>
              <a:effectLst/>
            </c:spPr>
          </c:dPt>
          <c:dPt>
            <c:idx val="3"/>
            <c:invertIfNegative val="0"/>
            <c:bubble3D val="0"/>
            <c:spPr>
              <a:solidFill>
                <a:schemeClr val="accent4"/>
              </a:solidFill>
              <a:ln>
                <a:noFill/>
              </a:ln>
              <a:effectLst/>
            </c:spPr>
          </c:dPt>
          <c:dPt>
            <c:idx val="4"/>
            <c:invertIfNegative val="0"/>
            <c:bubble3D val="0"/>
            <c:spPr>
              <a:solidFill>
                <a:schemeClr val="accent2"/>
              </a:solidFill>
              <a:ln>
                <a:noFill/>
              </a:ln>
              <a:effectLst/>
            </c:spPr>
          </c:dPt>
          <c:dLbls>
            <c:dLbl>
              <c:idx val="0"/>
              <c:layout>
                <c:manualLayout>
                  <c:x val="-0.0631159551916477"/>
                  <c:y val="0.00371743404583179"/>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0.089455684523595"/>
                      <c:h val="0.105342904321429"/>
                    </c:manualLayout>
                  </c15:layout>
                </c:ext>
              </c:extLst>
            </c:dLbl>
            <c:dLbl>
              <c:idx val="1"/>
              <c:layout>
                <c:manualLayout>
                  <c:x val="-0.0631159551916476"/>
                  <c:y val="0.00371743404583178"/>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0.089455684523595"/>
                      <c:h val="0.105342904321429"/>
                    </c:manualLayout>
                  </c15:layout>
                </c:ext>
              </c:extLst>
            </c:dLbl>
            <c:dLbl>
              <c:idx val="2"/>
              <c:layout>
                <c:manualLayout>
                  <c:x val="-0.0631159551916476"/>
                  <c:y val="0.00371743404583185"/>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0.089455684523595"/>
                      <c:h val="0.105342904321429"/>
                    </c:manualLayout>
                  </c15:layout>
                </c:ext>
              </c:extLst>
            </c:dLbl>
            <c:dLbl>
              <c:idx val="3"/>
              <c:layout>
                <c:manualLayout>
                  <c:x val="-0.0631159551916477"/>
                  <c:y val="0.00371743404583192"/>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0.089455684523595"/>
                      <c:h val="0.105342904321429"/>
                    </c:manualLayout>
                  </c15:layout>
                </c:ext>
              </c:extLst>
            </c:dLbl>
            <c:dLbl>
              <c:idx val="4"/>
              <c:layout>
                <c:manualLayout>
                  <c:x val="-0.0631159551916476"/>
                  <c:y val="0.00371743404583178"/>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0.089455684523595"/>
                      <c:h val="0.105342904321429"/>
                    </c:manualLayout>
                  </c15:layout>
                </c:ext>
              </c:extLst>
            </c:dLbl>
            <c:spPr>
              <a:solidFill>
                <a:srgbClr val="FFFFFF"/>
              </a:solidFill>
              <a:ln w="9525" cap="flat" cmpd="sng" algn="ctr">
                <a:noFill/>
                <a:prstDash val="solid"/>
                <a:round/>
                <a:headEnd type="none" w="med" len="med"/>
                <a:tailEnd type="none" w="med" len="med"/>
              </a:ln>
              <a:effectLst>
                <a:outerShdw blurRad="76200" dist="38100" dir="2700000" algn="tl" rotWithShape="0">
                  <a:prstClr val="black">
                    <a:alpha val="25000"/>
                  </a:prstClr>
                </a:outerShdw>
              </a:effectLst>
              <a:scene3d>
                <a:camera prst="orthographicFront"/>
                <a:lightRig rig="threePt" dir="t"/>
              </a:scene3d>
              <a:sp3d>
                <a:bevelT w="38100" h="19050" prst="angle"/>
              </a:sp3d>
            </c:spPr>
            <c:txPr>
              <a:bodyPr rot="0" spcFirstLastPara="1" vertOverflow="clip" horzOverflow="clip" vert="horz" wrap="square" lIns="36576" tIns="18288" rIns="36576" bIns="18288" anchor="ctr" anchorCtr="1">
                <a:spAutoFit/>
              </a:bodyPr>
              <a:lstStyle/>
              <a:p>
                <a:pPr>
                  <a:defRPr lang="zh-CN" sz="1400" b="0" i="0" u="none" strike="noStrike" kern="1200" baseline="0">
                    <a:solidFill>
                      <a:schemeClr val="dk1">
                        <a:lumMod val="65000"/>
                        <a:lumOff val="35000"/>
                      </a:schemeClr>
                    </a:solidFill>
                    <a:latin typeface="ITC Avant Garde Std Bk" panose="020B0502020202020204" pitchFamily="3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gd name="adj" fmla="val 50000"/>
                    </a:avLst>
                  </a:prstGeom>
                  <a:noFill/>
                  <a:ln>
                    <a:noFill/>
                  </a:ln>
                </c15:spPr>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部门1</c:v>
                </c:pt>
                <c:pt idx="1">
                  <c:v>部门2</c:v>
                </c:pt>
                <c:pt idx="2">
                  <c:v>部门3</c:v>
                </c:pt>
                <c:pt idx="3">
                  <c:v>部门4</c:v>
                </c:pt>
                <c:pt idx="4">
                  <c:v>部门5</c:v>
                </c:pt>
              </c:strCache>
            </c:strRef>
          </c:cat>
          <c:val>
            <c:numRef>
              <c:f>Sheet1!$C$2:$C$6</c:f>
              <c:numCache>
                <c:formatCode>0%</c:formatCode>
                <c:ptCount val="5"/>
                <c:pt idx="0">
                  <c:v>0.5</c:v>
                </c:pt>
                <c:pt idx="1">
                  <c:v>0.4</c:v>
                </c:pt>
                <c:pt idx="2">
                  <c:v>0.8</c:v>
                </c:pt>
                <c:pt idx="3">
                  <c:v>0.7</c:v>
                </c:pt>
                <c:pt idx="4">
                  <c:v>0.9</c:v>
                </c:pt>
              </c:numCache>
            </c:numRef>
          </c:val>
        </c:ser>
        <c:dLbls>
          <c:showLegendKey val="0"/>
          <c:showVal val="0"/>
          <c:showCatName val="0"/>
          <c:showSerName val="0"/>
          <c:showPercent val="0"/>
          <c:showBubbleSize val="0"/>
        </c:dLbls>
        <c:gapWidth val="150"/>
        <c:overlap val="100"/>
        <c:axId val="137143808"/>
        <c:axId val="137145344"/>
      </c:barChart>
      <c:catAx>
        <c:axId val="137143808"/>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p>
        </c:txPr>
        <c:crossAx val="137145344"/>
        <c:crosses val="autoZero"/>
        <c:auto val="1"/>
        <c:lblAlgn val="ctr"/>
        <c:lblOffset val="100"/>
        <c:noMultiLvlLbl val="0"/>
      </c:catAx>
      <c:valAx>
        <c:axId val="137145344"/>
        <c:scaling>
          <c:orientation val="minMax"/>
          <c:max val="1"/>
          <c:min val="0"/>
        </c:scaling>
        <c:delete val="1"/>
        <c:axPos val="t"/>
        <c:numFmt formatCode="0%"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3714380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LOGO</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6" name="矩形 5"/>
            <p:cNvSpPr/>
            <p:nvPr/>
          </p:nvSpPr>
          <p:spPr>
            <a:xfrm>
              <a:off x="162607" y="460623"/>
              <a:ext cx="848309" cy="24622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TEXT HERE</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anose="020B0503020204020204" charset="-122"/>
                <a:ea typeface="微软雅黑" panose="020B0503020204020204" charset="-122"/>
                <a:cs typeface="+mn-cs"/>
              </a:defRPr>
            </a:lvl1pPr>
          </a:lstStyle>
          <a:p>
            <a:r>
              <a:rPr lang="zh-CN" altLang="en-US" sz="1600" dirty="0" smtClean="0">
                <a:latin typeface="微软雅黑" panose="020B0503020204020204" charset="-122"/>
                <a:ea typeface="微软雅黑" panose="020B0503020204020204" charset="-122"/>
              </a:rPr>
              <a:t>请在这里添加您的标题</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stretch>
            <a:fillRect/>
          </a:stretch>
        </p:blipFill>
        <p:spPr>
          <a:xfrm>
            <a:off x="1354" y="0"/>
            <a:ext cx="9141291" cy="5143500"/>
          </a:xfrm>
          <a:prstGeom prst="rect">
            <a:avLst/>
          </a:prstGeom>
        </p:spPr>
      </p:pic>
      <p:sp>
        <p:nvSpPr>
          <p:cNvPr id="8" name="矩形 7"/>
          <p:cNvSpPr/>
          <p:nvPr userDrawn="1"/>
        </p:nvSpPr>
        <p:spPr>
          <a:xfrm>
            <a:off x="0" y="546100"/>
            <a:ext cx="9142645" cy="445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228600" y="107890"/>
            <a:ext cx="2749471" cy="400110"/>
          </a:xfrm>
          <a:prstGeom prst="rect">
            <a:avLst/>
          </a:prstGeom>
          <a:noFill/>
        </p:spPr>
        <p:txBody>
          <a:bodyPr wrap="none" rtlCol="0">
            <a:spAutoFit/>
          </a:bodyPr>
          <a:lstStyle/>
          <a:p>
            <a:r>
              <a:rPr lang="zh-CN" altLang="en-US" sz="2000" dirty="0" smtClean="0">
                <a:solidFill>
                  <a:schemeClr val="bg1"/>
                </a:solidFill>
              </a:rPr>
              <a:t>单击此处添加文字标题</a:t>
            </a:r>
            <a:endParaRPr lang="zh-CN" altLang="en-US" sz="2000" dirty="0">
              <a:solidFill>
                <a:schemeClr val="bg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11" name="矩形 10"/>
          <p:cNvSpPr/>
          <p:nvPr userDrawn="1"/>
        </p:nvSpPr>
        <p:spPr>
          <a:xfrm>
            <a:off x="7093328" y="4792825"/>
            <a:ext cx="775136" cy="246221"/>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3.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3.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chart" Target="../charts/char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3.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3.xml"/><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3" name="文本框 2"/>
          <p:cNvSpPr txBox="1"/>
          <p:nvPr/>
        </p:nvSpPr>
        <p:spPr>
          <a:xfrm>
            <a:off x="1687294" y="1274247"/>
            <a:ext cx="6340197" cy="830997"/>
          </a:xfrm>
          <a:prstGeom prst="rect">
            <a:avLst/>
          </a:prstGeom>
          <a:noFill/>
        </p:spPr>
        <p:txBody>
          <a:bodyPr wrap="none" rtlCol="0">
            <a:spAutoFit/>
          </a:bodyPr>
          <a:lstStyle/>
          <a:p>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篮</a:t>
            </a: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球</a:t>
            </a:r>
            <a:r>
              <a:rPr lang="zh-CN" altLang="en-US" sz="480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比</a:t>
            </a: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赛活动策划模</a:t>
            </a: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板</a:t>
            </a:r>
            <a:endParaRPr lang="zh-CN" altLang="en-US" sz="480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endParaRPr>
          </a:p>
        </p:txBody>
      </p:sp>
      <p:sp>
        <p:nvSpPr>
          <p:cNvPr id="5" name="文本框 4"/>
          <p:cNvSpPr txBox="1"/>
          <p:nvPr/>
        </p:nvSpPr>
        <p:spPr>
          <a:xfrm>
            <a:off x="2904193" y="2115324"/>
            <a:ext cx="3358612" cy="369332"/>
          </a:xfrm>
          <a:prstGeom prst="rect">
            <a:avLst/>
          </a:prstGeom>
          <a:noFill/>
        </p:spPr>
        <p:txBody>
          <a:bodyPr wrap="none" rtlCol="0">
            <a:spAutoFit/>
          </a:bodyPr>
          <a:lstStyle/>
          <a:p>
            <a:r>
              <a:rPr lang="zh-CN" altLang="en-US" sz="1800" dirty="0">
                <a:solidFill>
                  <a:schemeClr val="bg1"/>
                </a:solidFill>
                <a:latin typeface="微软雅黑" panose="020B0503020204020204" charset="-122"/>
                <a:ea typeface="微软雅黑" panose="020B0503020204020204" charset="-122"/>
              </a:rPr>
              <a:t>汇报</a:t>
            </a:r>
            <a:r>
              <a:rPr lang="zh-CN" altLang="en-US" sz="1800" dirty="0" smtClean="0">
                <a:solidFill>
                  <a:schemeClr val="bg1"/>
                </a:solidFill>
                <a:latin typeface="微软雅黑" panose="020B0503020204020204" charset="-122"/>
                <a:ea typeface="微软雅黑" panose="020B0503020204020204" charset="-122"/>
              </a:rPr>
              <a:t>：第一</a:t>
            </a:r>
            <a:r>
              <a:rPr lang="en-US" altLang="zh-CN" sz="1800" dirty="0" smtClean="0">
                <a:solidFill>
                  <a:schemeClr val="bg1"/>
                </a:solidFill>
                <a:latin typeface="微软雅黑" panose="020B0503020204020204" charset="-122"/>
                <a:ea typeface="微软雅黑" panose="020B0503020204020204" charset="-122"/>
              </a:rPr>
              <a:t>PPT     </a:t>
            </a:r>
            <a:r>
              <a:rPr lang="zh-CN" altLang="en-US" sz="1800" dirty="0">
                <a:solidFill>
                  <a:schemeClr val="bg1"/>
                </a:solidFill>
                <a:latin typeface="微软雅黑" panose="020B0503020204020204" charset="-122"/>
                <a:ea typeface="微软雅黑" panose="020B0503020204020204" charset="-122"/>
              </a:rPr>
              <a:t>时间</a:t>
            </a:r>
            <a:r>
              <a:rPr lang="zh-CN" altLang="en-US" sz="1800" dirty="0" smtClean="0">
                <a:solidFill>
                  <a:schemeClr val="bg1"/>
                </a:solidFill>
                <a:latin typeface="微软雅黑" panose="020B0503020204020204" charset="-122"/>
                <a:ea typeface="微软雅黑" panose="020B0503020204020204" charset="-122"/>
              </a:rPr>
              <a:t>：</a:t>
            </a:r>
            <a:r>
              <a:rPr lang="en-US" altLang="zh-CN" sz="1800" dirty="0" smtClean="0">
                <a:solidFill>
                  <a:schemeClr val="bg1"/>
                </a:solidFill>
                <a:latin typeface="微软雅黑" panose="020B0503020204020204" charset="-122"/>
                <a:ea typeface="微软雅黑" panose="020B0503020204020204" charset="-122"/>
              </a:rPr>
              <a:t>20XX</a:t>
            </a:r>
            <a:endParaRPr lang="zh-CN" altLang="en-US" sz="18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2" presetClass="entr" presetSubtype="4" fill="hold" grpId="0" nodeType="afterEffect">
                                  <p:stCondLst>
                                    <p:cond delay="0"/>
                                  </p:stCondLst>
                                  <p:iterate type="lt">
                                    <p:tmPct val="14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par>
                          <p:cTn id="15" fill="hold">
                            <p:stCondLst>
                              <p:cond delay="1129"/>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1"/>
          <p:cNvSpPr txBox="1">
            <a:spLocks noChangeArrowheads="1"/>
          </p:cNvSpPr>
          <p:nvPr/>
        </p:nvSpPr>
        <p:spPr bwMode="auto">
          <a:xfrm>
            <a:off x="10088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dirty="0">
                <a:solidFill>
                  <a:schemeClr val="bg1">
                    <a:lumMod val="50000"/>
                  </a:schemeClr>
                </a:solidFill>
                <a:latin typeface="微软雅黑" panose="020B0503020204020204" charset="-122"/>
                <a:ea typeface="微软雅黑" panose="020B0503020204020204" charset="-122"/>
              </a:rPr>
              <a:t>此处输入您的文本</a:t>
            </a:r>
            <a:endParaRPr lang="en-US" altLang="zh-CN" sz="1200" dirty="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dirty="0">
                <a:solidFill>
                  <a:schemeClr val="bg1">
                    <a:lumMod val="50000"/>
                  </a:schemeClr>
                </a:solidFill>
                <a:latin typeface="微软雅黑" panose="020B0503020204020204" charset="-122"/>
                <a:ea typeface="微软雅黑" panose="020B0503020204020204" charset="-122"/>
              </a:rPr>
              <a:t>此处输入您的文本</a:t>
            </a:r>
            <a:endParaRPr lang="en-US" altLang="zh-CN" sz="1200" dirty="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dirty="0">
                <a:solidFill>
                  <a:schemeClr val="bg1">
                    <a:lumMod val="50000"/>
                  </a:schemeClr>
                </a:solidFill>
                <a:latin typeface="微软雅黑" panose="020B0503020204020204" charset="-122"/>
                <a:ea typeface="微软雅黑" panose="020B0503020204020204" charset="-122"/>
              </a:rPr>
              <a:t>此处输入您的文本</a:t>
            </a:r>
            <a:endParaRPr lang="zh-CN" altLang="en-US" sz="1200" dirty="0">
              <a:solidFill>
                <a:schemeClr val="bg1">
                  <a:lumMod val="50000"/>
                </a:schemeClr>
              </a:solidFill>
              <a:latin typeface="微软雅黑" panose="020B0503020204020204" charset="-122"/>
              <a:ea typeface="微软雅黑" panose="020B0503020204020204" charset="-122"/>
            </a:endParaRPr>
          </a:p>
        </p:txBody>
      </p:sp>
      <p:sp>
        <p:nvSpPr>
          <p:cNvPr id="3" name="文本框 25"/>
          <p:cNvSpPr txBox="1">
            <a:spLocks noChangeArrowheads="1"/>
          </p:cNvSpPr>
          <p:nvPr/>
        </p:nvSpPr>
        <p:spPr bwMode="auto">
          <a:xfrm>
            <a:off x="286940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a:t>
            </a:r>
            <a:endParaRPr lang="en-US" altLang="zh-CN" sz="120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a:t>
            </a:r>
            <a:endParaRPr lang="en-US" altLang="zh-CN" sz="120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a:t>
            </a:r>
            <a:endParaRPr lang="zh-CN" altLang="en-US" sz="1200">
              <a:solidFill>
                <a:schemeClr val="bg1">
                  <a:lumMod val="50000"/>
                </a:schemeClr>
              </a:solidFill>
              <a:latin typeface="微软雅黑" panose="020B0503020204020204" charset="-122"/>
              <a:ea typeface="微软雅黑" panose="020B0503020204020204" charset="-122"/>
            </a:endParaRPr>
          </a:p>
        </p:txBody>
      </p:sp>
      <p:sp>
        <p:nvSpPr>
          <p:cNvPr id="4" name="文本框 28"/>
          <p:cNvSpPr txBox="1">
            <a:spLocks noChangeArrowheads="1"/>
          </p:cNvSpPr>
          <p:nvPr/>
        </p:nvSpPr>
        <p:spPr bwMode="auto">
          <a:xfrm>
            <a:off x="47299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a:t>
            </a:r>
            <a:endParaRPr lang="en-US" altLang="zh-CN" sz="120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此处输入您的文本此处输入您的文本</a:t>
            </a:r>
            <a:endParaRPr lang="zh-CN" altLang="en-US" sz="1200">
              <a:solidFill>
                <a:schemeClr val="bg1">
                  <a:lumMod val="50000"/>
                </a:schemeClr>
              </a:solidFill>
              <a:latin typeface="微软雅黑" panose="020B0503020204020204" charset="-122"/>
              <a:ea typeface="微软雅黑" panose="020B0503020204020204" charset="-122"/>
            </a:endParaRPr>
          </a:p>
        </p:txBody>
      </p:sp>
      <p:sp>
        <p:nvSpPr>
          <p:cNvPr id="5" name="文本框 31"/>
          <p:cNvSpPr txBox="1">
            <a:spLocks noChangeArrowheads="1"/>
          </p:cNvSpPr>
          <p:nvPr/>
        </p:nvSpPr>
        <p:spPr bwMode="auto">
          <a:xfrm>
            <a:off x="6588919"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a:t>
            </a:r>
            <a:endParaRPr lang="en-US" altLang="zh-CN" sz="1200">
              <a:solidFill>
                <a:schemeClr val="bg1">
                  <a:lumMod val="50000"/>
                </a:schemeClr>
              </a:solidFill>
              <a:latin typeface="微软雅黑" panose="020B0503020204020204" charset="-122"/>
              <a:ea typeface="微软雅黑" panose="020B0503020204020204" charset="-122"/>
            </a:endParaRPr>
          </a:p>
          <a:p>
            <a:pPr eaLnBrk="1" hangingPunct="1">
              <a:lnSpc>
                <a:spcPct val="120000"/>
              </a:lnSpc>
            </a:pPr>
            <a:r>
              <a:rPr lang="zh-CN" altLang="en-US" sz="1200">
                <a:solidFill>
                  <a:schemeClr val="bg1">
                    <a:lumMod val="50000"/>
                  </a:schemeClr>
                </a:solidFill>
                <a:latin typeface="微软雅黑" panose="020B0503020204020204" charset="-122"/>
                <a:ea typeface="微软雅黑" panose="020B0503020204020204" charset="-122"/>
              </a:rPr>
              <a:t>此处输入您的文本此处输入您的文本</a:t>
            </a:r>
            <a:endParaRPr lang="zh-CN" altLang="en-US" sz="1200">
              <a:solidFill>
                <a:schemeClr val="bg1">
                  <a:lumMod val="50000"/>
                </a:schemeClr>
              </a:solidFill>
              <a:latin typeface="微软雅黑" panose="020B0503020204020204" charset="-122"/>
              <a:ea typeface="微软雅黑" panose="020B0503020204020204" charset="-122"/>
            </a:endParaRPr>
          </a:p>
        </p:txBody>
      </p:sp>
      <p:grpSp>
        <p:nvGrpSpPr>
          <p:cNvPr id="6" name="组合 5"/>
          <p:cNvGrpSpPr/>
          <p:nvPr/>
        </p:nvGrpSpPr>
        <p:grpSpPr>
          <a:xfrm>
            <a:off x="1313656" y="1327238"/>
            <a:ext cx="1095375" cy="1646803"/>
            <a:chOff x="1313656" y="1327238"/>
            <a:chExt cx="1095375" cy="1646803"/>
          </a:xfrm>
        </p:grpSpPr>
        <p:sp>
          <p:nvSpPr>
            <p:cNvPr id="7" name="圆角矩形 6"/>
            <p:cNvSpPr/>
            <p:nvPr/>
          </p:nvSpPr>
          <p:spPr>
            <a:xfrm rot="2700000">
              <a:off x="1314051" y="1879456"/>
              <a:ext cx="1094584" cy="1094585"/>
            </a:xfrm>
            <a:prstGeom prst="roundRect">
              <a:avLst/>
            </a:prstGeom>
            <a:solidFill>
              <a:srgbClr val="00B0F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8" name="圆角矩形 7"/>
            <p:cNvSpPr/>
            <p:nvPr/>
          </p:nvSpPr>
          <p:spPr>
            <a:xfrm rot="3891413">
              <a:off x="1313656" y="1327238"/>
              <a:ext cx="1095375" cy="1095375"/>
            </a:xfrm>
            <a:prstGeom prst="roundRect">
              <a:avLst/>
            </a:prstGeom>
            <a:solidFill>
              <a:srgbClr val="FFFFFF"/>
            </a:solidFill>
            <a:ln w="12700" cap="flat" cmpd="sng" algn="ctr">
              <a:solidFill>
                <a:srgbClr val="01519A"/>
              </a:solid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9" name="KSO_Shape"/>
            <p:cNvSpPr/>
            <p:nvPr/>
          </p:nvSpPr>
          <p:spPr>
            <a:xfrm>
              <a:off x="1604169" y="1625688"/>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0B0F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grpSp>
      <p:grpSp>
        <p:nvGrpSpPr>
          <p:cNvPr id="10" name="组合 9"/>
          <p:cNvGrpSpPr/>
          <p:nvPr/>
        </p:nvGrpSpPr>
        <p:grpSpPr>
          <a:xfrm>
            <a:off x="3174206" y="1423350"/>
            <a:ext cx="1095375" cy="1542188"/>
            <a:chOff x="3174206" y="1423350"/>
            <a:chExt cx="1095375" cy="1542188"/>
          </a:xfrm>
        </p:grpSpPr>
        <p:sp>
          <p:nvSpPr>
            <p:cNvPr id="11" name="圆角矩形 10"/>
            <p:cNvSpPr/>
            <p:nvPr/>
          </p:nvSpPr>
          <p:spPr>
            <a:xfrm rot="2700000">
              <a:off x="3174292" y="1423349"/>
              <a:ext cx="1094584" cy="1094585"/>
            </a:xfrm>
            <a:prstGeom prst="roundRect">
              <a:avLst/>
            </a:prstGeom>
            <a:solidFill>
              <a:srgbClr val="00B0F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12" name="圆角矩形 11"/>
            <p:cNvSpPr/>
            <p:nvPr/>
          </p:nvSpPr>
          <p:spPr>
            <a:xfrm rot="1514154">
              <a:off x="3174206" y="1871750"/>
              <a:ext cx="1095375" cy="1093788"/>
            </a:xfrm>
            <a:prstGeom prst="roundRect">
              <a:avLst/>
            </a:prstGeom>
            <a:solidFill>
              <a:srgbClr val="FFFFFF"/>
            </a:solidFill>
            <a:ln w="12700" cap="flat" cmpd="sng" algn="ctr">
              <a:solidFill>
                <a:srgbClr val="0070C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13" name="AutoShape 31"/>
            <p:cNvSpPr>
              <a:spLocks noChangeAspect="1" noChangeArrowheads="1" noTextEdit="1"/>
            </p:cNvSpPr>
            <p:nvPr/>
          </p:nvSpPr>
          <p:spPr bwMode="auto">
            <a:xfrm>
              <a:off x="3437731" y="2157500"/>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 name="KSO_Shape"/>
            <p:cNvSpPr/>
            <p:nvPr/>
          </p:nvSpPr>
          <p:spPr>
            <a:xfrm>
              <a:off x="3513931" y="2259100"/>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00B0F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grpSp>
      <p:grpSp>
        <p:nvGrpSpPr>
          <p:cNvPr id="15" name="组合 14"/>
          <p:cNvGrpSpPr/>
          <p:nvPr/>
        </p:nvGrpSpPr>
        <p:grpSpPr>
          <a:xfrm>
            <a:off x="5034532" y="1366925"/>
            <a:ext cx="1094585" cy="1625454"/>
            <a:chOff x="5034532" y="1366925"/>
            <a:chExt cx="1094585" cy="1625454"/>
          </a:xfrm>
        </p:grpSpPr>
        <p:sp>
          <p:nvSpPr>
            <p:cNvPr id="16" name="圆角矩形 15"/>
            <p:cNvSpPr/>
            <p:nvPr/>
          </p:nvSpPr>
          <p:spPr>
            <a:xfrm rot="2700000">
              <a:off x="5034533" y="1897794"/>
              <a:ext cx="1094584" cy="1094585"/>
            </a:xfrm>
            <a:prstGeom prst="roundRect">
              <a:avLst/>
            </a:prstGeom>
            <a:solidFill>
              <a:srgbClr val="00B0F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17" name="圆角矩形 16"/>
            <p:cNvSpPr/>
            <p:nvPr/>
          </p:nvSpPr>
          <p:spPr>
            <a:xfrm rot="4881661">
              <a:off x="5033962" y="1367719"/>
              <a:ext cx="1095375" cy="1093788"/>
            </a:xfrm>
            <a:prstGeom prst="roundRect">
              <a:avLst/>
            </a:prstGeom>
            <a:solidFill>
              <a:srgbClr val="FFFFFF"/>
            </a:solidFill>
            <a:ln w="12700" cap="flat" cmpd="sng" algn="ctr">
              <a:solidFill>
                <a:srgbClr val="01458E"/>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18" name="KSO_Shape"/>
            <p:cNvSpPr/>
            <p:nvPr/>
          </p:nvSpPr>
          <p:spPr>
            <a:xfrm>
              <a:off x="5431631" y="1681250"/>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B0F0"/>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dirty="0">
                <a:solidFill>
                  <a:srgbClr val="FFFFFF"/>
                </a:solidFill>
                <a:latin typeface="Times New Roman" panose="02020603050405020304"/>
                <a:ea typeface="幼圆"/>
              </a:endParaRPr>
            </a:p>
          </p:txBody>
        </p:sp>
      </p:grpSp>
      <p:grpSp>
        <p:nvGrpSpPr>
          <p:cNvPr id="19" name="组合 18"/>
          <p:cNvGrpSpPr/>
          <p:nvPr/>
        </p:nvGrpSpPr>
        <p:grpSpPr>
          <a:xfrm>
            <a:off x="6894773" y="1484550"/>
            <a:ext cx="1094585" cy="1566713"/>
            <a:chOff x="6894773" y="1484550"/>
            <a:chExt cx="1094585" cy="1566713"/>
          </a:xfrm>
        </p:grpSpPr>
        <p:sp>
          <p:nvSpPr>
            <p:cNvPr id="20" name="圆角矩形 19"/>
            <p:cNvSpPr/>
            <p:nvPr/>
          </p:nvSpPr>
          <p:spPr>
            <a:xfrm rot="2700000">
              <a:off x="6894774" y="1484549"/>
              <a:ext cx="1094584" cy="1094585"/>
            </a:xfrm>
            <a:prstGeom prst="roundRect">
              <a:avLst/>
            </a:prstGeom>
            <a:solidFill>
              <a:srgbClr val="00B0F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21" name="圆角矩形 20"/>
            <p:cNvSpPr/>
            <p:nvPr/>
          </p:nvSpPr>
          <p:spPr>
            <a:xfrm rot="278720">
              <a:off x="6895306" y="1957475"/>
              <a:ext cx="1093788" cy="1093788"/>
            </a:xfrm>
            <a:prstGeom prst="roundRect">
              <a:avLst/>
            </a:prstGeom>
            <a:solidFill>
              <a:srgbClr val="FFFFFF"/>
            </a:solidFill>
            <a:ln w="12700" cap="flat" cmpd="sng" algn="ctr">
              <a:solidFill>
                <a:srgbClr val="0070C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幼圆"/>
              </a:endParaRPr>
            </a:p>
          </p:txBody>
        </p:sp>
        <p:sp>
          <p:nvSpPr>
            <p:cNvPr id="22" name="KSO_Shape"/>
            <p:cNvSpPr/>
            <p:nvPr/>
          </p:nvSpPr>
          <p:spPr bwMode="auto">
            <a:xfrm>
              <a:off x="7262019" y="2260688"/>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panose="02020603050405020304"/>
                <a:ea typeface="+mn-ea"/>
              </a:endParaRPr>
            </a:p>
          </p:txBody>
        </p:sp>
      </p:grpSp>
      <p:sp>
        <p:nvSpPr>
          <p:cNvPr id="23" name="灯片编号占位符 22"/>
          <p:cNvSpPr>
            <a:spLocks noGrp="1"/>
          </p:cNvSpPr>
          <p:nvPr>
            <p:ph type="sldNum" sz="quarter" idx="4294967295"/>
          </p:nvPr>
        </p:nvSpPr>
        <p:spPr/>
        <p:txBody>
          <a:bodyPr/>
          <a:lstStyle/>
          <a:p>
            <a:fld id="{E050F338-EFDA-4F8E-882C-DA95E7E9D7D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39606" y="1367050"/>
            <a:ext cx="2881617" cy="1728971"/>
            <a:chOff x="3900264" y="2204864"/>
            <a:chExt cx="4572000" cy="2743200"/>
          </a:xfrm>
        </p:grpSpPr>
        <p:graphicFrame>
          <p:nvGraphicFramePr>
            <p:cNvPr id="3" name="图表 2"/>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1"/>
            </a:graphicData>
          </a:graphic>
        </p:graphicFrame>
        <p:sp>
          <p:nvSpPr>
            <p:cNvPr id="4" name="矩形 3"/>
            <p:cNvSpPr/>
            <p:nvPr/>
          </p:nvSpPr>
          <p:spPr>
            <a:xfrm>
              <a:off x="5567446" y="3069542"/>
              <a:ext cx="1396802" cy="1245218"/>
            </a:xfrm>
            <a:prstGeom prst="rect">
              <a:avLst/>
            </a:prstGeom>
          </p:spPr>
          <p:txBody>
            <a:bodyPr wrap="none">
              <a:spAutoFit/>
            </a:bodyPr>
            <a:lstStyle/>
            <a:p>
              <a:pPr algn="ctr"/>
              <a:r>
                <a:rPr lang="en-US" altLang="zh-CN" sz="4500" b="1" dirty="0">
                  <a:solidFill>
                    <a:schemeClr val="tx1">
                      <a:lumMod val="85000"/>
                      <a:lumOff val="15000"/>
                    </a:schemeClr>
                  </a:solidFill>
                </a:rPr>
                <a:t>90</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5" name="组合 4"/>
          <p:cNvGrpSpPr/>
          <p:nvPr/>
        </p:nvGrpSpPr>
        <p:grpSpPr>
          <a:xfrm>
            <a:off x="1323900" y="1383742"/>
            <a:ext cx="2155756" cy="1728970"/>
            <a:chOff x="695400" y="2132856"/>
            <a:chExt cx="3420342" cy="2743200"/>
          </a:xfrm>
        </p:grpSpPr>
        <p:graphicFrame>
          <p:nvGraphicFramePr>
            <p:cNvPr id="6" name="图表 5"/>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p:cNvSpPr/>
            <p:nvPr/>
          </p:nvSpPr>
          <p:spPr>
            <a:xfrm>
              <a:off x="1842583" y="3031443"/>
              <a:ext cx="1396801" cy="1245219"/>
            </a:xfrm>
            <a:prstGeom prst="rect">
              <a:avLst/>
            </a:prstGeom>
          </p:spPr>
          <p:txBody>
            <a:bodyPr wrap="none">
              <a:spAutoFit/>
            </a:bodyPr>
            <a:lstStyle/>
            <a:p>
              <a:pPr algn="ctr"/>
              <a:r>
                <a:rPr lang="en-US" altLang="zh-CN" sz="4500" b="1" dirty="0">
                  <a:solidFill>
                    <a:schemeClr val="tx1">
                      <a:lumMod val="85000"/>
                      <a:lumOff val="15000"/>
                    </a:schemeClr>
                  </a:solidFill>
                </a:rPr>
                <a:t>50</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8" name="组合 7"/>
          <p:cNvGrpSpPr/>
          <p:nvPr/>
        </p:nvGrpSpPr>
        <p:grpSpPr>
          <a:xfrm>
            <a:off x="5018456" y="1365243"/>
            <a:ext cx="2881617" cy="1728971"/>
            <a:chOff x="7392144" y="2190750"/>
            <a:chExt cx="4572000" cy="2743200"/>
          </a:xfrm>
        </p:grpSpPr>
        <p:graphicFrame>
          <p:nvGraphicFramePr>
            <p:cNvPr id="9" name="图表 8"/>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矩形 9"/>
            <p:cNvSpPr/>
            <p:nvPr/>
          </p:nvSpPr>
          <p:spPr>
            <a:xfrm>
              <a:off x="9105650" y="2992915"/>
              <a:ext cx="1396802" cy="1245218"/>
            </a:xfrm>
            <a:prstGeom prst="rect">
              <a:avLst/>
            </a:prstGeom>
          </p:spPr>
          <p:txBody>
            <a:bodyPr wrap="none">
              <a:spAutoFit/>
            </a:bodyPr>
            <a:lstStyle/>
            <a:p>
              <a:pPr algn="ctr"/>
              <a:r>
                <a:rPr lang="en-US" altLang="zh-CN" sz="4500" b="1" dirty="0">
                  <a:solidFill>
                    <a:schemeClr val="tx1">
                      <a:lumMod val="85000"/>
                      <a:lumOff val="15000"/>
                    </a:schemeClr>
                  </a:solidFill>
                </a:rPr>
                <a:t>23</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11" name="组合 10"/>
          <p:cNvGrpSpPr/>
          <p:nvPr/>
        </p:nvGrpSpPr>
        <p:grpSpPr>
          <a:xfrm>
            <a:off x="1494651" y="3169104"/>
            <a:ext cx="1936711" cy="914814"/>
            <a:chOff x="1494651" y="3223483"/>
            <a:chExt cx="1936711" cy="914814"/>
          </a:xfrm>
        </p:grpSpPr>
        <p:sp>
          <p:nvSpPr>
            <p:cNvPr id="12"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anose="020B0503020204020204" charset="-122"/>
                  <a:ea typeface="微软雅黑" panose="020B0503020204020204" charset="-122"/>
                  <a:sym typeface="微软雅黑" panose="020B0503020204020204" charset="-122"/>
                </a:rPr>
                <a:t>编辑数据比例点击数据，右键，编辑数据，输入数据即可</a:t>
              </a:r>
              <a:endParaRPr lang="en-US" altLang="zh-CN" sz="9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3"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charset="-122"/>
                  <a:ea typeface="微软雅黑" panose="020B0503020204020204" charset="-122"/>
                </a:rPr>
                <a:t>销售量全年提高</a:t>
              </a:r>
              <a:r>
                <a:rPr lang="en-US" altLang="zh-CN" sz="1400" b="1" dirty="0" smtClean="0">
                  <a:solidFill>
                    <a:srgbClr val="01458E"/>
                  </a:solidFill>
                  <a:latin typeface="微软雅黑" panose="020B0503020204020204" charset="-122"/>
                  <a:ea typeface="微软雅黑" panose="020B0503020204020204" charset="-122"/>
                </a:rPr>
                <a:t>50%</a:t>
              </a:r>
              <a:endParaRPr lang="zh-CN" altLang="en-US" sz="1400" b="1" dirty="0">
                <a:solidFill>
                  <a:srgbClr val="01458E"/>
                </a:solidFill>
                <a:latin typeface="微软雅黑" panose="020B0503020204020204" charset="-122"/>
                <a:ea typeface="微软雅黑" panose="020B0503020204020204" charset="-122"/>
              </a:endParaRPr>
            </a:p>
          </p:txBody>
        </p:sp>
      </p:grpSp>
      <p:grpSp>
        <p:nvGrpSpPr>
          <p:cNvPr id="14" name="组合 13"/>
          <p:cNvGrpSpPr/>
          <p:nvPr/>
        </p:nvGrpSpPr>
        <p:grpSpPr>
          <a:xfrm>
            <a:off x="3688474" y="3169104"/>
            <a:ext cx="1936711" cy="914814"/>
            <a:chOff x="3688474" y="3223483"/>
            <a:chExt cx="1936711" cy="914814"/>
          </a:xfrm>
        </p:grpSpPr>
        <p:sp>
          <p:nvSpPr>
            <p:cNvPr id="15"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anose="020B0503020204020204" charset="-122"/>
                  <a:ea typeface="微软雅黑" panose="020B0503020204020204" charset="-122"/>
                  <a:sym typeface="微软雅黑" panose="020B0503020204020204" charset="-122"/>
                </a:rPr>
                <a:t>编辑数据比例点击数据，右键，编辑数据，输入数据即可</a:t>
              </a:r>
              <a:endParaRPr lang="en-US" altLang="zh-CN" sz="9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6"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charset="-122"/>
                  <a:ea typeface="微软雅黑" panose="020B0503020204020204" charset="-122"/>
                </a:rPr>
                <a:t>签约成功率达</a:t>
              </a:r>
              <a:r>
                <a:rPr lang="en-US" altLang="zh-CN" sz="1400" b="1" dirty="0" smtClean="0">
                  <a:solidFill>
                    <a:srgbClr val="01458E"/>
                  </a:solidFill>
                  <a:latin typeface="微软雅黑" panose="020B0503020204020204" charset="-122"/>
                  <a:ea typeface="微软雅黑" panose="020B0503020204020204" charset="-122"/>
                </a:rPr>
                <a:t>90%</a:t>
              </a:r>
              <a:endParaRPr lang="zh-CN" altLang="en-US" sz="1400" b="1" dirty="0">
                <a:solidFill>
                  <a:srgbClr val="01458E"/>
                </a:solidFill>
                <a:latin typeface="微软雅黑" panose="020B0503020204020204" charset="-122"/>
                <a:ea typeface="微软雅黑" panose="020B0503020204020204" charset="-122"/>
              </a:endParaRPr>
            </a:p>
          </p:txBody>
        </p:sp>
      </p:grpSp>
      <p:grpSp>
        <p:nvGrpSpPr>
          <p:cNvPr id="17" name="组合 16"/>
          <p:cNvGrpSpPr/>
          <p:nvPr/>
        </p:nvGrpSpPr>
        <p:grpSpPr>
          <a:xfrm>
            <a:off x="5882297" y="3169104"/>
            <a:ext cx="2002071" cy="914814"/>
            <a:chOff x="5882297" y="3223483"/>
            <a:chExt cx="2002071" cy="914814"/>
          </a:xfrm>
        </p:grpSpPr>
        <p:sp>
          <p:nvSpPr>
            <p:cNvPr id="18"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anose="020B0503020204020204" charset="-122"/>
                  <a:ea typeface="微软雅黑" panose="020B0503020204020204" charset="-122"/>
                  <a:sym typeface="微软雅黑" panose="020B0503020204020204" charset="-122"/>
                </a:rPr>
                <a:t>编辑数据比例点击数据，右键，编辑数据，输入数据即可</a:t>
              </a:r>
              <a:endParaRPr lang="en-US" altLang="zh-CN" sz="9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9"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charset="-122"/>
                  <a:ea typeface="微软雅黑" panose="020B0503020204020204" charset="-122"/>
                </a:rPr>
                <a:t>公司利润提高</a:t>
              </a:r>
              <a:r>
                <a:rPr lang="en-US" altLang="zh-CN" sz="1400" b="1" dirty="0" smtClean="0">
                  <a:solidFill>
                    <a:srgbClr val="01458E"/>
                  </a:solidFill>
                  <a:latin typeface="微软雅黑" panose="020B0503020204020204" charset="-122"/>
                  <a:ea typeface="微软雅黑" panose="020B0503020204020204" charset="-122"/>
                </a:rPr>
                <a:t>23%</a:t>
              </a:r>
              <a:endParaRPr lang="zh-CN" altLang="en-US" sz="1400" b="1" dirty="0">
                <a:solidFill>
                  <a:srgbClr val="01458E"/>
                </a:solidFill>
                <a:latin typeface="微软雅黑" panose="020B0503020204020204" charset="-122"/>
                <a:ea typeface="微软雅黑" panose="020B0503020204020204" charset="-122"/>
              </a:endParaRPr>
            </a:p>
          </p:txBody>
        </p:sp>
      </p:grpSp>
      <p:sp>
        <p:nvSpPr>
          <p:cNvPr id="20" name="灯片编号占位符 19"/>
          <p:cNvSpPr>
            <a:spLocks noGrp="1"/>
          </p:cNvSpPr>
          <p:nvPr>
            <p:ph type="sldNum" sz="quarter" idx="4294967295"/>
          </p:nvPr>
        </p:nvSpPr>
        <p:spPr/>
        <p:txBody>
          <a:bodyPr/>
          <a:lstStyle/>
          <a:p>
            <a:fld id="{E050F338-EFDA-4F8E-882C-DA95E7E9D7D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57166" y="1887977"/>
            <a:ext cx="1000370" cy="690765"/>
            <a:chOff x="5174606" y="2435101"/>
            <a:chExt cx="1000370" cy="690765"/>
          </a:xfrm>
          <a:solidFill>
            <a:srgbClr val="00B0F0"/>
          </a:solidFill>
        </p:grpSpPr>
        <p:sp>
          <p:nvSpPr>
            <p:cNvPr id="3" name="Freeform 6"/>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4" name="Freeform 7"/>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5" name="Freeform 8"/>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6" name="Freeform 9"/>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grpSp>
      <p:grpSp>
        <p:nvGrpSpPr>
          <p:cNvPr id="7" name="组合 6"/>
          <p:cNvGrpSpPr/>
          <p:nvPr/>
        </p:nvGrpSpPr>
        <p:grpSpPr>
          <a:xfrm>
            <a:off x="1169502" y="1746723"/>
            <a:ext cx="1093895" cy="955612"/>
            <a:chOff x="882603" y="2302677"/>
            <a:chExt cx="1093895" cy="955612"/>
          </a:xfrm>
          <a:solidFill>
            <a:srgbClr val="00B0F0"/>
          </a:solidFill>
        </p:grpSpPr>
        <p:sp>
          <p:nvSpPr>
            <p:cNvPr id="8" name="Freeform 14"/>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9" name="Freeform 15"/>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0" name="Freeform 16"/>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1" name="Freeform 17"/>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2" name="Freeform 18"/>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3" name="Freeform 19"/>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4" name="Freeform 20"/>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5" name="Freeform 21"/>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grpSp>
      <p:grpSp>
        <p:nvGrpSpPr>
          <p:cNvPr id="16" name="组合 15"/>
          <p:cNvGrpSpPr/>
          <p:nvPr/>
        </p:nvGrpSpPr>
        <p:grpSpPr>
          <a:xfrm>
            <a:off x="2931216" y="1762801"/>
            <a:ext cx="1229112" cy="958730"/>
            <a:chOff x="2855366" y="2301118"/>
            <a:chExt cx="1229112" cy="958730"/>
          </a:xfrm>
          <a:solidFill>
            <a:srgbClr val="00B0F0"/>
          </a:solidFill>
        </p:grpSpPr>
        <p:sp>
          <p:nvSpPr>
            <p:cNvPr id="17" name="Freeform 26"/>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18" name="Freeform 27"/>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grpSp>
      <p:grpSp>
        <p:nvGrpSpPr>
          <p:cNvPr id="19" name="组合 18"/>
          <p:cNvGrpSpPr/>
          <p:nvPr/>
        </p:nvGrpSpPr>
        <p:grpSpPr>
          <a:xfrm>
            <a:off x="7058550" y="1726817"/>
            <a:ext cx="1001878" cy="994714"/>
            <a:chOff x="7367401" y="2282771"/>
            <a:chExt cx="1001878" cy="994714"/>
          </a:xfrm>
          <a:solidFill>
            <a:srgbClr val="00B0F0"/>
          </a:solidFill>
        </p:grpSpPr>
        <p:sp>
          <p:nvSpPr>
            <p:cNvPr id="20" name="Freeform 32"/>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1" name="Freeform 33"/>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2" name="Freeform 34"/>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3" name="Freeform 35"/>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4" name="Freeform 36"/>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5" name="Freeform 37"/>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6" name="Freeform 38"/>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7" name="Freeform 39"/>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8" name="Freeform 40"/>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sp>
          <p:nvSpPr>
            <p:cNvPr id="29" name="Freeform 41"/>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HK" altLang="en-US">
                <a:solidFill>
                  <a:schemeClr val="bg1">
                    <a:lumMod val="50000"/>
                  </a:schemeClr>
                </a:solidFill>
              </a:endParaRPr>
            </a:p>
          </p:txBody>
        </p:sp>
      </p:grpSp>
      <p:grpSp>
        <p:nvGrpSpPr>
          <p:cNvPr id="30" name="组合 29"/>
          <p:cNvGrpSpPr/>
          <p:nvPr/>
        </p:nvGrpSpPr>
        <p:grpSpPr>
          <a:xfrm>
            <a:off x="729456" y="2834329"/>
            <a:ext cx="1584176" cy="737066"/>
            <a:chOff x="467544" y="2715766"/>
            <a:chExt cx="1584176" cy="737066"/>
          </a:xfrm>
        </p:grpSpPr>
        <p:sp>
          <p:nvSpPr>
            <p:cNvPr id="31"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charset="-122"/>
                  <a:ea typeface="微软雅黑" panose="020B0503020204020204" charset="-122"/>
                </a:rPr>
                <a:t>请在此输入你的标题</a:t>
              </a:r>
              <a:endParaRPr lang="en-US" altLang="zh-CN" sz="1200" b="1" dirty="0">
                <a:solidFill>
                  <a:schemeClr val="bg1">
                    <a:lumMod val="50000"/>
                  </a:schemeClr>
                </a:solidFill>
                <a:latin typeface="微软雅黑" panose="020B0503020204020204" charset="-122"/>
                <a:ea typeface="微软雅黑" panose="020B0503020204020204" charset="-122"/>
              </a:endParaRPr>
            </a:p>
          </p:txBody>
        </p:sp>
        <p:sp>
          <p:nvSpPr>
            <p:cNvPr id="3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smtClean="0">
                <a:solidFill>
                  <a:schemeClr val="bg1">
                    <a:lumMod val="50000"/>
                  </a:schemeClr>
                </a:solidFill>
                <a:latin typeface="微软雅黑" panose="020B0503020204020204" charset="-122"/>
                <a:ea typeface="微软雅黑" panose="020B0503020204020204" charset="-122"/>
              </a:endParaRPr>
            </a:p>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a:solidFill>
                  <a:schemeClr val="bg1">
                    <a:lumMod val="50000"/>
                  </a:schemeClr>
                </a:solidFill>
                <a:latin typeface="微软雅黑" panose="020B0503020204020204" charset="-122"/>
                <a:ea typeface="微软雅黑" panose="020B0503020204020204" charset="-122"/>
              </a:endParaRPr>
            </a:p>
          </p:txBody>
        </p:sp>
      </p:grpSp>
      <p:grpSp>
        <p:nvGrpSpPr>
          <p:cNvPr id="33" name="组合 32"/>
          <p:cNvGrpSpPr/>
          <p:nvPr/>
        </p:nvGrpSpPr>
        <p:grpSpPr>
          <a:xfrm>
            <a:off x="2736056" y="2842796"/>
            <a:ext cx="1584176" cy="737066"/>
            <a:chOff x="467544" y="2715766"/>
            <a:chExt cx="1584176" cy="737066"/>
          </a:xfrm>
        </p:grpSpPr>
        <p:sp>
          <p:nvSpPr>
            <p:cNvPr id="3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charset="-122"/>
                  <a:ea typeface="微软雅黑" panose="020B0503020204020204" charset="-122"/>
                </a:rPr>
                <a:t>请在此输入你的标题</a:t>
              </a:r>
              <a:endParaRPr lang="en-US" altLang="zh-CN" sz="1200" b="1" dirty="0">
                <a:solidFill>
                  <a:schemeClr val="bg1">
                    <a:lumMod val="50000"/>
                  </a:schemeClr>
                </a:solidFill>
                <a:latin typeface="微软雅黑" panose="020B0503020204020204" charset="-122"/>
                <a:ea typeface="微软雅黑" panose="020B0503020204020204" charset="-122"/>
              </a:endParaRPr>
            </a:p>
          </p:txBody>
        </p:sp>
        <p:sp>
          <p:nvSpPr>
            <p:cNvPr id="3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smtClean="0">
                <a:solidFill>
                  <a:schemeClr val="bg1">
                    <a:lumMod val="50000"/>
                  </a:schemeClr>
                </a:solidFill>
                <a:latin typeface="微软雅黑" panose="020B0503020204020204" charset="-122"/>
                <a:ea typeface="微软雅黑" panose="020B0503020204020204" charset="-122"/>
              </a:endParaRPr>
            </a:p>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a:solidFill>
                  <a:schemeClr val="bg1">
                    <a:lumMod val="50000"/>
                  </a:schemeClr>
                </a:solidFill>
                <a:latin typeface="微软雅黑" panose="020B0503020204020204" charset="-122"/>
                <a:ea typeface="微软雅黑" panose="020B0503020204020204" charset="-122"/>
              </a:endParaRPr>
            </a:p>
          </p:txBody>
        </p:sp>
      </p:grpSp>
      <p:grpSp>
        <p:nvGrpSpPr>
          <p:cNvPr id="36" name="组合 35"/>
          <p:cNvGrpSpPr/>
          <p:nvPr/>
        </p:nvGrpSpPr>
        <p:grpSpPr>
          <a:xfrm>
            <a:off x="5013590" y="2842796"/>
            <a:ext cx="1584176" cy="737066"/>
            <a:chOff x="467544" y="2715766"/>
            <a:chExt cx="1584176" cy="737066"/>
          </a:xfrm>
        </p:grpSpPr>
        <p:sp>
          <p:nvSpPr>
            <p:cNvPr id="37"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charset="-122"/>
                  <a:ea typeface="微软雅黑" panose="020B0503020204020204" charset="-122"/>
                </a:rPr>
                <a:t>请在此输入你的标题</a:t>
              </a:r>
              <a:endParaRPr lang="en-US" altLang="zh-CN" sz="1200" b="1" dirty="0">
                <a:solidFill>
                  <a:schemeClr val="bg1">
                    <a:lumMod val="50000"/>
                  </a:schemeClr>
                </a:solidFill>
                <a:latin typeface="微软雅黑" panose="020B0503020204020204" charset="-122"/>
                <a:ea typeface="微软雅黑" panose="020B0503020204020204" charset="-122"/>
              </a:endParaRPr>
            </a:p>
          </p:txBody>
        </p:sp>
        <p:sp>
          <p:nvSpPr>
            <p:cNvPr id="38"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smtClean="0">
                <a:solidFill>
                  <a:schemeClr val="bg1">
                    <a:lumMod val="50000"/>
                  </a:schemeClr>
                </a:solidFill>
                <a:latin typeface="微软雅黑" panose="020B0503020204020204" charset="-122"/>
                <a:ea typeface="微软雅黑" panose="020B0503020204020204" charset="-122"/>
              </a:endParaRPr>
            </a:p>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a:solidFill>
                  <a:schemeClr val="bg1">
                    <a:lumMod val="50000"/>
                  </a:schemeClr>
                </a:solidFill>
                <a:latin typeface="微软雅黑" panose="020B0503020204020204" charset="-122"/>
                <a:ea typeface="微软雅黑" panose="020B0503020204020204" charset="-122"/>
              </a:endParaRPr>
            </a:p>
          </p:txBody>
        </p:sp>
      </p:grpSp>
      <p:grpSp>
        <p:nvGrpSpPr>
          <p:cNvPr id="39" name="组合 38"/>
          <p:cNvGrpSpPr/>
          <p:nvPr/>
        </p:nvGrpSpPr>
        <p:grpSpPr>
          <a:xfrm>
            <a:off x="6876256" y="2834329"/>
            <a:ext cx="1584176" cy="737066"/>
            <a:chOff x="467544" y="2715766"/>
            <a:chExt cx="1584176" cy="737066"/>
          </a:xfrm>
        </p:grpSpPr>
        <p:sp>
          <p:nvSpPr>
            <p:cNvPr id="40"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charset="-122"/>
                  <a:ea typeface="微软雅黑" panose="020B0503020204020204" charset="-122"/>
                </a:rPr>
                <a:t>请在此输入你的标题</a:t>
              </a:r>
              <a:endParaRPr lang="en-US" altLang="zh-CN" sz="1200" b="1" dirty="0">
                <a:solidFill>
                  <a:schemeClr val="bg1">
                    <a:lumMod val="50000"/>
                  </a:schemeClr>
                </a:solidFill>
                <a:latin typeface="微软雅黑" panose="020B0503020204020204" charset="-122"/>
                <a:ea typeface="微软雅黑" panose="020B0503020204020204" charset="-122"/>
              </a:endParaRPr>
            </a:p>
          </p:txBody>
        </p:sp>
        <p:sp>
          <p:nvSpPr>
            <p:cNvPr id="41"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smtClean="0">
                <a:solidFill>
                  <a:schemeClr val="bg1">
                    <a:lumMod val="50000"/>
                  </a:schemeClr>
                </a:solidFill>
                <a:latin typeface="微软雅黑" panose="020B0503020204020204" charset="-122"/>
                <a:ea typeface="微软雅黑" panose="020B0503020204020204" charset="-122"/>
              </a:endParaRPr>
            </a:p>
            <a:p>
              <a:pPr algn="ctr"/>
              <a:r>
                <a:rPr lang="zh-CN" altLang="en-US" sz="1000" b="1" dirty="0" smtClean="0">
                  <a:solidFill>
                    <a:schemeClr val="bg1">
                      <a:lumMod val="50000"/>
                    </a:schemeClr>
                  </a:solidFill>
                  <a:latin typeface="微软雅黑" panose="020B0503020204020204" charset="-122"/>
                  <a:ea typeface="微软雅黑" panose="020B0503020204020204" charset="-122"/>
                </a:rPr>
                <a:t>请在此输入你的文字内容</a:t>
              </a:r>
              <a:endParaRPr lang="en-US" altLang="zh-CN" sz="1000" b="1" dirty="0">
                <a:solidFill>
                  <a:schemeClr val="bg1">
                    <a:lumMod val="50000"/>
                  </a:schemeClr>
                </a:solidFill>
                <a:latin typeface="微软雅黑" panose="020B0503020204020204" charset="-122"/>
                <a:ea typeface="微软雅黑" panose="020B0503020204020204" charset="-122"/>
              </a:endParaRPr>
            </a:p>
          </p:txBody>
        </p:sp>
      </p:grpSp>
      <p:sp>
        <p:nvSpPr>
          <p:cNvPr id="42" name="灯片编号占位符 41"/>
          <p:cNvSpPr>
            <a:spLocks noGrp="1"/>
          </p:cNvSpPr>
          <p:nvPr>
            <p:ph type="sldNum" sz="quarter" idx="4294967295"/>
          </p:nvPr>
        </p:nvSpPr>
        <p:spPr/>
        <p:txBody>
          <a:bodyPr/>
          <a:lstStyle/>
          <a:p>
            <a:fld id="{E050F338-EFDA-4F8E-882C-DA95E7E9D7D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ppt_x"/>
                                          </p:val>
                                        </p:tav>
                                        <p:tav tm="100000">
                                          <p:val>
                                            <p:strVal val="#ppt_x"/>
                                          </p:val>
                                        </p:tav>
                                      </p:tavLst>
                                    </p:anim>
                                    <p:anim calcmode="lin" valueType="num">
                                      <p:cBhvr additive="base">
                                        <p:cTn id="3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6" name="矩形 5"/>
          <p:cNvSpPr/>
          <p:nvPr/>
        </p:nvSpPr>
        <p:spPr>
          <a:xfrm>
            <a:off x="3705054" y="977900"/>
            <a:ext cx="1562100" cy="50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charset="-122"/>
                <a:ea typeface="微软雅黑" panose="020B0503020204020204" charset="-122"/>
              </a:rPr>
              <a:t>第三部分</a:t>
            </a:r>
            <a:endParaRPr lang="zh-CN" altLang="en-US" sz="2400" b="1" dirty="0">
              <a:latin typeface="微软雅黑" panose="020B0503020204020204" charset="-122"/>
              <a:ea typeface="微软雅黑" panose="020B0503020204020204" charset="-122"/>
            </a:endParaRPr>
          </a:p>
        </p:txBody>
      </p:sp>
      <p:sp>
        <p:nvSpPr>
          <p:cNvPr id="7" name="矩形 6"/>
          <p:cNvSpPr/>
          <p:nvPr/>
        </p:nvSpPr>
        <p:spPr>
          <a:xfrm>
            <a:off x="2101510" y="1803400"/>
            <a:ext cx="4769189" cy="546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charset="-122"/>
                <a:ea typeface="微软雅黑" panose="020B0503020204020204" charset="-122"/>
              </a:rPr>
              <a:t>单击此处添加文字标题</a:t>
            </a:r>
            <a:endParaRPr lang="zh-CN" altLang="en-US" sz="32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algn="ctr"/>
            <a:r>
              <a:rPr lang="en-US" sz="5400" b="1" dirty="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mn-ea"/>
                <a:cs typeface="Calibri" panose="020F0502020204030204"/>
              </a:rPr>
              <a:t>填加标</a:t>
            </a:r>
            <a:r>
              <a:rPr lang="zh-CN" altLang="en-US" sz="1200" b="1" dirty="0">
                <a:solidFill>
                  <a:schemeClr val="accent1"/>
                </a:solidFill>
                <a:latin typeface="+mn-ea"/>
                <a:cs typeface="Calibri" panose="020F0502020204030204"/>
              </a:rPr>
              <a:t>题</a:t>
            </a:r>
            <a:endParaRPr lang="en-US" sz="1200" b="1" dirty="0">
              <a:solidFill>
                <a:schemeClr val="accent1"/>
              </a:solidFill>
              <a:latin typeface="+mn-ea"/>
              <a:cs typeface="Calibri" panose="020F0502020204030204"/>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anose="020B0503020204020204" charset="-122"/>
              </a:rPr>
              <a:t>单击</a:t>
            </a:r>
            <a:r>
              <a:rPr lang="zh-CN" altLang="en-US" sz="1100" dirty="0" smtClean="0">
                <a:solidFill>
                  <a:schemeClr val="tx1">
                    <a:lumMod val="85000"/>
                    <a:lumOff val="15000"/>
                  </a:schemeClr>
                </a:solidFill>
                <a:latin typeface="微软雅黑" panose="020B0503020204020204" charset="-122"/>
              </a:rPr>
              <a:t>此处文本单击添加文本</a:t>
            </a:r>
            <a:r>
              <a:rPr lang="zh-CN" altLang="en-US" sz="1100" dirty="0">
                <a:solidFill>
                  <a:schemeClr val="tx1">
                    <a:lumMod val="85000"/>
                    <a:lumOff val="15000"/>
                  </a:schemeClr>
                </a:solidFill>
                <a:latin typeface="微软雅黑" panose="020B0503020204020204" charset="-122"/>
              </a:rPr>
              <a:t>单击此处文本单击添加</a:t>
            </a:r>
            <a:r>
              <a:rPr lang="zh-CN" altLang="en-US" sz="1100" dirty="0" smtClean="0">
                <a:solidFill>
                  <a:schemeClr val="tx1">
                    <a:lumMod val="85000"/>
                    <a:lumOff val="15000"/>
                  </a:schemeClr>
                </a:solidFill>
                <a:latin typeface="微软雅黑" panose="020B0503020204020204" charset="-122"/>
              </a:rPr>
              <a:t>文本</a:t>
            </a:r>
            <a:r>
              <a:rPr lang="zh-CN" altLang="en-US" sz="1100" dirty="0">
                <a:solidFill>
                  <a:schemeClr val="tx1">
                    <a:lumMod val="85000"/>
                    <a:lumOff val="15000"/>
                  </a:schemeClr>
                </a:solidFill>
                <a:latin typeface="微软雅黑" panose="020B0503020204020204" charset="-122"/>
              </a:rPr>
              <a:t>单击此处文本单击添加文本</a:t>
            </a:r>
            <a:endParaRPr lang="en-US" sz="1100" dirty="0">
              <a:solidFill>
                <a:schemeClr val="tx1">
                  <a:lumMod val="85000"/>
                  <a:lumOff val="15000"/>
                </a:schemeClr>
              </a:solidFill>
              <a:latin typeface="+mn-ea"/>
              <a:cs typeface="Calibri" panose="020F0502020204030204"/>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mn-ea"/>
                <a:cs typeface="Calibri" panose="020F0502020204030204"/>
              </a:rPr>
              <a:t>填加标题</a:t>
            </a:r>
            <a:endParaRPr lang="en-US" altLang="zh-CN" sz="1200" b="1" dirty="0">
              <a:solidFill>
                <a:schemeClr val="accent2"/>
              </a:solidFill>
              <a:latin typeface="+mn-ea"/>
              <a:cs typeface="Calibri" panose="020F0502020204030204"/>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anose="020B050302020402020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panose="020F0502020204030204"/>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mn-ea"/>
                <a:cs typeface="Calibri" panose="020F0502020204030204"/>
              </a:rPr>
              <a:t>填加标题</a:t>
            </a:r>
            <a:endParaRPr lang="en-US" altLang="zh-CN" sz="1200" b="1" dirty="0">
              <a:solidFill>
                <a:schemeClr val="accent3"/>
              </a:solidFill>
              <a:latin typeface="+mn-ea"/>
              <a:cs typeface="Calibri" panose="020F0502020204030204"/>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anose="020B050302020402020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panose="020F0502020204030204"/>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mn-ea"/>
                <a:cs typeface="Calibri" panose="020F0502020204030204"/>
              </a:rPr>
              <a:t>填加标题</a:t>
            </a:r>
            <a:endParaRPr lang="en-US" altLang="zh-CN" sz="1200" b="1" dirty="0">
              <a:solidFill>
                <a:schemeClr val="accent4"/>
              </a:solidFill>
              <a:latin typeface="+mn-ea"/>
              <a:cs typeface="Calibri" panose="020F0502020204030204"/>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anose="020B050302020402020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panose="020F0502020204030204"/>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1" name="Freeform 119"/>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2" name="Freeform 120"/>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3" name="Freeform 121"/>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4" name="Freeform 122"/>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5" name="Freeform 123"/>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24"/>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7" name="Freeform 125"/>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
        <p:nvSpPr>
          <p:cNvPr id="38" name="TextBox 37"/>
          <p:cNvSpPr txBox="1"/>
          <p:nvPr/>
        </p:nvSpPr>
        <p:spPr>
          <a:xfrm>
            <a:off x="-41955" y="-2540818"/>
            <a:ext cx="232756" cy="300082"/>
          </a:xfrm>
          <a:prstGeom prst="rect">
            <a:avLst/>
          </a:prstGeom>
          <a:noFill/>
        </p:spPr>
        <p:txBody>
          <a:bodyPr wrap="none" rtlCol="0">
            <a:spAutoFit/>
          </a:bodyPr>
          <a:lstStyle/>
          <a:p>
            <a:r>
              <a:rPr lang="zh-CN" altLang="en-US" dirty="0" smtClean="0"/>
              <a:t> </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4"/>
          <p:cNvSpPr/>
          <p:nvPr/>
        </p:nvSpPr>
        <p:spPr bwMode="auto">
          <a:xfrm>
            <a:off x="4441614" y="1491630"/>
            <a:ext cx="4721497" cy="539651"/>
          </a:xfrm>
          <a:custGeom>
            <a:avLst/>
            <a:gdLst>
              <a:gd name="T0" fmla="*/ 38 w 1054"/>
              <a:gd name="T1" fmla="*/ 0 h 161"/>
              <a:gd name="T2" fmla="*/ 1054 w 1054"/>
              <a:gd name="T3" fmla="*/ 0 h 161"/>
              <a:gd name="T4" fmla="*/ 1054 w 1054"/>
              <a:gd name="T5" fmla="*/ 161 h 161"/>
              <a:gd name="T6" fmla="*/ 0 w 1054"/>
              <a:gd name="T7" fmla="*/ 161 h 161"/>
              <a:gd name="T8" fmla="*/ 38 w 1054"/>
              <a:gd name="T9" fmla="*/ 0 h 161"/>
            </a:gdLst>
            <a:ahLst/>
            <a:cxnLst>
              <a:cxn ang="0">
                <a:pos x="T0" y="T1"/>
              </a:cxn>
              <a:cxn ang="0">
                <a:pos x="T2" y="T3"/>
              </a:cxn>
              <a:cxn ang="0">
                <a:pos x="T4" y="T5"/>
              </a:cxn>
              <a:cxn ang="0">
                <a:pos x="T6" y="T7"/>
              </a:cxn>
              <a:cxn ang="0">
                <a:pos x="T8" y="T9"/>
              </a:cxn>
            </a:cxnLst>
            <a:rect l="0" t="0" r="r" b="b"/>
            <a:pathLst>
              <a:path w="1054" h="161">
                <a:moveTo>
                  <a:pt x="38" y="0"/>
                </a:moveTo>
                <a:lnTo>
                  <a:pt x="1054" y="0"/>
                </a:lnTo>
                <a:lnTo>
                  <a:pt x="1054" y="161"/>
                </a:lnTo>
                <a:lnTo>
                  <a:pt x="0" y="161"/>
                </a:lnTo>
                <a:lnTo>
                  <a:pt x="38" y="0"/>
                </a:lnTo>
                <a:close/>
              </a:path>
            </a:pathLst>
          </a:custGeom>
          <a:solidFill>
            <a:schemeClr val="accent1"/>
          </a:solidFill>
          <a:ln w="4" cap="flat">
            <a:noFill/>
            <a:prstDash val="solid"/>
            <a:miter lim="800000"/>
          </a:ln>
        </p:spPr>
        <p:txBody>
          <a:bodyPr vert="horz" wrap="square" lIns="68573" tIns="34286" rIns="68573" bIns="34286"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ea"/>
              <a:sym typeface="+mn-lt"/>
            </a:endParaRPr>
          </a:p>
        </p:txBody>
      </p:sp>
      <p:sp>
        <p:nvSpPr>
          <p:cNvPr id="8" name="TextBox 7"/>
          <p:cNvSpPr txBox="1"/>
          <p:nvPr/>
        </p:nvSpPr>
        <p:spPr>
          <a:xfrm>
            <a:off x="4757201" y="1592765"/>
            <a:ext cx="1383316" cy="346249"/>
          </a:xfrm>
          <a:prstGeom prst="rect">
            <a:avLst/>
          </a:prstGeom>
          <a:noFill/>
          <a:ln>
            <a:noFill/>
          </a:ln>
        </p:spPr>
        <p:txBody>
          <a:bodyPr wrap="square" lIns="68573" tIns="34286" rIns="68573" bIns="34286"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smtClean="0">
                <a:ln>
                  <a:noFill/>
                </a:ln>
                <a:solidFill>
                  <a:prstClr val="white"/>
                </a:solidFill>
                <a:effectLst/>
                <a:uLnTx/>
                <a:uFillTx/>
                <a:latin typeface="Arial" panose="020B0604020202020204"/>
                <a:ea typeface="微软雅黑" panose="020B0503020204020204" charset="-122"/>
                <a:cs typeface="+mn-ea"/>
                <a:sym typeface="+mn-lt"/>
              </a:rPr>
              <a:t>产品分析</a:t>
            </a:r>
            <a:endParaRPr kumimoji="0" lang="zh-CN" altLang="en-US" sz="1800" b="1"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endParaRPr>
          </a:p>
        </p:txBody>
      </p:sp>
      <p:pic>
        <p:nvPicPr>
          <p:cNvPr id="20" name="图片 19"/>
          <p:cNvPicPr>
            <a:picLocks noChangeAspect="1"/>
          </p:cNvPicPr>
          <p:nvPr/>
        </p:nvPicPr>
        <p:blipFill rotWithShape="1">
          <a:blip r:embed="rId1" cstate="screen"/>
          <a:srcRect/>
          <a:stretch>
            <a:fillRect/>
          </a:stretch>
        </p:blipFill>
        <p:spPr>
          <a:xfrm>
            <a:off x="597387" y="1491630"/>
            <a:ext cx="3887707" cy="2617799"/>
          </a:xfrm>
          <a:prstGeom prst="rect">
            <a:avLst/>
          </a:prstGeom>
        </p:spPr>
      </p:pic>
      <p:sp>
        <p:nvSpPr>
          <p:cNvPr id="25" name="矩形 11"/>
          <p:cNvSpPr>
            <a:spLocks noChangeArrowheads="1"/>
          </p:cNvSpPr>
          <p:nvPr/>
        </p:nvSpPr>
        <p:spPr bwMode="auto">
          <a:xfrm>
            <a:off x="4441614" y="2259602"/>
            <a:ext cx="4594882" cy="207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26" name="TextBox 2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rPr>
              <a:t> </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style.rotation</p:attrName>
                                        </p:attrNameLst>
                                      </p:cBhvr>
                                      <p:tavLst>
                                        <p:tav tm="0">
                                          <p:val>
                                            <p:fltVal val="720"/>
                                          </p:val>
                                        </p:tav>
                                        <p:tav tm="100000">
                                          <p:val>
                                            <p:fltVal val="0"/>
                                          </p:val>
                                        </p:tav>
                                      </p:tavLst>
                                    </p:anim>
                                    <p:anim calcmode="lin" valueType="num">
                                      <p:cBhvr>
                                        <p:cTn id="9" dur="500" fill="hold"/>
                                        <p:tgtEl>
                                          <p:spTgt spid="20"/>
                                        </p:tgtEl>
                                        <p:attrNameLst>
                                          <p:attrName>ppt_h</p:attrName>
                                        </p:attrNameLst>
                                      </p:cBhvr>
                                      <p:tavLst>
                                        <p:tav tm="0">
                                          <p:val>
                                            <p:fltVal val="0"/>
                                          </p:val>
                                        </p:tav>
                                        <p:tav tm="100000">
                                          <p:val>
                                            <p:strVal val="#ppt_h"/>
                                          </p:val>
                                        </p:tav>
                                      </p:tavLst>
                                    </p:anim>
                                    <p:anim calcmode="lin" valueType="num">
                                      <p:cBhvr>
                                        <p:cTn id="10" dur="500" fill="hold"/>
                                        <p:tgtEl>
                                          <p:spTgt spid="20"/>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p:spPr>
        <p:txBody>
          <a:bodyPr lIns="86350" tIns="43175" rIns="86350" bIns="43175"/>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grpSp>
        <p:grpSp>
          <p:nvGrpSpPr>
            <p:cNvPr id="6" name="Group 436"/>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anose="020B0503020204020204" charset="-122"/>
                  <a:ea typeface="微软雅黑" panose="020B0503020204020204" charset="-122"/>
                </a:endParaRPr>
              </a:p>
            </p:txBody>
          </p:sp>
        </p:grpSp>
        <p:sp>
          <p:nvSpPr>
            <p:cNvPr id="7" name="Freeform 192"/>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p:spPr>
          <p:txBody>
            <a:bodyPr/>
            <a:lstStyle/>
            <a:p>
              <a:pPr>
                <a:defRPr/>
              </a:pPr>
              <a:endParaRPr lang="zh-CN" altLang="zh-CN" kern="0">
                <a:solidFill>
                  <a:schemeClr val="accent2">
                    <a:lumMod val="50000"/>
                  </a:schemeClr>
                </a:solidFill>
                <a:latin typeface="微软雅黑" panose="020B0503020204020204" charset="-122"/>
                <a:ea typeface="微软雅黑" panose="020B0503020204020204" charset="-122"/>
              </a:endParaRPr>
            </a:p>
          </p:txBody>
        </p:sp>
      </p:grpSp>
      <p:sp>
        <p:nvSpPr>
          <p:cNvPr id="366" name="Freeform 472"/>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p:spPr>
        <p:txBody>
          <a:bodyPr lIns="86350" tIns="43175" rIns="86350" bIns="43175"/>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67" name="Freeform 473"/>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p:spPr>
        <p:txBody>
          <a:bodyPr lIns="86350" tIns="43175" rIns="86350" bIns="43175"/>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zh-CN" altLang="en-US" sz="2600" kern="0" dirty="0">
                <a:solidFill>
                  <a:schemeClr val="bg1">
                    <a:lumMod val="50000"/>
                  </a:schemeClr>
                </a:solidFill>
                <a:latin typeface="微软雅黑" panose="020B0503020204020204" charset="-122"/>
                <a:ea typeface="微软雅黑" panose="020B0503020204020204" charset="-122"/>
              </a:rPr>
              <a:t>单击此处添加文本</a:t>
            </a:r>
            <a:endParaRPr lang="en-US" altLang="ko-KR" sz="2600" kern="0" dirty="0">
              <a:solidFill>
                <a:schemeClr val="bg1">
                  <a:lumMod val="50000"/>
                </a:schemeClr>
              </a:solidFill>
              <a:latin typeface="微软雅黑" panose="020B0503020204020204" charset="-122"/>
              <a:ea typeface="微软雅黑" panose="020B0503020204020204" charset="-122"/>
            </a:endParaRPr>
          </a:p>
        </p:txBody>
      </p:sp>
      <p:grpSp>
        <p:nvGrpSpPr>
          <p:cNvPr id="369" name="Group 456"/>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smtClean="0">
                  <a:solidFill>
                    <a:schemeClr val="tx1">
                      <a:lumMod val="65000"/>
                      <a:lumOff val="35000"/>
                    </a:schemeClr>
                  </a:solidFill>
                  <a:latin typeface="微软雅黑" panose="020B0503020204020204" charset="-122"/>
                  <a:ea typeface="微软雅黑" panose="020B0503020204020204" charset="-122"/>
                </a:rPr>
                <a:t>20</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10</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a:solidFill>
                    <a:schemeClr val="tx1">
                      <a:lumMod val="65000"/>
                      <a:lumOff val="35000"/>
                    </a:schemeClr>
                  </a:solidFill>
                  <a:latin typeface="微软雅黑" panose="020B0503020204020204" charset="-122"/>
                  <a:ea typeface="微软雅黑" panose="020B0503020204020204" charset="-122"/>
                </a:rPr>
                <a:t>20</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11</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a:solidFill>
                    <a:schemeClr val="tx1">
                      <a:lumMod val="65000"/>
                      <a:lumOff val="35000"/>
                    </a:schemeClr>
                  </a:solidFill>
                  <a:latin typeface="微软雅黑" panose="020B0503020204020204" charset="-122"/>
                  <a:ea typeface="微软雅黑" panose="020B0503020204020204" charset="-122"/>
                </a:rPr>
                <a:t>2</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012</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a:solidFill>
                    <a:schemeClr val="tx1">
                      <a:lumMod val="65000"/>
                      <a:lumOff val="35000"/>
                    </a:schemeClr>
                  </a:solidFill>
                  <a:latin typeface="微软雅黑" panose="020B0503020204020204" charset="-122"/>
                  <a:ea typeface="微软雅黑" panose="020B0503020204020204" charset="-122"/>
                </a:rPr>
                <a:t>20</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16</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smtClean="0">
                  <a:solidFill>
                    <a:schemeClr val="tx1">
                      <a:lumMod val="65000"/>
                      <a:lumOff val="35000"/>
                    </a:schemeClr>
                  </a:solidFill>
                  <a:latin typeface="微软雅黑" panose="020B0503020204020204" charset="-122"/>
                  <a:ea typeface="微软雅黑" panose="020B0503020204020204" charset="-122"/>
                </a:rPr>
                <a:t>201</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9</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1500" kern="0" baseline="0" dirty="0" smtClean="0">
                  <a:solidFill>
                    <a:schemeClr val="tx1">
                      <a:lumMod val="65000"/>
                      <a:lumOff val="35000"/>
                    </a:schemeClr>
                  </a:solidFill>
                  <a:latin typeface="微软雅黑" panose="020B0503020204020204" charset="-122"/>
                  <a:ea typeface="微软雅黑" panose="020B0503020204020204" charset="-122"/>
                </a:rPr>
                <a:t>20</a:t>
              </a:r>
              <a:r>
                <a:rPr lang="en-US" altLang="ko-KR" sz="1500" kern="0" baseline="0" dirty="0" smtClean="0">
                  <a:solidFill>
                    <a:schemeClr val="tx1">
                      <a:lumMod val="65000"/>
                      <a:lumOff val="35000"/>
                    </a:schemeClr>
                  </a:solidFill>
                  <a:latin typeface="微软雅黑" panose="020B0503020204020204" charset="-122"/>
                  <a:ea typeface="微软雅黑" panose="020B0503020204020204" charset="-122"/>
                </a:rPr>
                <a:t>XX</a:t>
              </a:r>
              <a:endParaRPr lang="en-US" altLang="ko-KR" sz="1000" b="0" kern="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379" name="Group 458"/>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grpSp>
      <p:grpSp>
        <p:nvGrpSpPr>
          <p:cNvPr id="382" name="Group 479"/>
          <p:cNvGrpSpPr/>
          <p:nvPr/>
        </p:nvGrpSpPr>
        <p:grpSpPr bwMode="auto">
          <a:xfrm>
            <a:off x="6000699" y="1220407"/>
            <a:ext cx="1521511" cy="943429"/>
            <a:chOff x="3781" y="1498"/>
            <a:chExt cx="1019" cy="624"/>
          </a:xfrm>
          <a:solidFill>
            <a:schemeClr val="accent4"/>
          </a:solidFill>
        </p:grpSpPr>
        <p:sp>
          <p:nvSpPr>
            <p:cNvPr id="383" name="Freeform 474"/>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zh-CN" kern="0">
                <a:solidFill>
                  <a:schemeClr val="accent1">
                    <a:lumMod val="25000"/>
                  </a:schemeClr>
                </a:solidFill>
                <a:latin typeface="微软雅黑" panose="020B0503020204020204" charset="-122"/>
                <a:ea typeface="微软雅黑" panose="020B0503020204020204" charset="-122"/>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panose="020B0604020202020204" pitchFamily="34" charset="0"/>
                </a:defRPr>
              </a:lvl1pPr>
              <a:lvl2pPr marL="742950" indent="-285750" eaLnBrk="0" hangingPunct="0">
                <a:defRPr b="1" baseline="-25000">
                  <a:solidFill>
                    <a:schemeClr val="tx1"/>
                  </a:solidFill>
                  <a:latin typeface="Arial" panose="020B0604020202020204" pitchFamily="34" charset="0"/>
                </a:defRPr>
              </a:lvl2pPr>
              <a:lvl3pPr marL="1143000" indent="-228600" eaLnBrk="0" hangingPunct="0">
                <a:defRPr b="1" baseline="-25000">
                  <a:solidFill>
                    <a:schemeClr val="tx1"/>
                  </a:solidFill>
                  <a:latin typeface="Arial" panose="020B0604020202020204" pitchFamily="34" charset="0"/>
                </a:defRPr>
              </a:lvl3pPr>
              <a:lvl4pPr marL="1600200" indent="-228600" eaLnBrk="0" hangingPunct="0">
                <a:defRPr b="1" baseline="-25000">
                  <a:solidFill>
                    <a:schemeClr val="tx1"/>
                  </a:solidFill>
                  <a:latin typeface="Arial" panose="020B0604020202020204" pitchFamily="34" charset="0"/>
                </a:defRPr>
              </a:lvl4pPr>
              <a:lvl5pPr marL="2057400" indent="-228600" eaLnBrk="0" hangingPunct="0">
                <a:defRPr b="1" baseline="-25000">
                  <a:solidFill>
                    <a:schemeClr val="tx1"/>
                  </a:solidFill>
                  <a:latin typeface="Arial" panose="020B0604020202020204" pitchFamily="34" charset="0"/>
                </a:defRPr>
              </a:lvl5pPr>
              <a:lvl6pPr marL="2514600" indent="-228600" algn="ctr" eaLnBrk="0" fontAlgn="base" hangingPunct="0">
                <a:spcBef>
                  <a:spcPct val="0"/>
                </a:spcBef>
                <a:spcAft>
                  <a:spcPct val="0"/>
                </a:spcAft>
                <a:defRPr b="1" baseline="-25000">
                  <a:solidFill>
                    <a:schemeClr val="tx1"/>
                  </a:solidFill>
                  <a:latin typeface="Arial" panose="020B0604020202020204" pitchFamily="34" charset="0"/>
                </a:defRPr>
              </a:lvl6pPr>
              <a:lvl7pPr marL="2971800" indent="-228600" algn="ctr" eaLnBrk="0" fontAlgn="base" hangingPunct="0">
                <a:spcBef>
                  <a:spcPct val="0"/>
                </a:spcBef>
                <a:spcAft>
                  <a:spcPct val="0"/>
                </a:spcAft>
                <a:defRPr b="1" baseline="-25000">
                  <a:solidFill>
                    <a:schemeClr val="tx1"/>
                  </a:solidFill>
                  <a:latin typeface="Arial" panose="020B0604020202020204" pitchFamily="34" charset="0"/>
                </a:defRPr>
              </a:lvl7pPr>
              <a:lvl8pPr marL="3429000" indent="-228600" algn="ctr" eaLnBrk="0" fontAlgn="base" hangingPunct="0">
                <a:spcBef>
                  <a:spcPct val="0"/>
                </a:spcBef>
                <a:spcAft>
                  <a:spcPct val="0"/>
                </a:spcAft>
                <a:defRPr b="1" baseline="-25000">
                  <a:solidFill>
                    <a:schemeClr val="tx1"/>
                  </a:solidFill>
                  <a:latin typeface="Arial" panose="020B0604020202020204" pitchFamily="34" charset="0"/>
                </a:defRPr>
              </a:lvl8pPr>
              <a:lvl9pPr marL="3886200" indent="-228600" algn="ctr" eaLnBrk="0" fontAlgn="base" hangingPunct="0">
                <a:spcBef>
                  <a:spcPct val="0"/>
                </a:spcBef>
                <a:spcAft>
                  <a:spcPct val="0"/>
                </a:spcAft>
                <a:defRPr b="1" baseline="-25000">
                  <a:solidFill>
                    <a:schemeClr val="tx1"/>
                  </a:solidFill>
                  <a:latin typeface="Arial" panose="020B0604020202020204" pitchFamily="34" charset="0"/>
                </a:defRPr>
              </a:lvl9pPr>
            </a:lstStyle>
            <a:p>
              <a:pPr>
                <a:defRPr/>
              </a:pPr>
              <a:r>
                <a:rPr lang="uk-UA" altLang="ko-KR" sz="2000" kern="0" baseline="0" dirty="0">
                  <a:solidFill>
                    <a:schemeClr val="bg1"/>
                  </a:solidFill>
                  <a:latin typeface="微软雅黑" panose="020B0503020204020204" charset="-122"/>
                  <a:ea typeface="微软雅黑" panose="020B0503020204020204" charset="-122"/>
                </a:rPr>
                <a:t>98%</a:t>
              </a:r>
              <a:endParaRPr lang="en-US" altLang="ko-KR" sz="1500" kern="0" dirty="0">
                <a:solidFill>
                  <a:schemeClr val="bg1"/>
                </a:solidFill>
                <a:latin typeface="微软雅黑" panose="020B0503020204020204" charset="-122"/>
                <a:ea typeface="微软雅黑" panose="020B0503020204020204" charset="-122"/>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600" fontAlgn="base">
                <a:spcBef>
                  <a:spcPct val="0"/>
                </a:spcBef>
                <a:spcAft>
                  <a:spcPct val="0"/>
                </a:spcAft>
                <a:defRPr/>
              </a:pPr>
              <a:r>
                <a:rPr lang="zh-CN" altLang="en-US" sz="1700" b="1" kern="0" dirty="0" smtClean="0">
                  <a:solidFill>
                    <a:schemeClr val="bg1"/>
                  </a:solidFill>
                  <a:latin typeface="微软雅黑" panose="020B0503020204020204" charset="-122"/>
                  <a:ea typeface="微软雅黑" panose="020B0503020204020204" charset="-122"/>
                  <a:cs typeface="Arial Unicode MS" pitchFamily="34" charset="-122"/>
                </a:rPr>
                <a:t>点击填加文字</a:t>
              </a:r>
              <a:endParaRPr lang="zh-CN" altLang="en-US" sz="1700" b="1" kern="0" dirty="0">
                <a:solidFill>
                  <a:schemeClr val="bg1"/>
                </a:solidFill>
                <a:latin typeface="微软雅黑" panose="020B0503020204020204" charset="-122"/>
                <a:ea typeface="微软雅黑" panose="020B0503020204020204" charset="-122"/>
                <a:cs typeface="Arial Unicode MS" pitchFamily="34" charset="-122"/>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600" fontAlgn="base">
                <a:spcBef>
                  <a:spcPct val="0"/>
                </a:spcBef>
                <a:spcAft>
                  <a:spcPct val="0"/>
                </a:spcAft>
                <a:defRPr/>
              </a:pPr>
              <a:r>
                <a:rPr lang="zh-CN" altLang="en-US" sz="1700" b="1" kern="0" dirty="0" smtClean="0">
                  <a:solidFill>
                    <a:schemeClr val="bg1"/>
                  </a:solidFill>
                  <a:latin typeface="微软雅黑" panose="020B0503020204020204" charset="-122"/>
                  <a:ea typeface="微软雅黑" panose="020B0503020204020204" charset="-122"/>
                  <a:cs typeface="Arial Unicode MS" pitchFamily="34" charset="-122"/>
                </a:rPr>
                <a:t>点击填加文字</a:t>
              </a:r>
              <a:endParaRPr lang="zh-CN" altLang="en-US" sz="1700" b="1" kern="0" dirty="0">
                <a:solidFill>
                  <a:schemeClr val="bg1"/>
                </a:solidFill>
                <a:latin typeface="微软雅黑" panose="020B0503020204020204" charset="-122"/>
                <a:ea typeface="微软雅黑" panose="020B0503020204020204" charset="-122"/>
                <a:cs typeface="Arial Unicode MS" pitchFamily="34" charset="-122"/>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600" fontAlgn="base">
                <a:spcBef>
                  <a:spcPct val="0"/>
                </a:spcBef>
                <a:spcAft>
                  <a:spcPct val="0"/>
                </a:spcAft>
                <a:defRPr/>
              </a:pPr>
              <a:r>
                <a:rPr lang="zh-CN" altLang="en-US" sz="1700" b="1" kern="0" dirty="0" smtClean="0">
                  <a:solidFill>
                    <a:schemeClr val="bg1"/>
                  </a:solidFill>
                  <a:latin typeface="微软雅黑" panose="020B0503020204020204" charset="-122"/>
                  <a:ea typeface="微软雅黑" panose="020B0503020204020204" charset="-122"/>
                  <a:cs typeface="Arial Unicode MS" pitchFamily="34" charset="-122"/>
                </a:rPr>
                <a:t>点击填加文字</a:t>
              </a:r>
              <a:endParaRPr lang="zh-CN" altLang="en-US" sz="1700" b="1" kern="0" dirty="0">
                <a:solidFill>
                  <a:schemeClr val="bg1"/>
                </a:solidFill>
                <a:latin typeface="微软雅黑" panose="020B0503020204020204" charset="-122"/>
                <a:ea typeface="微软雅黑" panose="020B0503020204020204" charset="-122"/>
                <a:cs typeface="Arial Unicode MS" pitchFamily="34" charset="-122"/>
              </a:endParaRPr>
            </a:p>
          </p:txBody>
        </p:sp>
      </p:grpSp>
      <p:sp>
        <p:nvSpPr>
          <p:cNvPr id="397" name="TextBox 396"/>
          <p:cNvSpPr txBox="1"/>
          <p:nvPr/>
        </p:nvSpPr>
        <p:spPr>
          <a:xfrm>
            <a:off x="-41955" y="-2540818"/>
            <a:ext cx="232756" cy="300082"/>
          </a:xfrm>
          <a:prstGeom prst="rect">
            <a:avLst/>
          </a:prstGeom>
          <a:noFill/>
        </p:spPr>
        <p:txBody>
          <a:bodyPr wrap="none" rtlCol="0">
            <a:spAutoFit/>
          </a:bodyPr>
          <a:lstStyle/>
          <a:p>
            <a:r>
              <a:rPr lang="zh-CN" altLang="en-US" dirty="0" smtClean="0"/>
              <a:t> </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40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ln>
            </p:spPr>
            <p:txBody>
              <a:bodyPr>
                <a:spAutoFit/>
              </a:bodyPr>
              <a:lstStyle/>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ln>
            </p:spPr>
            <p:txBody>
              <a:bodyPr>
                <a:spAutoFit/>
              </a:bodyPr>
              <a:lstStyle/>
              <a:p>
                <a:pPr marL="125730" indent="-125730">
                  <a:defRPr/>
                </a:pPr>
                <a:r>
                  <a:rPr lang="zh-CN" altLang="en-US" sz="3000" b="1" dirty="0">
                    <a:solidFill>
                      <a:schemeClr val="bg1"/>
                    </a:solidFill>
                    <a:latin typeface="Arial" panose="020B0604020202020204" pitchFamily="34" charset="0"/>
                    <a:cs typeface="Arial" panose="020B0604020202020204" pitchFamily="34" charset="0"/>
                  </a:rPr>
                  <a:t>主题三</a:t>
                </a:r>
                <a:endParaRPr lang="ko-KR" altLang="ko-KR" sz="3000" b="1" dirty="0">
                  <a:solidFill>
                    <a:schemeClr val="bg1"/>
                  </a:solidFill>
                  <a:latin typeface="Arial" panose="020B0604020202020204" pitchFamily="34" charset="0"/>
                  <a:cs typeface="Arial" panose="020B0604020202020204" pitchFamily="34"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ln>
            </p:spPr>
            <p:txBody>
              <a:bodyPr>
                <a:spAutoFit/>
              </a:bodyPr>
              <a:lstStyle/>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ln>
            </p:spPr>
            <p:txBody>
              <a:bodyPr>
                <a:spAutoFit/>
              </a:bodyPr>
              <a:lstStyle/>
              <a:p>
                <a:pPr marL="125730" indent="-125730">
                  <a:defRPr/>
                </a:pPr>
                <a:r>
                  <a:rPr lang="zh-CN" altLang="en-US" sz="3000" b="1" dirty="0">
                    <a:solidFill>
                      <a:schemeClr val="bg1"/>
                    </a:solidFill>
                    <a:latin typeface="Arial" panose="020B0604020202020204" pitchFamily="34" charset="0"/>
                    <a:cs typeface="Arial" panose="020B0604020202020204" pitchFamily="34" charset="0"/>
                  </a:rPr>
                  <a:t>主题二</a:t>
                </a:r>
                <a:endParaRPr lang="ko-KR" altLang="ko-KR" sz="3000" b="1" dirty="0">
                  <a:solidFill>
                    <a:schemeClr val="bg1"/>
                  </a:solidFill>
                  <a:latin typeface="Arial" panose="020B0604020202020204" pitchFamily="34" charset="0"/>
                  <a:cs typeface="Arial" panose="020B0604020202020204" pitchFamily="34"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ln>
            </p:spPr>
            <p:txBody>
              <a:bodyPr>
                <a:spAutoFit/>
              </a:bodyPr>
              <a:lstStyle/>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a:p>
                <a:pPr marL="125730" indent="-125730">
                  <a:buFont typeface="Arial" panose="020B0604020202020204" pitchFamily="34" charset="0"/>
                  <a:buChar char="•"/>
                  <a:defRPr/>
                </a:pPr>
                <a:r>
                  <a:rPr lang="zh-CN" altLang="en-US" sz="1500" dirty="0">
                    <a:solidFill>
                      <a:schemeClr val="bg1"/>
                    </a:solidFill>
                    <a:latin typeface="Arial" panose="020B0604020202020204" pitchFamily="34" charset="0"/>
                    <a:cs typeface="Arial" panose="020B0604020202020204" pitchFamily="34" charset="0"/>
                  </a:rPr>
                  <a:t>单击此处添加文本</a:t>
                </a:r>
                <a:endParaRPr lang="en-US" altLang="ko-KR" sz="1500" dirty="0">
                  <a:solidFill>
                    <a:schemeClr val="bg1"/>
                  </a:solidFill>
                  <a:latin typeface="Arial" panose="020B0604020202020204" pitchFamily="34" charset="0"/>
                  <a:cs typeface="Arial" panose="020B0604020202020204" pitchFamily="34"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ln>
            </p:spPr>
            <p:txBody>
              <a:bodyPr>
                <a:spAutoFit/>
              </a:bodyPr>
              <a:lstStyle/>
              <a:p>
                <a:pPr marL="125730" indent="-125730">
                  <a:defRPr/>
                </a:pPr>
                <a:r>
                  <a:rPr lang="zh-CN" altLang="en-US" sz="3000" b="1" dirty="0">
                    <a:solidFill>
                      <a:schemeClr val="bg1"/>
                    </a:solidFill>
                    <a:latin typeface="Arial" panose="020B0604020202020204" pitchFamily="34" charset="0"/>
                    <a:cs typeface="Arial" panose="020B0604020202020204" pitchFamily="34" charset="0"/>
                  </a:rPr>
                  <a:t>主题一</a:t>
                </a:r>
                <a:endParaRPr lang="ko-KR" altLang="ko-KR" sz="3000" b="1" dirty="0">
                  <a:solidFill>
                    <a:schemeClr val="bg1"/>
                  </a:solidFill>
                  <a:latin typeface="Arial" panose="020B0604020202020204" pitchFamily="34" charset="0"/>
                  <a:cs typeface="Arial" panose="020B0604020202020204" pitchFamily="34"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a:p>
            <a:pPr algn="ctr">
              <a:lnSpc>
                <a:spcPct val="150000"/>
              </a:lnSpc>
            </a:pPr>
            <a:r>
              <a:rPr lang="zh-CN" altLang="en-US" sz="1400" dirty="0">
                <a:solidFill>
                  <a:schemeClr val="tx1">
                    <a:lumMod val="65000"/>
                    <a:lumOff val="35000"/>
                  </a:schemeClr>
                </a:solidFill>
              </a:rPr>
              <a:t>单击此处添加文本</a:t>
            </a:r>
            <a:endParaRPr lang="zh-CN" altLang="en-US" sz="1400" dirty="0">
              <a:solidFill>
                <a:schemeClr val="tx1">
                  <a:lumMod val="65000"/>
                  <a:lumOff val="35000"/>
                </a:schemeClr>
              </a:solidFill>
            </a:endParaRPr>
          </a:p>
        </p:txBody>
      </p:sp>
      <p:sp>
        <p:nvSpPr>
          <p:cNvPr id="21" name="TextBox 20"/>
          <p:cNvSpPr txBox="1"/>
          <p:nvPr/>
        </p:nvSpPr>
        <p:spPr>
          <a:xfrm>
            <a:off x="-41955" y="-2540818"/>
            <a:ext cx="232756" cy="300082"/>
          </a:xfrm>
          <a:prstGeom prst="rect">
            <a:avLst/>
          </a:prstGeom>
          <a:noFill/>
        </p:spPr>
        <p:txBody>
          <a:bodyPr wrap="none" rtlCol="0">
            <a:spAutoFit/>
          </a:bodyPr>
          <a:lstStyle/>
          <a:p>
            <a:r>
              <a:rPr lang="zh-CN" altLang="en-US" dirty="0" smtClean="0"/>
              <a:t> </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6" name="矩形 5"/>
          <p:cNvSpPr/>
          <p:nvPr/>
        </p:nvSpPr>
        <p:spPr>
          <a:xfrm>
            <a:off x="3705054" y="977900"/>
            <a:ext cx="1562100" cy="50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charset="-122"/>
                <a:ea typeface="微软雅黑" panose="020B0503020204020204" charset="-122"/>
              </a:rPr>
              <a:t>第四部分</a:t>
            </a:r>
            <a:endParaRPr lang="zh-CN" altLang="en-US" sz="2400" b="1" dirty="0">
              <a:latin typeface="微软雅黑" panose="020B0503020204020204" charset="-122"/>
              <a:ea typeface="微软雅黑" panose="020B0503020204020204" charset="-122"/>
            </a:endParaRPr>
          </a:p>
        </p:txBody>
      </p:sp>
      <p:sp>
        <p:nvSpPr>
          <p:cNvPr id="7" name="矩形 6"/>
          <p:cNvSpPr/>
          <p:nvPr/>
        </p:nvSpPr>
        <p:spPr>
          <a:xfrm>
            <a:off x="2101510" y="1803400"/>
            <a:ext cx="4769189" cy="546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charset="-122"/>
                <a:ea typeface="微软雅黑" panose="020B0503020204020204" charset="-122"/>
              </a:rPr>
              <a:t>单击此处添加文字标题</a:t>
            </a:r>
            <a:endParaRPr lang="zh-CN" altLang="en-US" sz="32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sz="1400" dirty="0">
              <a:solidFill>
                <a:schemeClr val="accent2"/>
              </a:solidFill>
              <a:latin typeface="微软雅黑" panose="020B0503020204020204" charset="-122"/>
              <a:ea typeface="微软雅黑" panose="020B0503020204020204" charset="-122"/>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anose="020B0503020204020204" charset="-122"/>
                <a:ea typeface="微软雅黑" panose="020B0503020204020204" charset="-122"/>
              </a:rPr>
              <a:t>点击添加文本 点击添加文本</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a:p>
            <a:pPr algn="ctr" eaLnBrk="0" fontAlgn="ctr" hangingPunct="0">
              <a:buClr>
                <a:srgbClr val="FF0000"/>
              </a:buClr>
              <a:buSzPct val="70000"/>
            </a:pPr>
            <a:r>
              <a:rPr lang="zh-CN" altLang="en-US" sz="1400" dirty="0">
                <a:solidFill>
                  <a:schemeClr val="tx1">
                    <a:lumMod val="85000"/>
                    <a:lumOff val="15000"/>
                  </a:schemeClr>
                </a:solidFill>
                <a:latin typeface="微软雅黑" panose="020B0503020204020204" charset="-122"/>
                <a:ea typeface="微软雅黑" panose="020B0503020204020204" charset="-122"/>
              </a:rPr>
              <a:t>点击添加文本 点击添加文本</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p:txBody>
      </p:sp>
      <p:sp>
        <p:nvSpPr>
          <p:cNvPr id="5" name="圆角矩形 4"/>
          <p:cNvSpPr/>
          <p:nvPr/>
        </p:nvSpPr>
        <p:spPr bwMode="auto">
          <a:xfrm>
            <a:off x="1411354" y="1131590"/>
            <a:ext cx="3168650" cy="1366837"/>
          </a:xfrm>
          <a:prstGeom prst="roundRect">
            <a:avLst>
              <a:gd name="adj" fmla="val 0"/>
            </a:avLst>
          </a:prstGeom>
          <a:noFill/>
        </p:spPr>
        <p:style>
          <a:lnRef idx="2">
            <a:schemeClr val="accent3"/>
          </a:lnRef>
          <a:fillRef idx="1">
            <a:schemeClr val="lt1"/>
          </a:fillRef>
          <a:effectRef idx="0">
            <a:schemeClr val="accent3"/>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sz="1400" dirty="0">
              <a:solidFill>
                <a:schemeClr val="tx1"/>
              </a:solidFill>
              <a:latin typeface="微软雅黑" panose="020B0503020204020204" charset="-122"/>
              <a:ea typeface="微软雅黑" panose="020B0503020204020204" charset="-122"/>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anose="020B0503020204020204" charset="-122"/>
                <a:ea typeface="微软雅黑" panose="020B0503020204020204" charset="-122"/>
              </a:rPr>
              <a:t>点击添加文本 点击添加文本</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a:p>
            <a:pPr algn="ctr" eaLnBrk="0" fontAlgn="ctr" hangingPunct="0">
              <a:buClr>
                <a:srgbClr val="FF0000"/>
              </a:buClr>
              <a:buSzPct val="70000"/>
            </a:pPr>
            <a:r>
              <a:rPr lang="zh-CN" altLang="en-US" sz="1400" dirty="0">
                <a:solidFill>
                  <a:schemeClr val="tx1">
                    <a:lumMod val="85000"/>
                    <a:lumOff val="15000"/>
                  </a:schemeClr>
                </a:solidFill>
                <a:latin typeface="微软雅黑" panose="020B0503020204020204" charset="-122"/>
                <a:ea typeface="微软雅黑" panose="020B0503020204020204" charset="-122"/>
              </a:rPr>
              <a:t>点击添加文本 点击添加文本</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en-US" sz="1700" b="1">
                <a:solidFill>
                  <a:schemeClr val="bg1"/>
                </a:solidFill>
                <a:latin typeface="微软雅黑" panose="020B0503020204020204" charset="-122"/>
                <a:ea typeface="微软雅黑" panose="020B0503020204020204" charset="-122"/>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anose="020B0503020204020204" charset="-122"/>
                  <a:ea typeface="微软雅黑" panose="020B0503020204020204" charset="-122"/>
                </a:rPr>
                <a:t>添加标题</a:t>
              </a:r>
              <a:endParaRPr kumimoji="1" lang="zh-CN" altLang="en-US" sz="1700" dirty="0">
                <a:solidFill>
                  <a:schemeClr val="bg1"/>
                </a:solidFill>
                <a:latin typeface="微软雅黑" panose="020B0503020204020204" charset="-122"/>
                <a:ea typeface="微软雅黑" panose="020B0503020204020204" charset="-122"/>
              </a:endParaRP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en-US" sz="1700" b="1">
                <a:solidFill>
                  <a:schemeClr val="bg1"/>
                </a:solidFill>
                <a:latin typeface="微软雅黑" panose="020B0503020204020204" charset="-122"/>
                <a:ea typeface="微软雅黑" panose="020B0503020204020204" charset="-122"/>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anose="020B0503020204020204" charset="-122"/>
                  <a:ea typeface="微软雅黑" panose="020B0503020204020204" charset="-122"/>
                </a:rPr>
                <a:t>添加标题</a:t>
              </a:r>
              <a:endParaRPr kumimoji="1" lang="zh-CN" altLang="en-US" sz="1700" dirty="0">
                <a:solidFill>
                  <a:schemeClr val="bg1"/>
                </a:solidFill>
                <a:latin typeface="微软雅黑" panose="020B0503020204020204" charset="-122"/>
                <a:ea typeface="微软雅黑" panose="020B0503020204020204" charset="-122"/>
              </a:endParaRP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effectLst/>
          </p:spPr>
          <p:style>
            <a:lnRef idx="3">
              <a:schemeClr val="lt1"/>
            </a:lnRef>
            <a:fillRef idx="1">
              <a:schemeClr val="accent5"/>
            </a:fillRef>
            <a:effectRef idx="1">
              <a:schemeClr val="accent5"/>
            </a:effectRef>
            <a:fontRef idx="minor">
              <a:schemeClr val="lt1"/>
            </a:fontRef>
          </p:style>
          <p:txBody>
            <a:bodyPr anchor="ctr"/>
            <a:lstStyle/>
            <a:p>
              <a:pPr algn="ctr" eaLnBrk="0" fontAlgn="ctr" hangingPunct="0">
                <a:buClr>
                  <a:srgbClr val="FF0000"/>
                </a:buClr>
                <a:buSzPct val="70000"/>
                <a:defRPr/>
              </a:pPr>
              <a:endParaRPr lang="fr-FR" altLang="zh-CN" sz="1700" b="1" dirty="0">
                <a:solidFill>
                  <a:schemeClr val="bg1"/>
                </a:solidFill>
                <a:latin typeface="微软雅黑" panose="020B0503020204020204" charset="-122"/>
                <a:ea typeface="微软雅黑" panose="020B0503020204020204" charset="-122"/>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algn="ctr">
                <a:buClr>
                  <a:schemeClr val="tx1"/>
                </a:buClr>
                <a:buSzPct val="120000"/>
                <a:defRPr/>
              </a:pPr>
              <a:r>
                <a:rPr lang="zh-CN" altLang="en-US" sz="2400" spc="300" dirty="0">
                  <a:ln w="12700" cmpd="sng">
                    <a:noFill/>
                    <a:prstDash val="solid"/>
                    <a:miter lim="800000"/>
                  </a:ln>
                  <a:solidFill>
                    <a:schemeClr val="bg1"/>
                  </a:solidFill>
                  <a:latin typeface="微软雅黑" panose="020B0503020204020204" charset="-122"/>
                  <a:ea typeface="微软雅黑" panose="020B0503020204020204" charset="-122"/>
                </a:rPr>
                <a:t>点击添加文本</a:t>
              </a:r>
              <a:endParaRPr lang="zh-CN" altLang="en-US" sz="2400" spc="300" dirty="0">
                <a:ln w="12700" cmpd="sng">
                  <a:noFill/>
                  <a:prstDash val="solid"/>
                  <a:miter lim="800000"/>
                </a:ln>
                <a:solidFill>
                  <a:schemeClr val="bg1"/>
                </a:solidFill>
                <a:latin typeface="微软雅黑" panose="020B0503020204020204" charset="-122"/>
                <a:ea typeface="微软雅黑" panose="020B0503020204020204" charset="-122"/>
              </a:endParaRPr>
            </a:p>
          </p:txBody>
        </p:sp>
      </p:grpSp>
      <p:sp>
        <p:nvSpPr>
          <p:cNvPr id="18" name="TextBox 17"/>
          <p:cNvSpPr txBox="1"/>
          <p:nvPr/>
        </p:nvSpPr>
        <p:spPr>
          <a:xfrm>
            <a:off x="-41955" y="-2540818"/>
            <a:ext cx="232756" cy="300082"/>
          </a:xfrm>
          <a:prstGeom prst="rect">
            <a:avLst/>
          </a:prstGeom>
          <a:noFill/>
        </p:spPr>
        <p:txBody>
          <a:bodyPr wrap="none" rtlCol="0">
            <a:spAutoFit/>
          </a:bodyPr>
          <a:lstStyle/>
          <a:p>
            <a:r>
              <a:rPr lang="zh-CN" altLang="en-US" dirty="0" smtClean="0"/>
              <a:t> </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5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6" name="矩形 5"/>
          <p:cNvSpPr/>
          <p:nvPr/>
        </p:nvSpPr>
        <p:spPr>
          <a:xfrm>
            <a:off x="2463800" y="622300"/>
            <a:ext cx="1054100"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第一部分</a:t>
            </a:r>
            <a:endParaRPr lang="zh-CN" altLang="en-US" sz="1600" b="1" dirty="0">
              <a:latin typeface="微软雅黑" panose="020B0503020204020204" charset="-122"/>
              <a:ea typeface="微软雅黑" panose="020B0503020204020204" charset="-122"/>
            </a:endParaRPr>
          </a:p>
        </p:txBody>
      </p:sp>
      <p:sp>
        <p:nvSpPr>
          <p:cNvPr id="7" name="矩形 6"/>
          <p:cNvSpPr/>
          <p:nvPr/>
        </p:nvSpPr>
        <p:spPr>
          <a:xfrm>
            <a:off x="3695022" y="622300"/>
            <a:ext cx="2756578"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单击此处添加文字标题</a:t>
            </a:r>
            <a:endParaRPr lang="zh-CN" altLang="en-US" sz="1600" b="1" dirty="0">
              <a:latin typeface="微软雅黑" panose="020B0503020204020204" charset="-122"/>
              <a:ea typeface="微软雅黑" panose="020B0503020204020204" charset="-122"/>
            </a:endParaRPr>
          </a:p>
        </p:txBody>
      </p:sp>
      <p:sp>
        <p:nvSpPr>
          <p:cNvPr id="14" name="矩形 13"/>
          <p:cNvSpPr/>
          <p:nvPr/>
        </p:nvSpPr>
        <p:spPr>
          <a:xfrm>
            <a:off x="2463800" y="1155700"/>
            <a:ext cx="1054100"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第二部分</a:t>
            </a:r>
            <a:endParaRPr lang="zh-CN" altLang="en-US" sz="1600" b="1" dirty="0">
              <a:latin typeface="微软雅黑" panose="020B0503020204020204" charset="-122"/>
              <a:ea typeface="微软雅黑" panose="020B0503020204020204" charset="-122"/>
            </a:endParaRPr>
          </a:p>
        </p:txBody>
      </p:sp>
      <p:sp>
        <p:nvSpPr>
          <p:cNvPr id="15" name="矩形 14"/>
          <p:cNvSpPr/>
          <p:nvPr/>
        </p:nvSpPr>
        <p:spPr>
          <a:xfrm>
            <a:off x="3695022" y="1155700"/>
            <a:ext cx="2756578"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单击此处添加文字标题</a:t>
            </a:r>
            <a:endParaRPr lang="zh-CN" altLang="en-US" sz="1600" b="1" dirty="0">
              <a:latin typeface="微软雅黑" panose="020B0503020204020204" charset="-122"/>
              <a:ea typeface="微软雅黑" panose="020B0503020204020204" charset="-122"/>
            </a:endParaRPr>
          </a:p>
        </p:txBody>
      </p:sp>
      <p:sp>
        <p:nvSpPr>
          <p:cNvPr id="16" name="矩形 15"/>
          <p:cNvSpPr/>
          <p:nvPr/>
        </p:nvSpPr>
        <p:spPr>
          <a:xfrm>
            <a:off x="2463800" y="1689100"/>
            <a:ext cx="1054100"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第三部分</a:t>
            </a:r>
            <a:endParaRPr lang="zh-CN" altLang="en-US" sz="1600" b="1" dirty="0">
              <a:latin typeface="微软雅黑" panose="020B0503020204020204" charset="-122"/>
              <a:ea typeface="微软雅黑" panose="020B0503020204020204" charset="-122"/>
            </a:endParaRPr>
          </a:p>
        </p:txBody>
      </p:sp>
      <p:sp>
        <p:nvSpPr>
          <p:cNvPr id="17" name="矩形 16"/>
          <p:cNvSpPr/>
          <p:nvPr/>
        </p:nvSpPr>
        <p:spPr>
          <a:xfrm>
            <a:off x="3695022" y="1689100"/>
            <a:ext cx="2756578"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单击此处添加文字标题</a:t>
            </a:r>
            <a:endParaRPr lang="zh-CN" altLang="en-US" sz="1600" b="1" dirty="0">
              <a:latin typeface="微软雅黑" panose="020B0503020204020204" charset="-122"/>
              <a:ea typeface="微软雅黑" panose="020B0503020204020204" charset="-122"/>
            </a:endParaRPr>
          </a:p>
        </p:txBody>
      </p:sp>
      <p:sp>
        <p:nvSpPr>
          <p:cNvPr id="18" name="矩形 17"/>
          <p:cNvSpPr/>
          <p:nvPr/>
        </p:nvSpPr>
        <p:spPr>
          <a:xfrm>
            <a:off x="2463800" y="2222500"/>
            <a:ext cx="1054100"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第四部分</a:t>
            </a:r>
            <a:endParaRPr lang="zh-CN" altLang="en-US" sz="1600" b="1" dirty="0">
              <a:latin typeface="微软雅黑" panose="020B0503020204020204" charset="-122"/>
              <a:ea typeface="微软雅黑" panose="020B0503020204020204" charset="-122"/>
            </a:endParaRPr>
          </a:p>
        </p:txBody>
      </p:sp>
      <p:sp>
        <p:nvSpPr>
          <p:cNvPr id="19" name="矩形 18"/>
          <p:cNvSpPr/>
          <p:nvPr/>
        </p:nvSpPr>
        <p:spPr>
          <a:xfrm>
            <a:off x="3695022" y="2222500"/>
            <a:ext cx="2756578" cy="393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charset="-122"/>
                <a:ea typeface="微软雅黑" panose="020B0503020204020204" charset="-122"/>
              </a:rPr>
              <a:t>单击此处添加文字标题</a:t>
            </a:r>
            <a:endParaRPr lang="zh-CN" altLang="en-US" sz="16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15" grpId="0" animBg="1"/>
      <p:bldP spid="16" grpId="0" animBg="1"/>
      <p:bldP spid="17"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491630"/>
            <a:ext cx="3098800" cy="1093787"/>
            <a:chOff x="1187624" y="1117180"/>
            <a:chExt cx="3098800" cy="1093787"/>
          </a:xfrm>
        </p:grpSpPr>
        <p:sp>
          <p:nvSpPr>
            <p:cNvPr id="3" name="矩形 2"/>
            <p:cNvSpPr/>
            <p:nvPr/>
          </p:nvSpPr>
          <p:spPr>
            <a:xfrm>
              <a:off x="1187624" y="1117180"/>
              <a:ext cx="706438" cy="692150"/>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anose="020B0503020204020204" charset="-122"/>
                <a:ea typeface="微软雅黑" panose="020B0503020204020204" charset="-122"/>
              </a:endParaRPr>
            </a:p>
          </p:txBody>
        </p:sp>
        <p:sp>
          <p:nvSpPr>
            <p:cNvPr id="4" name="矩形 3"/>
            <p:cNvSpPr/>
            <p:nvPr/>
          </p:nvSpPr>
          <p:spPr>
            <a:xfrm>
              <a:off x="2233787" y="1123530"/>
              <a:ext cx="2052637" cy="477837"/>
            </a:xfrm>
            <a:prstGeom prst="rect">
              <a:avLst/>
            </a:prstGeom>
            <a:solidFill>
              <a:srgbClr val="00B0F0"/>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anose="020B0503020204020204" charset="-122"/>
                  <a:ea typeface="微软雅黑" panose="020B0503020204020204" charset="-122"/>
                </a:rPr>
                <a:t>点击添加标题</a:t>
              </a:r>
              <a:endParaRPr lang="en-US" altLang="zh-CN" sz="1200" b="1" kern="0" dirty="0">
                <a:solidFill>
                  <a:srgbClr val="FFFFFF"/>
                </a:solidFill>
                <a:latin typeface="微软雅黑" panose="020B0503020204020204" charset="-122"/>
                <a:ea typeface="微软雅黑" panose="020B0503020204020204" charset="-122"/>
              </a:endParaRPr>
            </a:p>
          </p:txBody>
        </p:sp>
        <p:sp>
          <p:nvSpPr>
            <p:cNvPr id="5" name="直角三角形 4"/>
            <p:cNvSpPr/>
            <p:nvPr/>
          </p:nvSpPr>
          <p:spPr>
            <a:xfrm rot="5400000" flipH="1" flipV="1">
              <a:off x="2087737" y="1142580"/>
              <a:ext cx="169862"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anose="020B0503020204020204" charset="-122"/>
                <a:ea typeface="微软雅黑" panose="020B0503020204020204" charset="-122"/>
              </a:endParaRPr>
            </a:p>
          </p:txBody>
        </p:sp>
        <p:sp>
          <p:nvSpPr>
            <p:cNvPr id="6" name="文本框 30"/>
            <p:cNvSpPr txBox="1">
              <a:spLocks noChangeArrowheads="1"/>
            </p:cNvSpPr>
            <p:nvPr/>
          </p:nvSpPr>
          <p:spPr bwMode="auto">
            <a:xfrm>
              <a:off x="2123728" y="161089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charset="-122"/>
                </a:defRPr>
              </a:lvl1pPr>
              <a:lvl2pPr>
                <a:defRPr sz="2800">
                  <a:solidFill>
                    <a:schemeClr val="tx1"/>
                  </a:solidFill>
                  <a:latin typeface="Arial Narrow" pitchFamily="34" charset="0"/>
                  <a:ea typeface="微软雅黑" panose="020B0503020204020204" charset="-122"/>
                </a:defRPr>
              </a:lvl2pPr>
              <a:lvl3pPr>
                <a:defRPr sz="2400">
                  <a:solidFill>
                    <a:schemeClr val="tx1"/>
                  </a:solidFill>
                  <a:latin typeface="Arial Narrow" pitchFamily="34" charset="0"/>
                  <a:ea typeface="微软雅黑" panose="020B0503020204020204" charset="-122"/>
                </a:defRPr>
              </a:lvl3pPr>
              <a:lvl4pPr>
                <a:defRPr sz="2000">
                  <a:solidFill>
                    <a:schemeClr val="tx1"/>
                  </a:solidFill>
                  <a:latin typeface="Arial Narrow" pitchFamily="34" charset="0"/>
                  <a:ea typeface="微软雅黑" panose="020B0503020204020204" charset="-122"/>
                </a:defRPr>
              </a:lvl4pPr>
              <a:lvl5pPr>
                <a:defRPr sz="2000">
                  <a:solidFill>
                    <a:schemeClr val="tx1"/>
                  </a:solidFill>
                  <a:latin typeface="Arial Narrow"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9pPr>
            </a:lstStyle>
            <a:p>
              <a:r>
                <a:rPr lang="zh-CN" altLang="en-US" sz="1000" b="1" dirty="0">
                  <a:solidFill>
                    <a:schemeClr val="tx1">
                      <a:lumMod val="65000"/>
                      <a:lumOff val="35000"/>
                    </a:schemeClr>
                  </a:solidFill>
                  <a:latin typeface="微软雅黑" panose="020B0503020204020204" charset="-122"/>
                </a:rPr>
                <a:t>请在此粘贴或者输入你的文字内容</a:t>
              </a:r>
              <a:endParaRPr lang="en-US" altLang="zh-CN" sz="1000" b="1" dirty="0">
                <a:solidFill>
                  <a:schemeClr val="tx1">
                    <a:lumMod val="65000"/>
                    <a:lumOff val="35000"/>
                  </a:schemeClr>
                </a:solidFill>
                <a:latin typeface="微软雅黑" panose="020B0503020204020204" charset="-122"/>
              </a:endParaRPr>
            </a:p>
            <a:p>
              <a:r>
                <a:rPr lang="zh-CN" altLang="en-US" sz="1000" b="1" dirty="0">
                  <a:solidFill>
                    <a:schemeClr val="tx1">
                      <a:lumMod val="65000"/>
                      <a:lumOff val="35000"/>
                    </a:schemeClr>
                  </a:solidFill>
                  <a:latin typeface="微软雅黑" panose="020B0503020204020204" charset="-122"/>
                </a:rPr>
                <a:t>请在此粘贴或者输入你的文字内容</a:t>
              </a:r>
              <a:endParaRPr lang="en-US" altLang="zh-CN" sz="1000" b="1" dirty="0">
                <a:solidFill>
                  <a:schemeClr val="tx1">
                    <a:lumMod val="65000"/>
                    <a:lumOff val="35000"/>
                  </a:schemeClr>
                </a:solidFill>
                <a:latin typeface="微软雅黑" panose="020B0503020204020204" charset="-122"/>
              </a:endParaRPr>
            </a:p>
          </p:txBody>
        </p:sp>
      </p:grpSp>
      <p:grpSp>
        <p:nvGrpSpPr>
          <p:cNvPr id="7" name="组合 6"/>
          <p:cNvGrpSpPr/>
          <p:nvPr/>
        </p:nvGrpSpPr>
        <p:grpSpPr>
          <a:xfrm>
            <a:off x="971600" y="2980705"/>
            <a:ext cx="3098800" cy="1092200"/>
            <a:chOff x="1187624" y="2606255"/>
            <a:chExt cx="3098800" cy="1092200"/>
          </a:xfrm>
        </p:grpSpPr>
        <p:sp>
          <p:nvSpPr>
            <p:cNvPr id="8" name="矩形 7"/>
            <p:cNvSpPr/>
            <p:nvPr/>
          </p:nvSpPr>
          <p:spPr>
            <a:xfrm>
              <a:off x="1187624" y="2606255"/>
              <a:ext cx="706438" cy="693737"/>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anose="020B0503020204020204" charset="-122"/>
                <a:ea typeface="微软雅黑" panose="020B0503020204020204" charset="-122"/>
              </a:endParaRPr>
            </a:p>
          </p:txBody>
        </p:sp>
        <p:sp>
          <p:nvSpPr>
            <p:cNvPr id="9" name="矩形 8"/>
            <p:cNvSpPr/>
            <p:nvPr/>
          </p:nvSpPr>
          <p:spPr>
            <a:xfrm>
              <a:off x="2233787" y="2614192"/>
              <a:ext cx="2052637" cy="476250"/>
            </a:xfrm>
            <a:prstGeom prst="rect">
              <a:avLst/>
            </a:prstGeom>
            <a:solidFill>
              <a:srgbClr val="00B0F0"/>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anose="020B0503020204020204" charset="-122"/>
                  <a:ea typeface="微软雅黑" panose="020B0503020204020204" charset="-122"/>
                </a:rPr>
                <a:t>点击添加标题</a:t>
              </a:r>
              <a:endParaRPr lang="en-US" altLang="zh-CN" sz="1200" b="1" kern="0" dirty="0">
                <a:solidFill>
                  <a:srgbClr val="FFFFFF"/>
                </a:solidFill>
                <a:latin typeface="微软雅黑" panose="020B0503020204020204" charset="-122"/>
                <a:ea typeface="微软雅黑" panose="020B0503020204020204" charset="-122"/>
              </a:endParaRPr>
            </a:p>
          </p:txBody>
        </p:sp>
        <p:sp>
          <p:nvSpPr>
            <p:cNvPr id="10" name="直角三角形 9"/>
            <p:cNvSpPr/>
            <p:nvPr/>
          </p:nvSpPr>
          <p:spPr>
            <a:xfrm rot="5400000" flipH="1" flipV="1">
              <a:off x="2087736" y="2633243"/>
              <a:ext cx="169863"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anose="020B0503020204020204" charset="-122"/>
                <a:ea typeface="微软雅黑" panose="020B0503020204020204" charset="-122"/>
              </a:endParaRPr>
            </a:p>
          </p:txBody>
        </p:sp>
        <p:sp>
          <p:nvSpPr>
            <p:cNvPr id="11" name="文本框 31"/>
            <p:cNvSpPr txBox="1">
              <a:spLocks noChangeArrowheads="1"/>
            </p:cNvSpPr>
            <p:nvPr/>
          </p:nvSpPr>
          <p:spPr bwMode="auto">
            <a:xfrm>
              <a:off x="2123728" y="309838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charset="-122"/>
                </a:defRPr>
              </a:lvl1pPr>
              <a:lvl2pPr>
                <a:defRPr sz="2800">
                  <a:solidFill>
                    <a:schemeClr val="tx1"/>
                  </a:solidFill>
                  <a:latin typeface="Arial Narrow" pitchFamily="34" charset="0"/>
                  <a:ea typeface="微软雅黑" panose="020B0503020204020204" charset="-122"/>
                </a:defRPr>
              </a:lvl2pPr>
              <a:lvl3pPr>
                <a:defRPr sz="2400">
                  <a:solidFill>
                    <a:schemeClr val="tx1"/>
                  </a:solidFill>
                  <a:latin typeface="Arial Narrow" pitchFamily="34" charset="0"/>
                  <a:ea typeface="微软雅黑" panose="020B0503020204020204" charset="-122"/>
                </a:defRPr>
              </a:lvl3pPr>
              <a:lvl4pPr>
                <a:defRPr sz="2000">
                  <a:solidFill>
                    <a:schemeClr val="tx1"/>
                  </a:solidFill>
                  <a:latin typeface="Arial Narrow" pitchFamily="34" charset="0"/>
                  <a:ea typeface="微软雅黑" panose="020B0503020204020204" charset="-122"/>
                </a:defRPr>
              </a:lvl4pPr>
              <a:lvl5pPr>
                <a:defRPr sz="2000">
                  <a:solidFill>
                    <a:schemeClr val="tx1"/>
                  </a:solidFill>
                  <a:latin typeface="Arial Narrow"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9pPr>
            </a:lstStyle>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p:txBody>
        </p:sp>
      </p:grpSp>
      <p:grpSp>
        <p:nvGrpSpPr>
          <p:cNvPr id="12" name="组合 11"/>
          <p:cNvGrpSpPr/>
          <p:nvPr/>
        </p:nvGrpSpPr>
        <p:grpSpPr>
          <a:xfrm>
            <a:off x="4875263" y="1497980"/>
            <a:ext cx="3119437" cy="1093787"/>
            <a:chOff x="5091287" y="1123530"/>
            <a:chExt cx="3119437" cy="1093787"/>
          </a:xfrm>
        </p:grpSpPr>
        <p:sp>
          <p:nvSpPr>
            <p:cNvPr id="13" name="矩形 12"/>
            <p:cNvSpPr/>
            <p:nvPr/>
          </p:nvSpPr>
          <p:spPr>
            <a:xfrm>
              <a:off x="5091287" y="1131467"/>
              <a:ext cx="706437" cy="692150"/>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anose="020B0503020204020204" charset="-122"/>
                <a:ea typeface="微软雅黑" panose="020B0503020204020204" charset="-122"/>
              </a:endParaRPr>
            </a:p>
          </p:txBody>
        </p:sp>
        <p:sp>
          <p:nvSpPr>
            <p:cNvPr id="14" name="矩形 13"/>
            <p:cNvSpPr/>
            <p:nvPr/>
          </p:nvSpPr>
          <p:spPr>
            <a:xfrm>
              <a:off x="6150149" y="1131467"/>
              <a:ext cx="2060575" cy="476250"/>
            </a:xfrm>
            <a:prstGeom prst="rect">
              <a:avLst/>
            </a:prstGeom>
            <a:solidFill>
              <a:srgbClr val="00B0F0"/>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anose="020B0503020204020204" charset="-122"/>
                  <a:ea typeface="微软雅黑" panose="020B0503020204020204" charset="-122"/>
                </a:rPr>
                <a:t>点击添加标题</a:t>
              </a:r>
              <a:endParaRPr lang="en-US" altLang="zh-CN" sz="1200" b="1" kern="0" dirty="0">
                <a:solidFill>
                  <a:srgbClr val="FFFFFF"/>
                </a:solidFill>
                <a:latin typeface="微软雅黑" panose="020B0503020204020204" charset="-122"/>
                <a:ea typeface="微软雅黑" panose="020B0503020204020204" charset="-122"/>
              </a:endParaRPr>
            </a:p>
          </p:txBody>
        </p:sp>
        <p:sp>
          <p:nvSpPr>
            <p:cNvPr id="15" name="直角三角形 14"/>
            <p:cNvSpPr/>
            <p:nvPr/>
          </p:nvSpPr>
          <p:spPr>
            <a:xfrm rot="5400000" flipH="1" flipV="1">
              <a:off x="6012036" y="1147343"/>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anose="020B0503020204020204" charset="-122"/>
                <a:ea typeface="微软雅黑" panose="020B0503020204020204" charset="-122"/>
              </a:endParaRPr>
            </a:p>
          </p:txBody>
        </p:sp>
        <p:sp>
          <p:nvSpPr>
            <p:cNvPr id="16" name="文本框 38"/>
            <p:cNvSpPr txBox="1">
              <a:spLocks noChangeArrowheads="1"/>
            </p:cNvSpPr>
            <p:nvPr/>
          </p:nvSpPr>
          <p:spPr bwMode="auto">
            <a:xfrm>
              <a:off x="6084168" y="161724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charset="-122"/>
                </a:defRPr>
              </a:lvl1pPr>
              <a:lvl2pPr>
                <a:defRPr sz="2800">
                  <a:solidFill>
                    <a:schemeClr val="tx1"/>
                  </a:solidFill>
                  <a:latin typeface="Arial Narrow" pitchFamily="34" charset="0"/>
                  <a:ea typeface="微软雅黑" panose="020B0503020204020204" charset="-122"/>
                </a:defRPr>
              </a:lvl2pPr>
              <a:lvl3pPr>
                <a:defRPr sz="2400">
                  <a:solidFill>
                    <a:schemeClr val="tx1"/>
                  </a:solidFill>
                  <a:latin typeface="Arial Narrow" pitchFamily="34" charset="0"/>
                  <a:ea typeface="微软雅黑" panose="020B0503020204020204" charset="-122"/>
                </a:defRPr>
              </a:lvl3pPr>
              <a:lvl4pPr>
                <a:defRPr sz="2000">
                  <a:solidFill>
                    <a:schemeClr val="tx1"/>
                  </a:solidFill>
                  <a:latin typeface="Arial Narrow" pitchFamily="34" charset="0"/>
                  <a:ea typeface="微软雅黑" panose="020B0503020204020204" charset="-122"/>
                </a:defRPr>
              </a:lvl4pPr>
              <a:lvl5pPr>
                <a:defRPr sz="2000">
                  <a:solidFill>
                    <a:schemeClr val="tx1"/>
                  </a:solidFill>
                  <a:latin typeface="Arial Narrow"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9pPr>
            </a:lstStyle>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p:txBody>
        </p:sp>
      </p:grpSp>
      <p:grpSp>
        <p:nvGrpSpPr>
          <p:cNvPr id="17" name="组合 16"/>
          <p:cNvGrpSpPr/>
          <p:nvPr/>
        </p:nvGrpSpPr>
        <p:grpSpPr>
          <a:xfrm>
            <a:off x="4875529" y="2981390"/>
            <a:ext cx="3119171" cy="1097865"/>
            <a:chOff x="5091553" y="2606940"/>
            <a:chExt cx="3119171" cy="1097865"/>
          </a:xfrm>
        </p:grpSpPr>
        <p:sp>
          <p:nvSpPr>
            <p:cNvPr id="18" name="矩形 17"/>
            <p:cNvSpPr/>
            <p:nvPr/>
          </p:nvSpPr>
          <p:spPr>
            <a:xfrm>
              <a:off x="5091553" y="2606940"/>
              <a:ext cx="705485" cy="692451"/>
            </a:xfrm>
            <a:prstGeom prst="rect">
              <a:avLst/>
            </a:prstGeom>
            <a:blipFill>
              <a:blip r:embed="rId4" cstate="screen"/>
              <a:srcRect/>
              <a:stretch>
                <a:fillRect l="1340" r="134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anose="020B0503020204020204" charset="-122"/>
                <a:ea typeface="微软雅黑" panose="020B0503020204020204" charset="-122"/>
              </a:endParaRPr>
            </a:p>
          </p:txBody>
        </p:sp>
        <p:sp>
          <p:nvSpPr>
            <p:cNvPr id="19" name="矩形 18"/>
            <p:cNvSpPr/>
            <p:nvPr/>
          </p:nvSpPr>
          <p:spPr>
            <a:xfrm>
              <a:off x="6150149" y="2622130"/>
              <a:ext cx="2060575" cy="476250"/>
            </a:xfrm>
            <a:prstGeom prst="rect">
              <a:avLst/>
            </a:prstGeom>
            <a:solidFill>
              <a:srgbClr val="00B0F0"/>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anose="020B0503020204020204" charset="-122"/>
                  <a:ea typeface="微软雅黑" panose="020B0503020204020204" charset="-122"/>
                </a:rPr>
                <a:t>点击添加标题</a:t>
              </a:r>
              <a:endParaRPr lang="en-US" altLang="zh-CN" sz="1200" b="1" kern="0" dirty="0">
                <a:solidFill>
                  <a:srgbClr val="FFFFFF"/>
                </a:solidFill>
                <a:latin typeface="微软雅黑" panose="020B0503020204020204" charset="-122"/>
                <a:ea typeface="微软雅黑" panose="020B0503020204020204" charset="-122"/>
              </a:endParaRPr>
            </a:p>
          </p:txBody>
        </p:sp>
        <p:sp>
          <p:nvSpPr>
            <p:cNvPr id="20" name="直角三角形 19"/>
            <p:cNvSpPr/>
            <p:nvPr/>
          </p:nvSpPr>
          <p:spPr>
            <a:xfrm rot="5400000" flipH="1" flipV="1">
              <a:off x="6012036" y="2638005"/>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anose="020B0503020204020204" charset="-122"/>
                <a:ea typeface="微软雅黑" panose="020B0503020204020204" charset="-122"/>
              </a:endParaRPr>
            </a:p>
          </p:txBody>
        </p:sp>
        <p:sp>
          <p:nvSpPr>
            <p:cNvPr id="21" name="文本框 39"/>
            <p:cNvSpPr txBox="1">
              <a:spLocks noChangeArrowheads="1"/>
            </p:cNvSpPr>
            <p:nvPr/>
          </p:nvSpPr>
          <p:spPr bwMode="auto">
            <a:xfrm>
              <a:off x="6084168" y="310473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charset="-122"/>
                </a:defRPr>
              </a:lvl1pPr>
              <a:lvl2pPr>
                <a:defRPr sz="2800">
                  <a:solidFill>
                    <a:schemeClr val="tx1"/>
                  </a:solidFill>
                  <a:latin typeface="Arial Narrow" pitchFamily="34" charset="0"/>
                  <a:ea typeface="微软雅黑" panose="020B0503020204020204" charset="-122"/>
                </a:defRPr>
              </a:lvl2pPr>
              <a:lvl3pPr>
                <a:defRPr sz="2400">
                  <a:solidFill>
                    <a:schemeClr val="tx1"/>
                  </a:solidFill>
                  <a:latin typeface="Arial Narrow" pitchFamily="34" charset="0"/>
                  <a:ea typeface="微软雅黑" panose="020B0503020204020204" charset="-122"/>
                </a:defRPr>
              </a:lvl3pPr>
              <a:lvl4pPr>
                <a:defRPr sz="2000">
                  <a:solidFill>
                    <a:schemeClr val="tx1"/>
                  </a:solidFill>
                  <a:latin typeface="Arial Narrow" pitchFamily="34" charset="0"/>
                  <a:ea typeface="微软雅黑" panose="020B0503020204020204" charset="-122"/>
                </a:defRPr>
              </a:lvl4pPr>
              <a:lvl5pPr>
                <a:defRPr sz="2000">
                  <a:solidFill>
                    <a:schemeClr val="tx1"/>
                  </a:solidFill>
                  <a:latin typeface="Arial Narrow"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9pPr>
            </a:lstStyle>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a:p>
              <a:r>
                <a:rPr lang="zh-CN" altLang="en-US" sz="1050" b="1" dirty="0">
                  <a:solidFill>
                    <a:schemeClr val="tx1">
                      <a:lumMod val="65000"/>
                      <a:lumOff val="35000"/>
                    </a:schemeClr>
                  </a:solidFill>
                  <a:latin typeface="微软雅黑" panose="020B0503020204020204" charset="-122"/>
                </a:rPr>
                <a:t>请在此粘贴或者输入你的文字内容</a:t>
              </a:r>
              <a:endParaRPr lang="en-US" altLang="zh-CN" sz="1050" b="1" dirty="0">
                <a:solidFill>
                  <a:schemeClr val="tx1">
                    <a:lumMod val="65000"/>
                    <a:lumOff val="35000"/>
                  </a:schemeClr>
                </a:solidFill>
                <a:latin typeface="微软雅黑" panose="020B0503020204020204" charset="-122"/>
              </a:endParaRPr>
            </a:p>
          </p:txBody>
        </p:sp>
      </p:grpSp>
      <p:sp>
        <p:nvSpPr>
          <p:cNvPr id="22" name="灯片编号占位符 21"/>
          <p:cNvSpPr>
            <a:spLocks noGrp="1"/>
          </p:cNvSpPr>
          <p:nvPr>
            <p:ph type="sldNum" sz="quarter" idx="4294967295"/>
          </p:nvPr>
        </p:nvSpPr>
        <p:spPr/>
        <p:txBody>
          <a:bodyPr/>
          <a:lstStyle/>
          <a:p>
            <a:fld id="{E050F338-EFDA-4F8E-882C-DA95E7E9D7D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
        <p:nvSpPr>
          <p:cNvPr id="5" name="椭圆 4"/>
          <p:cNvSpPr/>
          <p:nvPr/>
        </p:nvSpPr>
        <p:spPr>
          <a:xfrm>
            <a:off x="683569" y="911533"/>
            <a:ext cx="687215" cy="68721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anose="020B0503020204020204" charset="-122"/>
                <a:ea typeface="微软雅黑" panose="020B0503020204020204" charset="-122"/>
              </a:rPr>
              <a:t>1</a:t>
            </a:r>
            <a:endParaRPr lang="zh-CN" altLang="en-US" sz="3200" dirty="0">
              <a:solidFill>
                <a:srgbClr val="FCFCFC"/>
              </a:solidFill>
              <a:latin typeface="微软雅黑" panose="020B0503020204020204" charset="-122"/>
              <a:ea typeface="微软雅黑" panose="020B0503020204020204" charset="-122"/>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anose="020B0503020204020204" charset="-122"/>
                <a:ea typeface="微软雅黑" panose="020B050302020402020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anose="020B0503020204020204" charset="-122"/>
                  <a:ea typeface="微软雅黑" panose="020B0503020204020204" charset="-122"/>
                </a:rPr>
                <a:t>2</a:t>
              </a:r>
              <a:endParaRPr lang="zh-CN" altLang="en-US" sz="3200" dirty="0">
                <a:solidFill>
                  <a:srgbClr val="080808"/>
                </a:solidFill>
                <a:latin typeface="微软雅黑" panose="020B0503020204020204" charset="-122"/>
                <a:ea typeface="微软雅黑" panose="020B0503020204020204" charset="-122"/>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anose="020B0503020204020204" charset="-122"/>
                <a:ea typeface="微软雅黑" panose="020B0503020204020204" charset="-122"/>
              </a:rPr>
              <a:t>3</a:t>
            </a:r>
            <a:endParaRPr lang="zh-CN" altLang="en-US" sz="3200" dirty="0">
              <a:solidFill>
                <a:srgbClr val="FCFCFC"/>
              </a:solidFill>
              <a:latin typeface="微软雅黑" panose="020B0503020204020204" charset="-122"/>
              <a:ea typeface="微软雅黑" panose="020B0503020204020204" charset="-122"/>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anose="020B0503020204020204" charset="-122"/>
                <a:ea typeface="微软雅黑" panose="020B0503020204020204" charset="-122"/>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anose="020B0503020204020204" charset="-122"/>
                  <a:ea typeface="微软雅黑" panose="020B0503020204020204" charset="-122"/>
                </a:rPr>
                <a:t>4</a:t>
              </a:r>
              <a:endParaRPr lang="zh-CN" altLang="en-US" sz="3200" dirty="0">
                <a:solidFill>
                  <a:srgbClr val="080808"/>
                </a:solidFill>
                <a:latin typeface="微软雅黑" panose="020B0503020204020204" charset="-122"/>
                <a:ea typeface="微软雅黑" panose="020B0503020204020204" charset="-122"/>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anose="020B0503020204020204" charset="-122"/>
                <a:ea typeface="微软雅黑" panose="020B0503020204020204" charset="-122"/>
              </a:rPr>
              <a:t>5</a:t>
            </a:r>
            <a:endParaRPr lang="zh-CN" altLang="en-US" sz="3200" dirty="0">
              <a:solidFill>
                <a:srgbClr val="FCFCFC"/>
              </a:solidFill>
              <a:latin typeface="微软雅黑" panose="020B0503020204020204" charset="-122"/>
              <a:ea typeface="微软雅黑" panose="020B0503020204020204" charset="-122"/>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000">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000">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000">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000">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000">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000">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000">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000">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006775" y="3652853"/>
            <a:ext cx="7130450" cy="866131"/>
          </a:xfrm>
          <a:prstGeom prst="roundRect">
            <a:avLst>
              <a:gd name="adj" fmla="val 50000"/>
            </a:avLst>
          </a:prstGeom>
          <a:solidFill>
            <a:schemeClr val="bg1">
              <a:lumMod val="95000"/>
            </a:schemeClr>
          </a:solidFill>
          <a:ln w="50800">
            <a:noFill/>
          </a:ln>
          <a:effectLst>
            <a:outerShdw blurRad="127000" dist="50800" dir="2700000" algn="tl" rotWithShape="0">
              <a:schemeClr val="tx1">
                <a:alpha val="2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nvGrpSpPr>
          <p:cNvPr id="5" name="组合 4"/>
          <p:cNvGrpSpPr/>
          <p:nvPr/>
        </p:nvGrpSpPr>
        <p:grpSpPr>
          <a:xfrm>
            <a:off x="1015071" y="3650807"/>
            <a:ext cx="870221" cy="870221"/>
            <a:chOff x="4240335" y="3008435"/>
            <a:chExt cx="3711332" cy="3711332"/>
          </a:xfrm>
        </p:grpSpPr>
        <p:sp>
          <p:nvSpPr>
            <p:cNvPr id="6" name="椭圆 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9" name="椭圆 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sp>
        <p:nvSpPr>
          <p:cNvPr id="10" name="文本框 9"/>
          <p:cNvSpPr txBox="1"/>
          <p:nvPr/>
        </p:nvSpPr>
        <p:spPr bwMode="auto">
          <a:xfrm>
            <a:off x="1885292" y="3843544"/>
            <a:ext cx="6127740" cy="421269"/>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900" dirty="0">
              <a:solidFill>
                <a:srgbClr val="000000"/>
              </a:solidFill>
              <a:latin typeface="+mj-ea"/>
              <a:cs typeface="Lato Light" charset="0"/>
              <a:sym typeface="Lato Light" charset="0"/>
            </a:endParaRPr>
          </a:p>
        </p:txBody>
      </p:sp>
      <p:grpSp>
        <p:nvGrpSpPr>
          <p:cNvPr id="11" name="组合 10"/>
          <p:cNvGrpSpPr/>
          <p:nvPr/>
        </p:nvGrpSpPr>
        <p:grpSpPr>
          <a:xfrm>
            <a:off x="1343770" y="3937549"/>
            <a:ext cx="214938" cy="289727"/>
            <a:chOff x="3722033" y="3714538"/>
            <a:chExt cx="500321" cy="674410"/>
          </a:xfrm>
          <a:solidFill>
            <a:schemeClr val="accent3"/>
          </a:solidFill>
        </p:grpSpPr>
        <p:sp>
          <p:nvSpPr>
            <p:cNvPr id="1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1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1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aphicFrame>
        <p:nvGraphicFramePr>
          <p:cNvPr id="15" name="图表 14"/>
          <p:cNvGraphicFramePr/>
          <p:nvPr/>
        </p:nvGraphicFramePr>
        <p:xfrm>
          <a:off x="1553746" y="960631"/>
          <a:ext cx="6036509" cy="2563058"/>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up)">
                                      <p:cBhvr>
                                        <p:cTn id="7" dur="500"/>
                                        <p:tgtEl>
                                          <p:spTgt spid="1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graphicEl>
                                              <a:chart seriesIdx="0" categoryIdx="0" bldStep="ptInSeries"/>
                                            </p:graphicEl>
                                          </p:spTgt>
                                        </p:tgtEl>
                                        <p:attrNameLst>
                                          <p:attrName>style.visibility</p:attrName>
                                        </p:attrNameLst>
                                      </p:cBhvr>
                                      <p:to>
                                        <p:strVal val="visible"/>
                                      </p:to>
                                    </p:set>
                                    <p:animEffect transition="in" filter="wipe(left)">
                                      <p:cBhvr>
                                        <p:cTn id="11" dur="500"/>
                                        <p:tgtEl>
                                          <p:spTgt spid="15">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graphicEl>
                                              <a:chart seriesIdx="0" categoryIdx="1" bldStep="ptInSeries"/>
                                            </p:graphicEl>
                                          </p:spTgt>
                                        </p:tgtEl>
                                        <p:attrNameLst>
                                          <p:attrName>style.visibility</p:attrName>
                                        </p:attrNameLst>
                                      </p:cBhvr>
                                      <p:to>
                                        <p:strVal val="visible"/>
                                      </p:to>
                                    </p:set>
                                    <p:animEffect transition="in" filter="wipe(left)">
                                      <p:cBhvr>
                                        <p:cTn id="15" dur="500"/>
                                        <p:tgtEl>
                                          <p:spTgt spid="15">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graphicEl>
                                              <a:chart seriesIdx="0" categoryIdx="2" bldStep="ptInSeries"/>
                                            </p:graphicEl>
                                          </p:spTgt>
                                        </p:tgtEl>
                                        <p:attrNameLst>
                                          <p:attrName>style.visibility</p:attrName>
                                        </p:attrNameLst>
                                      </p:cBhvr>
                                      <p:to>
                                        <p:strVal val="visible"/>
                                      </p:to>
                                    </p:set>
                                    <p:animEffect transition="in" filter="wipe(left)">
                                      <p:cBhvr>
                                        <p:cTn id="19" dur="500"/>
                                        <p:tgtEl>
                                          <p:spTgt spid="15">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graphicEl>
                                              <a:chart seriesIdx="0" categoryIdx="3" bldStep="ptInSeries"/>
                                            </p:graphicEl>
                                          </p:spTgt>
                                        </p:tgtEl>
                                        <p:attrNameLst>
                                          <p:attrName>style.visibility</p:attrName>
                                        </p:attrNameLst>
                                      </p:cBhvr>
                                      <p:to>
                                        <p:strVal val="visible"/>
                                      </p:to>
                                    </p:set>
                                    <p:animEffect transition="in" filter="wipe(left)">
                                      <p:cBhvr>
                                        <p:cTn id="23" dur="500"/>
                                        <p:tgtEl>
                                          <p:spTgt spid="15">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graphicEl>
                                              <a:chart seriesIdx="0" categoryIdx="4" bldStep="ptInSeries"/>
                                            </p:graphicEl>
                                          </p:spTgt>
                                        </p:tgtEl>
                                        <p:attrNameLst>
                                          <p:attrName>style.visibility</p:attrName>
                                        </p:attrNameLst>
                                      </p:cBhvr>
                                      <p:to>
                                        <p:strVal val="visible"/>
                                      </p:to>
                                    </p:set>
                                    <p:animEffect transition="in" filter="wipe(left)">
                                      <p:cBhvr>
                                        <p:cTn id="27" dur="500"/>
                                        <p:tgtEl>
                                          <p:spTgt spid="15">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graphicEl>
                                              <a:chart seriesIdx="1" categoryIdx="0" bldStep="ptInSeries"/>
                                            </p:graphicEl>
                                          </p:spTgt>
                                        </p:tgtEl>
                                        <p:attrNameLst>
                                          <p:attrName>style.visibility</p:attrName>
                                        </p:attrNameLst>
                                      </p:cBhvr>
                                      <p:to>
                                        <p:strVal val="visible"/>
                                      </p:to>
                                    </p:set>
                                    <p:animEffect transition="in" filter="wipe(left)">
                                      <p:cBhvr>
                                        <p:cTn id="31" dur="500"/>
                                        <p:tgtEl>
                                          <p:spTgt spid="15">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
                                            <p:graphicEl>
                                              <a:chart seriesIdx="1" categoryIdx="1" bldStep="ptInSeries"/>
                                            </p:graphicEl>
                                          </p:spTgt>
                                        </p:tgtEl>
                                        <p:attrNameLst>
                                          <p:attrName>style.visibility</p:attrName>
                                        </p:attrNameLst>
                                      </p:cBhvr>
                                      <p:to>
                                        <p:strVal val="visible"/>
                                      </p:to>
                                    </p:set>
                                    <p:animEffect transition="in" filter="wipe(left)">
                                      <p:cBhvr>
                                        <p:cTn id="35" dur="500"/>
                                        <p:tgtEl>
                                          <p:spTgt spid="15">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5">
                                            <p:graphicEl>
                                              <a:chart seriesIdx="1" categoryIdx="2" bldStep="ptInSeries"/>
                                            </p:graphicEl>
                                          </p:spTgt>
                                        </p:tgtEl>
                                        <p:attrNameLst>
                                          <p:attrName>style.visibility</p:attrName>
                                        </p:attrNameLst>
                                      </p:cBhvr>
                                      <p:to>
                                        <p:strVal val="visible"/>
                                      </p:to>
                                    </p:set>
                                    <p:animEffect transition="in" filter="wipe(left)">
                                      <p:cBhvr>
                                        <p:cTn id="39" dur="500"/>
                                        <p:tgtEl>
                                          <p:spTgt spid="15">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graphicEl>
                                              <a:chart seriesIdx="1" categoryIdx="3" bldStep="ptInSeries"/>
                                            </p:graphicEl>
                                          </p:spTgt>
                                        </p:tgtEl>
                                        <p:attrNameLst>
                                          <p:attrName>style.visibility</p:attrName>
                                        </p:attrNameLst>
                                      </p:cBhvr>
                                      <p:to>
                                        <p:strVal val="visible"/>
                                      </p:to>
                                    </p:set>
                                    <p:animEffect transition="in" filter="wipe(left)">
                                      <p:cBhvr>
                                        <p:cTn id="43" dur="500"/>
                                        <p:tgtEl>
                                          <p:spTgt spid="15">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5">
                                            <p:graphicEl>
                                              <a:chart seriesIdx="1" categoryIdx="4" bldStep="ptInSeries"/>
                                            </p:graphicEl>
                                          </p:spTgt>
                                        </p:tgtEl>
                                        <p:attrNameLst>
                                          <p:attrName>style.visibility</p:attrName>
                                        </p:attrNameLst>
                                      </p:cBhvr>
                                      <p:to>
                                        <p:strVal val="visible"/>
                                      </p:to>
                                    </p:set>
                                    <p:animEffect transition="in" filter="wipe(left)">
                                      <p:cBhvr>
                                        <p:cTn id="47" dur="500"/>
                                        <p:tgtEl>
                                          <p:spTgt spid="15">
                                            <p:graphicEl>
                                              <a:chart seriesIdx="1" categoryIdx="4" bldStep="ptInSeries"/>
                                            </p:graphicEl>
                                          </p:spTgt>
                                        </p:tgtEl>
                                      </p:cBhvr>
                                    </p:animEffect>
                                  </p:childTnLst>
                                </p:cTn>
                              </p:par>
                            </p:childTnLst>
                          </p:cTn>
                        </p:par>
                        <p:par>
                          <p:cTn id="48" fill="hold">
                            <p:stCondLst>
                              <p:cond delay="5500"/>
                            </p:stCondLst>
                            <p:childTnLst>
                              <p:par>
                                <p:cTn id="49" presetID="37" presetClass="entr" presetSubtype="0"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1000"/>
                                        <p:tgtEl>
                                          <p:spTgt spid="4"/>
                                        </p:tgtEl>
                                      </p:cBhvr>
                                    </p:animEffect>
                                    <p:anim calcmode="lin" valueType="num">
                                      <p:cBhvr>
                                        <p:cTn id="52" dur="1000" fill="hold"/>
                                        <p:tgtEl>
                                          <p:spTgt spid="4"/>
                                        </p:tgtEl>
                                        <p:attrNameLst>
                                          <p:attrName>ppt_x</p:attrName>
                                        </p:attrNameLst>
                                      </p:cBhvr>
                                      <p:tavLst>
                                        <p:tav tm="0">
                                          <p:val>
                                            <p:strVal val="#ppt_x"/>
                                          </p:val>
                                        </p:tav>
                                        <p:tav tm="100000">
                                          <p:val>
                                            <p:strVal val="#ppt_x"/>
                                          </p:val>
                                        </p:tav>
                                      </p:tavLst>
                                    </p:anim>
                                    <p:anim calcmode="lin" valueType="num">
                                      <p:cBhvr>
                                        <p:cTn id="53" dur="900" decel="100000" fill="hold"/>
                                        <p:tgtEl>
                                          <p:spTgt spid="4"/>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55" fill="hold">
                            <p:stCondLst>
                              <p:cond delay="6500"/>
                            </p:stCondLst>
                            <p:childTnLst>
                              <p:par>
                                <p:cTn id="56" presetID="21" presetClass="entr" presetSubtype="1"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heel(1)">
                                      <p:cBhvr>
                                        <p:cTn id="58" dur="500"/>
                                        <p:tgtEl>
                                          <p:spTgt spid="5"/>
                                        </p:tgtEl>
                                      </p:cBhvr>
                                    </p:animEffect>
                                  </p:childTnLst>
                                </p:cTn>
                              </p:par>
                            </p:childTnLst>
                          </p:cTn>
                        </p:par>
                        <p:par>
                          <p:cTn id="59" fill="hold">
                            <p:stCondLst>
                              <p:cond delay="7000"/>
                            </p:stCondLst>
                            <p:childTnLst>
                              <p:par>
                                <p:cTn id="60" presetID="45" presetClass="entr" presetSubtype="0"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ppt_w</p:attrName>
                                        </p:attrNameLst>
                                      </p:cBhvr>
                                      <p:tavLst>
                                        <p:tav tm="0" fmla="#ppt_w*sin(2.5*pi*$)">
                                          <p:val>
                                            <p:fltVal val="0"/>
                                          </p:val>
                                        </p:tav>
                                        <p:tav tm="100000">
                                          <p:val>
                                            <p:fltVal val="1"/>
                                          </p:val>
                                        </p:tav>
                                      </p:tavLst>
                                    </p:anim>
                                    <p:anim calcmode="lin" valueType="num">
                                      <p:cBhvr>
                                        <p:cTn id="64" dur="500" fill="hold"/>
                                        <p:tgtEl>
                                          <p:spTgt spid="11"/>
                                        </p:tgtEl>
                                        <p:attrNameLst>
                                          <p:attrName>ppt_h</p:attrName>
                                        </p:attrNameLst>
                                      </p:cBhvr>
                                      <p:tavLst>
                                        <p:tav tm="0">
                                          <p:val>
                                            <p:strVal val="#ppt_h"/>
                                          </p:val>
                                        </p:tav>
                                        <p:tav tm="100000">
                                          <p:val>
                                            <p:strVal val="#ppt_h"/>
                                          </p:val>
                                        </p:tav>
                                      </p:tavLst>
                                    </p:anim>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left)">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Graphic spid="15" grpId="0">
        <p:bldSub>
          <a:bldChart bld="seriesEl"/>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3" name="文本框 2"/>
          <p:cNvSpPr txBox="1"/>
          <p:nvPr/>
        </p:nvSpPr>
        <p:spPr>
          <a:xfrm>
            <a:off x="2157194" y="1248847"/>
            <a:ext cx="533575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感谢观</a:t>
            </a: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看  </a:t>
            </a:r>
            <a:r>
              <a:rPr kumimoji="0" lang="en-US" altLang="zh-CN" sz="36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THANK  YOU</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2" presetClass="entr" presetSubtype="4" fill="hold" grpId="0" nodeType="afterEffect">
                                  <p:stCondLst>
                                    <p:cond delay="0"/>
                                  </p:stCondLst>
                                  <p:iterate type="lt">
                                    <p:tmPct val="14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6" name="矩形 5"/>
          <p:cNvSpPr/>
          <p:nvPr/>
        </p:nvSpPr>
        <p:spPr>
          <a:xfrm>
            <a:off x="3705054" y="977900"/>
            <a:ext cx="1562100" cy="50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charset="-122"/>
                <a:ea typeface="微软雅黑" panose="020B0503020204020204" charset="-122"/>
              </a:rPr>
              <a:t>第一部分</a:t>
            </a:r>
            <a:endParaRPr lang="zh-CN" altLang="en-US" sz="2400" b="1" dirty="0">
              <a:latin typeface="微软雅黑" panose="020B0503020204020204" charset="-122"/>
              <a:ea typeface="微软雅黑" panose="020B0503020204020204" charset="-122"/>
            </a:endParaRPr>
          </a:p>
        </p:txBody>
      </p:sp>
      <p:sp>
        <p:nvSpPr>
          <p:cNvPr id="7" name="矩形 6"/>
          <p:cNvSpPr/>
          <p:nvPr/>
        </p:nvSpPr>
        <p:spPr>
          <a:xfrm>
            <a:off x="2101510" y="1803400"/>
            <a:ext cx="4769189" cy="546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charset="-122"/>
                <a:ea typeface="微软雅黑" panose="020B0503020204020204" charset="-122"/>
              </a:rPr>
              <a:t>单击此处添加文字标题</a:t>
            </a:r>
            <a:endParaRPr lang="zh-CN" altLang="en-US" sz="32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cstate="screen"/>
          <a:stretch>
            <a:fillRect/>
          </a:stretch>
        </p:blipFill>
        <p:spPr>
          <a:xfrm>
            <a:off x="2804295" y="1490120"/>
            <a:ext cx="1580591" cy="1273057"/>
          </a:xfrm>
          <a:prstGeom prst="rect">
            <a:avLst/>
          </a:prstGeom>
          <a:noFill/>
          <a:ln>
            <a:noFill/>
          </a:ln>
        </p:spPr>
      </p:pic>
      <p:pic>
        <p:nvPicPr>
          <p:cNvPr id="22" name="图片 21"/>
          <p:cNvPicPr>
            <a:picLocks noChangeAspect="1"/>
          </p:cNvPicPr>
          <p:nvPr/>
        </p:nvPicPr>
        <p:blipFill>
          <a:blip r:embed="rId2" cstate="screen"/>
          <a:stretch>
            <a:fillRect/>
          </a:stretch>
        </p:blipFill>
        <p:spPr>
          <a:xfrm>
            <a:off x="2804295" y="2969821"/>
            <a:ext cx="1580591" cy="1224803"/>
          </a:xfrm>
          <a:prstGeom prst="rect">
            <a:avLst/>
          </a:prstGeom>
          <a:noFill/>
          <a:ln>
            <a:noFill/>
          </a:ln>
        </p:spPr>
      </p:pic>
      <p:pic>
        <p:nvPicPr>
          <p:cNvPr id="23" name="图片 22"/>
          <p:cNvPicPr>
            <a:picLocks noChangeAspect="1"/>
          </p:cNvPicPr>
          <p:nvPr/>
        </p:nvPicPr>
        <p:blipFill>
          <a:blip r:embed="rId3" cstate="screen"/>
          <a:stretch>
            <a:fillRect/>
          </a:stretch>
        </p:blipFill>
        <p:spPr>
          <a:xfrm>
            <a:off x="4522920" y="1502599"/>
            <a:ext cx="1553387" cy="1273058"/>
          </a:xfrm>
          <a:prstGeom prst="rect">
            <a:avLst/>
          </a:prstGeom>
          <a:noFill/>
          <a:ln>
            <a:noFill/>
          </a:ln>
        </p:spPr>
      </p:pic>
      <p:pic>
        <p:nvPicPr>
          <p:cNvPr id="24" name="图片 23"/>
          <p:cNvPicPr>
            <a:picLocks noChangeAspect="1"/>
          </p:cNvPicPr>
          <p:nvPr/>
        </p:nvPicPr>
        <p:blipFill>
          <a:blip r:embed="rId4" cstate="screen"/>
          <a:stretch>
            <a:fillRect/>
          </a:stretch>
        </p:blipFill>
        <p:spPr>
          <a:xfrm>
            <a:off x="4509335" y="2969822"/>
            <a:ext cx="1569825" cy="1224803"/>
          </a:xfrm>
          <a:prstGeom prst="rect">
            <a:avLst/>
          </a:prstGeom>
          <a:noFill/>
          <a:ln>
            <a:noFill/>
          </a:ln>
        </p:spPr>
      </p:pic>
      <p:grpSp>
        <p:nvGrpSpPr>
          <p:cNvPr id="25" name="组合 24"/>
          <p:cNvGrpSpPr/>
          <p:nvPr/>
        </p:nvGrpSpPr>
        <p:grpSpPr>
          <a:xfrm>
            <a:off x="6378664" y="1677910"/>
            <a:ext cx="1712798" cy="2478770"/>
            <a:chOff x="8503778" y="2237214"/>
            <a:chExt cx="2283434" cy="3305025"/>
          </a:xfrm>
        </p:grpSpPr>
        <p:sp>
          <p:nvSpPr>
            <p:cNvPr id="26" name="TextBox 25"/>
            <p:cNvSpPr txBox="1"/>
            <p:nvPr/>
          </p:nvSpPr>
          <p:spPr>
            <a:xfrm>
              <a:off x="8503778" y="2798119"/>
              <a:ext cx="2232249" cy="680942"/>
            </a:xfrm>
            <a:prstGeom prst="rect">
              <a:avLst/>
            </a:prstGeom>
            <a:noFill/>
          </p:spPr>
          <p:txBody>
            <a:bodyPr wrap="square" lIns="91431" tIns="45715" rIns="91431" bIns="45715"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rPr>
                <a:t>您的内容打在这里，或者通过复制您的文本后，</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endParaRPr>
            </a:p>
          </p:txBody>
        </p:sp>
        <p:sp>
          <p:nvSpPr>
            <p:cNvPr id="27" name="TextBox 26"/>
            <p:cNvSpPr txBox="1"/>
            <p:nvPr/>
          </p:nvSpPr>
          <p:spPr>
            <a:xfrm>
              <a:off x="8503778" y="2279309"/>
              <a:ext cx="1774276" cy="488767"/>
            </a:xfrm>
            <a:prstGeom prst="rect">
              <a:avLst/>
            </a:prstGeom>
            <a:noFill/>
          </p:spPr>
          <p:txBody>
            <a:bodyPr wrap="square" lIns="91431" tIns="0" rIns="91431"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84B4"/>
                  </a:solidFill>
                  <a:effectLst/>
                  <a:uLnTx/>
                  <a:uFillTx/>
                  <a:latin typeface="Arial" panose="020B0604020202020204"/>
                  <a:ea typeface="微软雅黑" panose="020B0503020204020204" charset="-122"/>
                  <a:cs typeface="+mn-ea"/>
                  <a:sym typeface="+mn-lt"/>
                </a:rPr>
                <a:t>重点</a:t>
              </a:r>
              <a:endParaRPr kumimoji="0" lang="zh-CN" altLang="en-US" sz="1800" b="0" i="0" u="none" strike="noStrike" kern="1200" cap="none" spc="0" normalizeH="0" baseline="0" noProof="0" dirty="0">
                <a:ln>
                  <a:noFill/>
                </a:ln>
                <a:solidFill>
                  <a:srgbClr val="0084B4"/>
                </a:solidFill>
                <a:effectLst/>
                <a:uLnTx/>
                <a:uFillTx/>
                <a:latin typeface="Arial" panose="020B0604020202020204"/>
                <a:ea typeface="微软雅黑" panose="020B0503020204020204" charset="-122"/>
                <a:cs typeface="+mn-ea"/>
                <a:sym typeface="+mn-lt"/>
              </a:endParaRPr>
            </a:p>
          </p:txBody>
        </p:sp>
        <p:sp>
          <p:nvSpPr>
            <p:cNvPr id="28" name="TextBox 27"/>
            <p:cNvSpPr txBox="1"/>
            <p:nvPr/>
          </p:nvSpPr>
          <p:spPr>
            <a:xfrm>
              <a:off x="8554963" y="4861297"/>
              <a:ext cx="2232249" cy="680942"/>
            </a:xfrm>
            <a:prstGeom prst="rect">
              <a:avLst/>
            </a:prstGeom>
            <a:noFill/>
          </p:spPr>
          <p:txBody>
            <a:bodyPr wrap="square" lIns="91431" tIns="45715" rIns="91431" bIns="45715"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rPr>
                <a:t>您的内容打在这里，或者通过复制您的文本后，</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endParaRPr>
            </a:p>
          </p:txBody>
        </p:sp>
        <p:sp>
          <p:nvSpPr>
            <p:cNvPr id="29" name="TextBox 28"/>
            <p:cNvSpPr txBox="1"/>
            <p:nvPr/>
          </p:nvSpPr>
          <p:spPr>
            <a:xfrm>
              <a:off x="8554963" y="4301768"/>
              <a:ext cx="1774276" cy="488767"/>
            </a:xfrm>
            <a:prstGeom prst="rect">
              <a:avLst/>
            </a:prstGeom>
            <a:noFill/>
          </p:spPr>
          <p:txBody>
            <a:bodyPr wrap="square" lIns="91431" tIns="0" rIns="91431"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84B4"/>
                  </a:solidFill>
                  <a:effectLst/>
                  <a:uLnTx/>
                  <a:uFillTx/>
                  <a:latin typeface="Arial" panose="020B0604020202020204"/>
                  <a:ea typeface="微软雅黑" panose="020B0503020204020204" charset="-122"/>
                  <a:cs typeface="+mn-ea"/>
                  <a:sym typeface="+mn-lt"/>
                </a:rPr>
                <a:t>重点</a:t>
              </a:r>
              <a:endParaRPr kumimoji="0" lang="zh-CN" altLang="en-US" sz="1800" b="0" i="0" u="none" strike="noStrike" kern="1200" cap="none" spc="0" normalizeH="0" baseline="0" noProof="0" dirty="0">
                <a:ln>
                  <a:noFill/>
                </a:ln>
                <a:solidFill>
                  <a:srgbClr val="0084B4"/>
                </a:solidFill>
                <a:effectLst/>
                <a:uLnTx/>
                <a:uFillTx/>
                <a:latin typeface="Arial" panose="020B0604020202020204"/>
                <a:ea typeface="微软雅黑" panose="020B0503020204020204" charset="-122"/>
                <a:cs typeface="+mn-ea"/>
                <a:sym typeface="+mn-lt"/>
              </a:endParaRPr>
            </a:p>
          </p:txBody>
        </p:sp>
        <p:sp>
          <p:nvSpPr>
            <p:cNvPr id="30" name="圆角矩形 29"/>
            <p:cNvSpPr/>
            <p:nvPr/>
          </p:nvSpPr>
          <p:spPr>
            <a:xfrm>
              <a:off x="9390916" y="2237214"/>
              <a:ext cx="592638" cy="54783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rPr>
                <a:t>B</a:t>
              </a:r>
              <a:endParaRPr kumimoji="0" lang="zh-CN" altLang="en-US"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endParaRPr>
            </a:p>
          </p:txBody>
        </p:sp>
        <p:sp>
          <p:nvSpPr>
            <p:cNvPr id="31" name="圆角矩形 30"/>
            <p:cNvSpPr/>
            <p:nvPr/>
          </p:nvSpPr>
          <p:spPr>
            <a:xfrm>
              <a:off x="9442102" y="4259085"/>
              <a:ext cx="592638" cy="54783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rPr>
                <a:t>C</a:t>
              </a:r>
              <a:endParaRPr kumimoji="0" lang="zh-CN" altLang="en-US"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endParaRPr>
            </a:p>
          </p:txBody>
        </p:sp>
      </p:grpSp>
      <p:grpSp>
        <p:nvGrpSpPr>
          <p:cNvPr id="32" name="组合 31"/>
          <p:cNvGrpSpPr/>
          <p:nvPr/>
        </p:nvGrpSpPr>
        <p:grpSpPr>
          <a:xfrm>
            <a:off x="953127" y="1814847"/>
            <a:ext cx="1711520" cy="2257106"/>
            <a:chOff x="1270670" y="2419796"/>
            <a:chExt cx="2281730" cy="3009473"/>
          </a:xfrm>
        </p:grpSpPr>
        <p:sp>
          <p:nvSpPr>
            <p:cNvPr id="33" name="TextBox 32"/>
            <p:cNvSpPr txBox="1"/>
            <p:nvPr/>
          </p:nvSpPr>
          <p:spPr>
            <a:xfrm>
              <a:off x="1296420" y="3022002"/>
              <a:ext cx="2232248" cy="680942"/>
            </a:xfrm>
            <a:prstGeom prst="rect">
              <a:avLst/>
            </a:prstGeom>
            <a:noFill/>
          </p:spPr>
          <p:txBody>
            <a:bodyPr wrap="square" lIns="91431" tIns="45715" rIns="91431" bIns="45715" rtlCol="0">
              <a:spAutoFit/>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rPr>
                <a:t>您的内容打在这里，或者通过复制您的文本后</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endParaRPr>
            </a:p>
          </p:txBody>
        </p:sp>
        <p:sp>
          <p:nvSpPr>
            <p:cNvPr id="34" name="TextBox 33"/>
            <p:cNvSpPr txBox="1"/>
            <p:nvPr/>
          </p:nvSpPr>
          <p:spPr>
            <a:xfrm>
              <a:off x="1778124" y="2509979"/>
              <a:ext cx="1774276" cy="488766"/>
            </a:xfrm>
            <a:prstGeom prst="rect">
              <a:avLst/>
            </a:prstGeom>
            <a:noFill/>
          </p:spPr>
          <p:txBody>
            <a:bodyPr wrap="square" lIns="91431" tIns="0" rIns="91431" bIns="0" rtlCol="0" anchor="t">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B0F0"/>
                  </a:solidFill>
                  <a:effectLst/>
                  <a:uLnTx/>
                  <a:uFillTx/>
                  <a:latin typeface="Arial" panose="020B0604020202020204"/>
                  <a:ea typeface="微软雅黑" panose="020B0503020204020204" charset="-122"/>
                  <a:cs typeface="+mn-ea"/>
                  <a:sym typeface="+mn-lt"/>
                </a:rPr>
                <a:t>重点</a:t>
              </a:r>
              <a:endParaRPr kumimoji="0" lang="zh-CN" altLang="en-US" sz="1800" b="0" i="0" u="none" strike="noStrike" kern="1200" cap="none" spc="0" normalizeH="0" baseline="0" noProof="0" dirty="0">
                <a:ln>
                  <a:noFill/>
                </a:ln>
                <a:solidFill>
                  <a:srgbClr val="00B0F0"/>
                </a:solidFill>
                <a:effectLst/>
                <a:uLnTx/>
                <a:uFillTx/>
                <a:latin typeface="Arial" panose="020B0604020202020204"/>
                <a:ea typeface="微软雅黑" panose="020B0503020204020204" charset="-122"/>
                <a:cs typeface="+mn-ea"/>
                <a:sym typeface="+mn-lt"/>
              </a:endParaRPr>
            </a:p>
          </p:txBody>
        </p:sp>
        <p:sp>
          <p:nvSpPr>
            <p:cNvPr id="35" name="TextBox 34"/>
            <p:cNvSpPr txBox="1"/>
            <p:nvPr/>
          </p:nvSpPr>
          <p:spPr>
            <a:xfrm>
              <a:off x="1270670" y="4748327"/>
              <a:ext cx="2232248" cy="680942"/>
            </a:xfrm>
            <a:prstGeom prst="rect">
              <a:avLst/>
            </a:prstGeom>
            <a:noFill/>
          </p:spPr>
          <p:txBody>
            <a:bodyPr wrap="square" lIns="91431" tIns="45715" rIns="91431" bIns="45715" rtlCol="0">
              <a:spAutoFit/>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rPr>
                <a:t>您的内容打在这里，或者通过复制您的文本后</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anose="020B0503020204020204" charset="-122"/>
                <a:cs typeface="+mn-ea"/>
                <a:sym typeface="+mn-lt"/>
              </a:endParaRPr>
            </a:p>
          </p:txBody>
        </p:sp>
        <p:sp>
          <p:nvSpPr>
            <p:cNvPr id="36" name="TextBox 35"/>
            <p:cNvSpPr txBox="1"/>
            <p:nvPr/>
          </p:nvSpPr>
          <p:spPr>
            <a:xfrm>
              <a:off x="1728642" y="4245950"/>
              <a:ext cx="1774276" cy="488766"/>
            </a:xfrm>
            <a:prstGeom prst="rect">
              <a:avLst/>
            </a:prstGeom>
            <a:noFill/>
          </p:spPr>
          <p:txBody>
            <a:bodyPr wrap="square" lIns="91431" tIns="0" rIns="91431" bIns="0" rtlCol="0" anchor="t">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B0F0"/>
                  </a:solidFill>
                  <a:effectLst/>
                  <a:uLnTx/>
                  <a:uFillTx/>
                  <a:latin typeface="Arial" panose="020B0604020202020204"/>
                  <a:ea typeface="微软雅黑" panose="020B0503020204020204" charset="-122"/>
                  <a:cs typeface="+mn-ea"/>
                  <a:sym typeface="+mn-lt"/>
                </a:rPr>
                <a:t>重点</a:t>
              </a:r>
              <a:endParaRPr kumimoji="0" lang="zh-CN" altLang="en-US" sz="1800" b="0" i="0" u="none" strike="noStrike" kern="1200" cap="none" spc="0" normalizeH="0" baseline="0" noProof="0" dirty="0">
                <a:ln>
                  <a:noFill/>
                </a:ln>
                <a:solidFill>
                  <a:srgbClr val="00B0F0"/>
                </a:solidFill>
                <a:effectLst/>
                <a:uLnTx/>
                <a:uFillTx/>
                <a:latin typeface="Arial" panose="020B0604020202020204"/>
                <a:ea typeface="微软雅黑" panose="020B0503020204020204" charset="-122"/>
                <a:cs typeface="+mn-ea"/>
                <a:sym typeface="+mn-lt"/>
              </a:endParaRPr>
            </a:p>
          </p:txBody>
        </p:sp>
        <p:sp>
          <p:nvSpPr>
            <p:cNvPr id="37" name="圆角矩形 36"/>
            <p:cNvSpPr/>
            <p:nvPr/>
          </p:nvSpPr>
          <p:spPr>
            <a:xfrm>
              <a:off x="2125863" y="2419796"/>
              <a:ext cx="592638" cy="5478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rPr>
                <a:t>A</a:t>
              </a:r>
              <a:endParaRPr kumimoji="0" lang="zh-CN" altLang="en-US"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endParaRPr>
            </a:p>
          </p:txBody>
        </p:sp>
        <p:sp>
          <p:nvSpPr>
            <p:cNvPr id="38" name="圆角矩形 37"/>
            <p:cNvSpPr/>
            <p:nvPr/>
          </p:nvSpPr>
          <p:spPr>
            <a:xfrm>
              <a:off x="2100113" y="4146117"/>
              <a:ext cx="592638" cy="54783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rPr>
                <a:t>D</a:t>
              </a:r>
              <a:endParaRPr kumimoji="0" lang="zh-CN" altLang="en-US" sz="2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ea"/>
                <a:sym typeface="+mn-lt"/>
              </a:endParaRPr>
            </a:p>
          </p:txBody>
        </p:sp>
      </p:grpSp>
      <p:sp>
        <p:nvSpPr>
          <p:cNvPr id="39" name="TextBox 3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rPr>
              <a:t> </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style.rotation</p:attrName>
                                        </p:attrNameLst>
                                      </p:cBhvr>
                                      <p:tavLst>
                                        <p:tav tm="0">
                                          <p:val>
                                            <p:fltVal val="360"/>
                                          </p:val>
                                        </p:tav>
                                        <p:tav tm="100000">
                                          <p:val>
                                            <p:fltVal val="0"/>
                                          </p:val>
                                        </p:tav>
                                      </p:tavLst>
                                    </p:anim>
                                    <p:animEffect transition="in" filter="fade">
                                      <p:cBhvr>
                                        <p:cTn id="10" dur="500"/>
                                        <p:tgtEl>
                                          <p:spTgt spid="2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 calcmode="lin" valueType="num">
                                      <p:cBhvr>
                                        <p:cTn id="15" dur="500" fill="hold"/>
                                        <p:tgtEl>
                                          <p:spTgt spid="23"/>
                                        </p:tgtEl>
                                        <p:attrNameLst>
                                          <p:attrName>style.rotation</p:attrName>
                                        </p:attrNameLst>
                                      </p:cBhvr>
                                      <p:tavLst>
                                        <p:tav tm="0">
                                          <p:val>
                                            <p:fltVal val="360"/>
                                          </p:val>
                                        </p:tav>
                                        <p:tav tm="100000">
                                          <p:val>
                                            <p:fltVal val="0"/>
                                          </p:val>
                                        </p:tav>
                                      </p:tavLst>
                                    </p:anim>
                                    <p:animEffect transition="in" filter="fade">
                                      <p:cBhvr>
                                        <p:cTn id="16" dur="500"/>
                                        <p:tgtEl>
                                          <p:spTgt spid="23"/>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style.rotation</p:attrName>
                                        </p:attrNameLst>
                                      </p:cBhvr>
                                      <p:tavLst>
                                        <p:tav tm="0">
                                          <p:val>
                                            <p:fltVal val="360"/>
                                          </p:val>
                                        </p:tav>
                                        <p:tav tm="100000">
                                          <p:val>
                                            <p:fltVal val="0"/>
                                          </p:val>
                                        </p:tav>
                                      </p:tavLst>
                                    </p:anim>
                                    <p:animEffect transition="in" filter="fade">
                                      <p:cBhvr>
                                        <p:cTn id="22" dur="500"/>
                                        <p:tgtEl>
                                          <p:spTgt spid="22"/>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360"/>
                                          </p:val>
                                        </p:tav>
                                        <p:tav tm="100000">
                                          <p:val>
                                            <p:fltVal val="0"/>
                                          </p:val>
                                        </p:tav>
                                      </p:tavLst>
                                    </p:anim>
                                    <p:animEffect transition="in" filter="fade">
                                      <p:cBhvr>
                                        <p:cTn id="28" dur="500"/>
                                        <p:tgtEl>
                                          <p:spTgt spid="24"/>
                                        </p:tgtEl>
                                      </p:cBhvr>
                                    </p:animEffect>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ppt_x</p:attrName>
                                        </p:attrNameLst>
                                      </p:cBhvr>
                                      <p:tavLst>
                                        <p:tav tm="0">
                                          <p:val>
                                            <p:strVal val="#ppt_x-#ppt_w*1.125000"/>
                                          </p:val>
                                        </p:tav>
                                        <p:tav tm="100000">
                                          <p:val>
                                            <p:strVal val="#ppt_x"/>
                                          </p:val>
                                        </p:tav>
                                      </p:tavLst>
                                    </p:anim>
                                    <p:animEffect transition="in" filter="wipe(right)">
                                      <p:cBhvr>
                                        <p:cTn id="33" dur="500"/>
                                        <p:tgtEl>
                                          <p:spTgt spid="25"/>
                                        </p:tgtEl>
                                      </p:cBhvr>
                                    </p:animEffect>
                                  </p:childTnLst>
                                </p:cTn>
                              </p:par>
                              <p:par>
                                <p:cTn id="34" presetID="12" presetClass="entr" presetSubtype="2"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ppt_x</p:attrName>
                                        </p:attrNameLst>
                                      </p:cBhvr>
                                      <p:tavLst>
                                        <p:tav tm="0">
                                          <p:val>
                                            <p:strVal val="#ppt_x+#ppt_w*1.125000"/>
                                          </p:val>
                                        </p:tav>
                                        <p:tav tm="100000">
                                          <p:val>
                                            <p:strVal val="#ppt_x"/>
                                          </p:val>
                                        </p:tav>
                                      </p:tavLst>
                                    </p:anim>
                                    <p:animEffect transition="in" filter="wipe(left)">
                                      <p:cBhvr>
                                        <p:cTn id="37" dur="500"/>
                                        <p:tgtEl>
                                          <p:spTgt spid="32"/>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9"/>
          <p:cNvSpPr txBox="1"/>
          <p:nvPr/>
        </p:nvSpPr>
        <p:spPr>
          <a:xfrm>
            <a:off x="3748932" y="1804868"/>
            <a:ext cx="596012"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82%</a:t>
            </a:r>
            <a:endParaRPr lang="zh-CN" altLang="en-US" spc="-114" dirty="0">
              <a:solidFill>
                <a:schemeClr val="bg1">
                  <a:lumMod val="50000"/>
                </a:schemeClr>
              </a:solidFill>
              <a:latin typeface="+mj-ea"/>
              <a:ea typeface="+mj-ea"/>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73%</a:t>
            </a:r>
            <a:endParaRPr lang="zh-CN" altLang="en-US" spc="-114" dirty="0">
              <a:solidFill>
                <a:schemeClr val="bg1">
                  <a:lumMod val="50000"/>
                </a:schemeClr>
              </a:solidFill>
              <a:latin typeface="+mj-ea"/>
              <a:ea typeface="+mj-ea"/>
            </a:endParaRPr>
          </a:p>
        </p:txBody>
      </p:sp>
      <p:sp>
        <p:nvSpPr>
          <p:cNvPr id="6" name="TextBox 41"/>
          <p:cNvSpPr txBox="1"/>
          <p:nvPr/>
        </p:nvSpPr>
        <p:spPr>
          <a:xfrm>
            <a:off x="2430859" y="2237068"/>
            <a:ext cx="59135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56%</a:t>
            </a:r>
            <a:endParaRPr lang="zh-CN" altLang="en-US" spc="-114" dirty="0">
              <a:solidFill>
                <a:schemeClr val="bg1">
                  <a:lumMod val="50000"/>
                </a:schemeClr>
              </a:solidFill>
              <a:latin typeface="+mj-ea"/>
              <a:ea typeface="+mj-ea"/>
            </a:endParaRPr>
          </a:p>
        </p:txBody>
      </p:sp>
      <p:sp>
        <p:nvSpPr>
          <p:cNvPr id="7" name="TextBox 42"/>
          <p:cNvSpPr txBox="1"/>
          <p:nvPr/>
        </p:nvSpPr>
        <p:spPr>
          <a:xfrm>
            <a:off x="1873564" y="2602761"/>
            <a:ext cx="595985"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32%</a:t>
            </a:r>
            <a:endParaRPr lang="zh-CN" altLang="en-US" spc="-114" dirty="0">
              <a:solidFill>
                <a:schemeClr val="bg1">
                  <a:lumMod val="50000"/>
                </a:schemeClr>
              </a:solidFill>
              <a:latin typeface="+mj-ea"/>
              <a:ea typeface="+mj-ea"/>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19"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第一月</a:t>
              </a:r>
              <a:endParaRPr lang="zh-CN" altLang="en-US" sz="1300" dirty="0">
                <a:solidFill>
                  <a:schemeClr val="bg1"/>
                </a:solidFill>
                <a:latin typeface="+mj-ea"/>
                <a:ea typeface="+mj-ea"/>
              </a:endParaRP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25"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mj-ea"/>
                  <a:ea typeface="+mj-ea"/>
                </a:rPr>
                <a:t>第二月</a:t>
              </a:r>
              <a:endParaRPr lang="zh-CN" altLang="en-US" sz="1300" dirty="0">
                <a:solidFill>
                  <a:schemeClr val="bg1"/>
                </a:solidFill>
                <a:latin typeface="+mj-ea"/>
                <a:ea typeface="+mj-ea"/>
              </a:endParaRP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31"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2" name="TextBox 6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第三月</a:t>
              </a:r>
              <a:endParaRPr lang="zh-CN" altLang="en-US" sz="1300" dirty="0">
                <a:solidFill>
                  <a:schemeClr val="bg1"/>
                </a:solidFill>
                <a:latin typeface="+mj-ea"/>
                <a:ea typeface="+mj-ea"/>
              </a:endParaRP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4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37"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mj-ea"/>
                  <a:ea typeface="+mj-ea"/>
                </a:rPr>
                <a:t>第四月</a:t>
              </a:r>
              <a:endParaRPr lang="zh-CN" altLang="en-US" sz="1300" dirty="0">
                <a:solidFill>
                  <a:schemeClr val="bg1"/>
                </a:solidFill>
                <a:latin typeface="+mj-ea"/>
                <a:ea typeface="+mj-ea"/>
              </a:endParaRP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第四月</a:t>
              </a:r>
              <a:endParaRPr lang="zh-CN" altLang="en-US" sz="1200" dirty="0">
                <a:solidFill>
                  <a:schemeClr val="bg1">
                    <a:lumMod val="50000"/>
                  </a:schemeClr>
                </a:solidFill>
                <a:latin typeface="+mj-ea"/>
                <a:ea typeface="+mj-ea"/>
              </a:endParaRP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第三月</a:t>
              </a:r>
              <a:endParaRPr lang="zh-CN" altLang="en-US" sz="1200" dirty="0">
                <a:solidFill>
                  <a:schemeClr val="bg1">
                    <a:lumMod val="50000"/>
                  </a:schemeClr>
                </a:solidFill>
                <a:latin typeface="+mj-ea"/>
                <a:ea typeface="+mj-ea"/>
              </a:endParaRP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第二月</a:t>
              </a:r>
              <a:endParaRPr lang="zh-CN" altLang="en-US" sz="1200" dirty="0">
                <a:solidFill>
                  <a:schemeClr val="bg1">
                    <a:lumMod val="50000"/>
                  </a:schemeClr>
                </a:solidFill>
                <a:latin typeface="+mj-ea"/>
                <a:ea typeface="+mj-ea"/>
              </a:endParaRP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第一月</a:t>
              </a:r>
              <a:endParaRPr lang="zh-CN" altLang="en-US" sz="1200" dirty="0">
                <a:solidFill>
                  <a:schemeClr val="bg1">
                    <a:lumMod val="50000"/>
                  </a:schemeClr>
                </a:solidFill>
                <a:latin typeface="+mj-ea"/>
                <a:ea typeface="+mj-ea"/>
              </a:endParaRPr>
            </a:p>
          </p:txBody>
        </p:sp>
      </p:grpSp>
      <p:grpSp>
        <p:nvGrpSpPr>
          <p:cNvPr id="48" name="组合 47"/>
          <p:cNvGrpSpPr/>
          <p:nvPr/>
        </p:nvGrpSpPr>
        <p:grpSpPr>
          <a:xfrm>
            <a:off x="5354986" y="1347614"/>
            <a:ext cx="2184598" cy="805283"/>
            <a:chOff x="6084168" y="1274556"/>
            <a:chExt cx="2317853" cy="830459"/>
          </a:xfrm>
        </p:grpSpPr>
        <p:sp>
          <p:nvSpPr>
            <p:cNvPr id="49" name="TextBox 84"/>
            <p:cNvSpPr txBox="1"/>
            <p:nvPr/>
          </p:nvSpPr>
          <p:spPr>
            <a:xfrm>
              <a:off x="6084168" y="1514664"/>
              <a:ext cx="2317853" cy="590351"/>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您的内容打在这里，或者通过您的内容打在这里，或者您的内容打在这里，或者您的内容打在这里，</a:t>
              </a:r>
              <a:endParaRPr lang="zh-CN" altLang="en-US" sz="800" dirty="0">
                <a:solidFill>
                  <a:schemeClr val="tx1">
                    <a:lumMod val="75000"/>
                    <a:lumOff val="25000"/>
                  </a:schemeClr>
                </a:solidFill>
                <a:latin typeface="+mj-ea"/>
                <a:ea typeface="+mj-ea"/>
              </a:endParaRP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mj-ea"/>
                  <a:ea typeface="+mj-ea"/>
                  <a:cs typeface="华文黑体" pitchFamily="2" charset="-122"/>
                </a:rPr>
                <a:t>添加标题</a:t>
              </a:r>
              <a:endParaRPr lang="zh-CN" altLang="en-US" sz="1400" dirty="0">
                <a:solidFill>
                  <a:schemeClr val="tx1">
                    <a:lumMod val="75000"/>
                    <a:lumOff val="25000"/>
                  </a:schemeClr>
                </a:solidFill>
                <a:latin typeface="+mj-ea"/>
                <a:ea typeface="+mj-ea"/>
                <a:cs typeface="华文黑体"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67936" y="2021101"/>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45%</a:t>
              </a:r>
              <a:endParaRPr lang="zh-CN" altLang="en-US" sz="2100" b="1" dirty="0">
                <a:solidFill>
                  <a:schemeClr val="tx1">
                    <a:lumMod val="65000"/>
                    <a:lumOff val="35000"/>
                  </a:schemeClr>
                </a:solidFill>
                <a:latin typeface="+mj-ea"/>
                <a:ea typeface="+mj-ea"/>
              </a:endParaRPr>
            </a:p>
          </p:txBody>
        </p:sp>
      </p:grpSp>
      <p:grpSp>
        <p:nvGrpSpPr>
          <p:cNvPr id="9" name="组合 8"/>
          <p:cNvGrpSpPr/>
          <p:nvPr/>
        </p:nvGrpSpPr>
        <p:grpSpPr>
          <a:xfrm>
            <a:off x="3321508" y="2031184"/>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mj-ea"/>
                  <a:ea typeface="+mj-ea"/>
                </a:rPr>
                <a:t>68%</a:t>
              </a:r>
              <a:endParaRPr lang="zh-CN" altLang="en-US" sz="2000" b="1" dirty="0">
                <a:solidFill>
                  <a:schemeClr val="tx1">
                    <a:lumMod val="65000"/>
                    <a:lumOff val="35000"/>
                  </a:schemeClr>
                </a:solidFill>
                <a:latin typeface="+mj-ea"/>
                <a:ea typeface="+mj-ea"/>
              </a:endParaRPr>
            </a:p>
          </p:txBody>
        </p:sp>
      </p:grpSp>
      <p:grpSp>
        <p:nvGrpSpPr>
          <p:cNvPr id="14" name="组合 13"/>
          <p:cNvGrpSpPr/>
          <p:nvPr/>
        </p:nvGrpSpPr>
        <p:grpSpPr>
          <a:xfrm>
            <a:off x="5127290" y="2025670"/>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79%</a:t>
              </a:r>
              <a:endParaRPr lang="zh-CN" altLang="en-US" sz="2100" b="1" dirty="0">
                <a:solidFill>
                  <a:schemeClr val="tx1">
                    <a:lumMod val="65000"/>
                    <a:lumOff val="35000"/>
                  </a:schemeClr>
                </a:solidFill>
                <a:latin typeface="+mj-ea"/>
                <a:ea typeface="+mj-ea"/>
              </a:endParaRPr>
            </a:p>
          </p:txBody>
        </p:sp>
      </p:grpSp>
      <p:grpSp>
        <p:nvGrpSpPr>
          <p:cNvPr id="19" name="组合 18"/>
          <p:cNvGrpSpPr/>
          <p:nvPr/>
        </p:nvGrpSpPr>
        <p:grpSpPr>
          <a:xfrm>
            <a:off x="6976586" y="2019651"/>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92%</a:t>
              </a:r>
              <a:endParaRPr lang="zh-CN" altLang="en-US" sz="2100" b="1" dirty="0">
                <a:solidFill>
                  <a:schemeClr val="tx1">
                    <a:lumMod val="65000"/>
                    <a:lumOff val="35000"/>
                  </a:schemeClr>
                </a:solidFill>
                <a:latin typeface="+mj-ea"/>
                <a:ea typeface="+mj-ea"/>
              </a:endParaRPr>
            </a:p>
          </p:txBody>
        </p:sp>
      </p:grpSp>
      <p:sp>
        <p:nvSpPr>
          <p:cNvPr id="24" name="Freeform 8"/>
          <p:cNvSpPr/>
          <p:nvPr/>
        </p:nvSpPr>
        <p:spPr bwMode="auto">
          <a:xfrm rot="18900000">
            <a:off x="1411691" y="2363455"/>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ln>
        </p:spPr>
        <p:txBody>
          <a:bodyPr vert="horz" wrap="square" lIns="92354" tIns="46177" rIns="92354" bIns="46177" numCol="1" anchor="t" anchorCtr="0" compatLnSpc="1"/>
          <a:lstStyle/>
          <a:p>
            <a:endParaRPr lang="zh-CN" altLang="en-US">
              <a:latin typeface="+mj-ea"/>
              <a:ea typeface="+mj-ea"/>
            </a:endParaRPr>
          </a:p>
        </p:txBody>
      </p:sp>
      <p:sp>
        <p:nvSpPr>
          <p:cNvPr id="25" name="Freeform 7"/>
          <p:cNvSpPr/>
          <p:nvPr/>
        </p:nvSpPr>
        <p:spPr bwMode="auto">
          <a:xfrm rot="19087048">
            <a:off x="3320073" y="2260446"/>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ln>
        </p:spPr>
        <p:txBody>
          <a:bodyPr vert="horz" wrap="square" lIns="92354" tIns="46177" rIns="92354" bIns="46177" numCol="1" anchor="t" anchorCtr="0" compatLnSpc="1"/>
          <a:lstStyle/>
          <a:p>
            <a:endParaRPr lang="zh-CN" altLang="en-US">
              <a:latin typeface="+mj-ea"/>
              <a:ea typeface="+mj-ea"/>
            </a:endParaRPr>
          </a:p>
        </p:txBody>
      </p:sp>
      <p:sp>
        <p:nvSpPr>
          <p:cNvPr id="26" name="Freeform 6"/>
          <p:cNvSpPr/>
          <p:nvPr/>
        </p:nvSpPr>
        <p:spPr bwMode="auto">
          <a:xfrm rot="19290703">
            <a:off x="5060464" y="2119119"/>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ln>
        </p:spPr>
        <p:txBody>
          <a:bodyPr vert="horz" wrap="square" lIns="92354" tIns="46177" rIns="92354" bIns="46177" numCol="1" anchor="t" anchorCtr="0" compatLnSpc="1"/>
          <a:lstStyle/>
          <a:p>
            <a:endParaRPr lang="zh-CN" altLang="en-US">
              <a:latin typeface="+mj-ea"/>
              <a:ea typeface="+mj-ea"/>
            </a:endParaRPr>
          </a:p>
        </p:txBody>
      </p:sp>
      <p:sp>
        <p:nvSpPr>
          <p:cNvPr id="27" name="Freeform 5"/>
          <p:cNvSpPr/>
          <p:nvPr/>
        </p:nvSpPr>
        <p:spPr bwMode="auto">
          <a:xfrm rot="19810786">
            <a:off x="6859697" y="1922971"/>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ln>
        </p:spPr>
        <p:txBody>
          <a:bodyPr vert="horz" wrap="square" lIns="92354" tIns="46177" rIns="92354" bIns="46177" numCol="1" anchor="t" anchorCtr="0" compatLnSpc="1"/>
          <a:lstStyle/>
          <a:p>
            <a:endParaRPr lang="zh-CN" altLang="en-US">
              <a:latin typeface="+mj-ea"/>
              <a:ea typeface="+mj-ea"/>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0"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endParaRPr lang="zh-CN" altLang="en-US" sz="1100" dirty="0">
                <a:solidFill>
                  <a:schemeClr val="bg1"/>
                </a:solidFill>
                <a:latin typeface="+mj-ea"/>
                <a:ea typeface="+mj-ea"/>
              </a:endParaRP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3"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endParaRPr lang="zh-CN" altLang="en-US" sz="1100" dirty="0">
                <a:solidFill>
                  <a:schemeClr val="bg1"/>
                </a:solidFill>
                <a:latin typeface="+mj-ea"/>
                <a:ea typeface="+mj-ea"/>
              </a:endParaRP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6"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endParaRPr lang="zh-CN" altLang="en-US" sz="1100" dirty="0">
                <a:solidFill>
                  <a:schemeClr val="bg1"/>
                </a:solidFill>
                <a:latin typeface="+mj-ea"/>
                <a:ea typeface="+mj-ea"/>
              </a:endParaRP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9"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endParaRPr lang="zh-CN" altLang="en-US" sz="1100" dirty="0">
                <a:solidFill>
                  <a:schemeClr val="bg1"/>
                </a:solidFill>
                <a:latin typeface="+mj-ea"/>
                <a:ea typeface="+mj-ea"/>
              </a:endParaRPr>
            </a:p>
          </p:txBody>
        </p:sp>
      </p:grpSp>
      <p:sp>
        <p:nvSpPr>
          <p:cNvPr id="40" name="TextBox 83"/>
          <p:cNvSpPr txBox="1"/>
          <p:nvPr/>
        </p:nvSpPr>
        <p:spPr>
          <a:xfrm>
            <a:off x="1187624" y="3318807"/>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mj-ea"/>
                <a:ea typeface="+mj-ea"/>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endParaRPr>
          </a:p>
        </p:txBody>
      </p:sp>
      <p:sp>
        <p:nvSpPr>
          <p:cNvPr id="41" name="TextBox 84"/>
          <p:cNvSpPr txBox="1"/>
          <p:nvPr/>
        </p:nvSpPr>
        <p:spPr>
          <a:xfrm>
            <a:off x="3027275" y="3318807"/>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mj-ea"/>
                <a:ea typeface="+mj-ea"/>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endParaRPr>
          </a:p>
        </p:txBody>
      </p:sp>
      <p:sp>
        <p:nvSpPr>
          <p:cNvPr id="42" name="TextBox 85"/>
          <p:cNvSpPr txBox="1"/>
          <p:nvPr/>
        </p:nvSpPr>
        <p:spPr>
          <a:xfrm>
            <a:off x="4796502" y="3318807"/>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mj-ea"/>
                <a:ea typeface="+mj-ea"/>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endParaRPr>
          </a:p>
        </p:txBody>
      </p:sp>
      <p:sp>
        <p:nvSpPr>
          <p:cNvPr id="43" name="TextBox 86"/>
          <p:cNvSpPr txBox="1"/>
          <p:nvPr/>
        </p:nvSpPr>
        <p:spPr>
          <a:xfrm>
            <a:off x="6740718" y="3318807"/>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mj-ea"/>
                <a:ea typeface="+mj-ea"/>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25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3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5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11977" y="2531142"/>
            <a:ext cx="6947570" cy="1987154"/>
            <a:chOff x="1097462" y="2569315"/>
            <a:chExt cx="6947571" cy="1987154"/>
          </a:xfrm>
        </p:grpSpPr>
        <p:grpSp>
          <p:nvGrpSpPr>
            <p:cNvPr id="4" name="组合 3"/>
            <p:cNvGrpSpPr/>
            <p:nvPr/>
          </p:nvGrpSpPr>
          <p:grpSpPr>
            <a:xfrm>
              <a:off x="1097462" y="2569315"/>
              <a:ext cx="6769962" cy="1585034"/>
              <a:chOff x="1039405" y="2438687"/>
              <a:chExt cx="6769962" cy="1585034"/>
            </a:xfrm>
          </p:grpSpPr>
          <p:grpSp>
            <p:nvGrpSpPr>
              <p:cNvPr id="10" name="组合 9"/>
              <p:cNvGrpSpPr/>
              <p:nvPr/>
            </p:nvGrpSpPr>
            <p:grpSpPr>
              <a:xfrm>
                <a:off x="1540164" y="2611462"/>
                <a:ext cx="6254544" cy="533400"/>
                <a:chOff x="1540164" y="2611462"/>
                <a:chExt cx="6254544" cy="533400"/>
              </a:xfrm>
            </p:grpSpPr>
            <p:cxnSp>
              <p:nvCxnSpPr>
                <p:cNvPr id="21" name="直接连接符 20"/>
                <p:cNvCxnSpPr/>
                <p:nvPr/>
              </p:nvCxnSpPr>
              <p:spPr>
                <a:xfrm>
                  <a:off x="1540164" y="31448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540164" y="28781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540164" y="26114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1540163" y="2599426"/>
                <a:ext cx="6269204" cy="1382024"/>
                <a:chOff x="2622771" y="2467744"/>
                <a:chExt cx="4493608" cy="990600"/>
              </a:xfrm>
            </p:grpSpPr>
            <p:sp>
              <p:nvSpPr>
                <p:cNvPr id="18" name="任意多边形 17"/>
                <p:cNvSpPr/>
                <p:nvPr/>
              </p:nvSpPr>
              <p:spPr>
                <a:xfrm>
                  <a:off x="2622771" y="2467744"/>
                  <a:ext cx="4493608" cy="990600"/>
                </a:xfrm>
                <a:custGeom>
                  <a:avLst/>
                  <a:gdLst>
                    <a:gd name="connsiteX0" fmla="*/ 0 w 4483100"/>
                    <a:gd name="connsiteY0" fmla="*/ 952500 h 990600"/>
                    <a:gd name="connsiteX1" fmla="*/ 0 w 4483100"/>
                    <a:gd name="connsiteY1" fmla="*/ 596900 h 990600"/>
                    <a:gd name="connsiteX2" fmla="*/ 3022600 w 4483100"/>
                    <a:gd name="connsiteY2" fmla="*/ 393700 h 990600"/>
                    <a:gd name="connsiteX3" fmla="*/ 4483100 w 4483100"/>
                    <a:gd name="connsiteY3" fmla="*/ 0 h 990600"/>
                    <a:gd name="connsiteX4" fmla="*/ 4483100 w 4483100"/>
                    <a:gd name="connsiteY4" fmla="*/ 990600 h 990600"/>
                    <a:gd name="connsiteX5" fmla="*/ 0 w 4483100"/>
                    <a:gd name="connsiteY5" fmla="*/ 9525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3100" h="990600">
                      <a:moveTo>
                        <a:pt x="0" y="952500"/>
                      </a:moveTo>
                      <a:lnTo>
                        <a:pt x="0" y="596900"/>
                      </a:lnTo>
                      <a:lnTo>
                        <a:pt x="3022600" y="393700"/>
                      </a:lnTo>
                      <a:lnTo>
                        <a:pt x="4483100" y="0"/>
                      </a:lnTo>
                      <a:lnTo>
                        <a:pt x="4483100" y="990600"/>
                      </a:lnTo>
                      <a:lnTo>
                        <a:pt x="0" y="9525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9" name="任意多边形 18"/>
                <p:cNvSpPr/>
                <p:nvPr/>
              </p:nvSpPr>
              <p:spPr>
                <a:xfrm>
                  <a:off x="2622771" y="2886844"/>
                  <a:ext cx="4493608" cy="571500"/>
                </a:xfrm>
                <a:custGeom>
                  <a:avLst/>
                  <a:gdLst>
                    <a:gd name="connsiteX0" fmla="*/ 0 w 4483100"/>
                    <a:gd name="connsiteY0" fmla="*/ 571500 h 571500"/>
                    <a:gd name="connsiteX1" fmla="*/ 0 w 4483100"/>
                    <a:gd name="connsiteY1" fmla="*/ 304800 h 571500"/>
                    <a:gd name="connsiteX2" fmla="*/ 1562100 w 4483100"/>
                    <a:gd name="connsiteY2" fmla="*/ 177800 h 571500"/>
                    <a:gd name="connsiteX3" fmla="*/ 3035300 w 4483100"/>
                    <a:gd name="connsiteY3" fmla="*/ 203200 h 571500"/>
                    <a:gd name="connsiteX4" fmla="*/ 4483100 w 4483100"/>
                    <a:gd name="connsiteY4" fmla="*/ 0 h 571500"/>
                    <a:gd name="connsiteX5" fmla="*/ 4483100 w 4483100"/>
                    <a:gd name="connsiteY5" fmla="*/ 558800 h 571500"/>
                    <a:gd name="connsiteX6" fmla="*/ 0 w 4483100"/>
                    <a:gd name="connsiteY6"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3100" h="571500">
                      <a:moveTo>
                        <a:pt x="0" y="571500"/>
                      </a:moveTo>
                      <a:lnTo>
                        <a:pt x="0" y="304800"/>
                      </a:lnTo>
                      <a:lnTo>
                        <a:pt x="1562100" y="177800"/>
                      </a:lnTo>
                      <a:lnTo>
                        <a:pt x="3035300" y="203200"/>
                      </a:lnTo>
                      <a:lnTo>
                        <a:pt x="4483100" y="0"/>
                      </a:lnTo>
                      <a:lnTo>
                        <a:pt x="4483100" y="558800"/>
                      </a:lnTo>
                      <a:lnTo>
                        <a:pt x="0" y="5715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0" name="任意多边形 19"/>
                <p:cNvSpPr/>
                <p:nvPr/>
              </p:nvSpPr>
              <p:spPr>
                <a:xfrm>
                  <a:off x="2622771" y="3191644"/>
                  <a:ext cx="4493608" cy="266700"/>
                </a:xfrm>
                <a:custGeom>
                  <a:avLst/>
                  <a:gdLst>
                    <a:gd name="connsiteX0" fmla="*/ 0 w 4470400"/>
                    <a:gd name="connsiteY0" fmla="*/ 266700 h 266700"/>
                    <a:gd name="connsiteX1" fmla="*/ 0 w 4470400"/>
                    <a:gd name="connsiteY1" fmla="*/ 76200 h 266700"/>
                    <a:gd name="connsiteX2" fmla="*/ 3009900 w 4470400"/>
                    <a:gd name="connsiteY2" fmla="*/ 0 h 266700"/>
                    <a:gd name="connsiteX3" fmla="*/ 4470400 w 4470400"/>
                    <a:gd name="connsiteY3" fmla="*/ 152400 h 266700"/>
                    <a:gd name="connsiteX4" fmla="*/ 4470400 w 4470400"/>
                    <a:gd name="connsiteY4" fmla="*/ 266700 h 266700"/>
                    <a:gd name="connsiteX5" fmla="*/ 0 w 4470400"/>
                    <a:gd name="connsiteY5"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0400" h="266700">
                      <a:moveTo>
                        <a:pt x="0" y="266700"/>
                      </a:moveTo>
                      <a:lnTo>
                        <a:pt x="0" y="76200"/>
                      </a:lnTo>
                      <a:lnTo>
                        <a:pt x="3009900" y="0"/>
                      </a:lnTo>
                      <a:lnTo>
                        <a:pt x="4470400" y="152400"/>
                      </a:lnTo>
                      <a:lnTo>
                        <a:pt x="4470400" y="266700"/>
                      </a:lnTo>
                      <a:lnTo>
                        <a:pt x="0" y="266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grpSp>
          <p:sp>
            <p:nvSpPr>
              <p:cNvPr id="12" name="TextBox 11"/>
              <p:cNvSpPr txBox="1"/>
              <p:nvPr/>
            </p:nvSpPr>
            <p:spPr>
              <a:xfrm>
                <a:off x="1138791" y="3715944"/>
                <a:ext cx="290464"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0</a:t>
                </a:r>
                <a:endParaRPr lang="zh-CN" altLang="en-US" sz="1400" dirty="0">
                  <a:latin typeface="微软雅黑" panose="020B0503020204020204" charset="-122"/>
                  <a:ea typeface="微软雅黑" panose="020B0503020204020204" charset="-122"/>
                </a:endParaRPr>
              </a:p>
            </p:txBody>
          </p:sp>
          <p:sp>
            <p:nvSpPr>
              <p:cNvPr id="13" name="TextBox 12"/>
              <p:cNvSpPr txBox="1"/>
              <p:nvPr/>
            </p:nvSpPr>
            <p:spPr>
              <a:xfrm>
                <a:off x="1138791" y="3460491"/>
                <a:ext cx="290464"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2</a:t>
                </a:r>
                <a:endParaRPr lang="zh-CN" altLang="en-US" sz="1400" dirty="0">
                  <a:latin typeface="微软雅黑" panose="020B0503020204020204" charset="-122"/>
                  <a:ea typeface="微软雅黑" panose="020B0503020204020204" charset="-122"/>
                </a:endParaRPr>
              </a:p>
            </p:txBody>
          </p:sp>
          <p:sp>
            <p:nvSpPr>
              <p:cNvPr id="14" name="TextBox 13"/>
              <p:cNvSpPr txBox="1"/>
              <p:nvPr/>
            </p:nvSpPr>
            <p:spPr>
              <a:xfrm>
                <a:off x="1138791" y="3205040"/>
                <a:ext cx="290464"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4</a:t>
                </a:r>
                <a:endParaRPr lang="zh-CN" altLang="en-US" sz="1400" dirty="0">
                  <a:latin typeface="微软雅黑" panose="020B0503020204020204" charset="-122"/>
                  <a:ea typeface="微软雅黑" panose="020B0503020204020204" charset="-122"/>
                </a:endParaRPr>
              </a:p>
            </p:txBody>
          </p:sp>
          <p:sp>
            <p:nvSpPr>
              <p:cNvPr id="15" name="TextBox 14"/>
              <p:cNvSpPr txBox="1"/>
              <p:nvPr/>
            </p:nvSpPr>
            <p:spPr>
              <a:xfrm>
                <a:off x="1138791" y="2949589"/>
                <a:ext cx="290464"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6</a:t>
                </a:r>
                <a:endParaRPr lang="zh-CN" altLang="en-US" sz="1400" dirty="0">
                  <a:latin typeface="微软雅黑" panose="020B0503020204020204" charset="-122"/>
                  <a:ea typeface="微软雅黑" panose="020B0503020204020204" charset="-122"/>
                </a:endParaRPr>
              </a:p>
            </p:txBody>
          </p:sp>
          <p:sp>
            <p:nvSpPr>
              <p:cNvPr id="16" name="TextBox 15"/>
              <p:cNvSpPr txBox="1"/>
              <p:nvPr/>
            </p:nvSpPr>
            <p:spPr>
              <a:xfrm>
                <a:off x="1138791" y="2694138"/>
                <a:ext cx="290464"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8</a:t>
                </a:r>
                <a:endParaRPr lang="zh-CN" altLang="en-US" sz="1400" dirty="0">
                  <a:latin typeface="微软雅黑" panose="020B0503020204020204" charset="-122"/>
                  <a:ea typeface="微软雅黑" panose="020B0503020204020204" charset="-122"/>
                </a:endParaRPr>
              </a:p>
            </p:txBody>
          </p:sp>
          <p:sp>
            <p:nvSpPr>
              <p:cNvPr id="17" name="TextBox 16"/>
              <p:cNvSpPr txBox="1"/>
              <p:nvPr/>
            </p:nvSpPr>
            <p:spPr>
              <a:xfrm>
                <a:off x="1039405" y="2438687"/>
                <a:ext cx="396262"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10</a:t>
                </a:r>
                <a:endParaRPr lang="zh-CN" altLang="en-US" sz="1400" dirty="0">
                  <a:latin typeface="微软雅黑" panose="020B0503020204020204" charset="-122"/>
                  <a:ea typeface="微软雅黑" panose="020B0503020204020204" charset="-122"/>
                </a:endParaRPr>
              </a:p>
            </p:txBody>
          </p:sp>
        </p:grpSp>
        <p:sp>
          <p:nvSpPr>
            <p:cNvPr id="5" name="TextBox 4"/>
            <p:cNvSpPr txBox="1"/>
            <p:nvPr/>
          </p:nvSpPr>
          <p:spPr>
            <a:xfrm>
              <a:off x="1409024" y="4248692"/>
              <a:ext cx="607859"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2010</a:t>
              </a:r>
              <a:endParaRPr lang="zh-CN" altLang="en-US" sz="1400" dirty="0">
                <a:latin typeface="微软雅黑" panose="020B0503020204020204" charset="-122"/>
                <a:ea typeface="微软雅黑" panose="020B0503020204020204" charset="-122"/>
              </a:endParaRPr>
            </a:p>
          </p:txBody>
        </p:sp>
        <p:sp>
          <p:nvSpPr>
            <p:cNvPr id="6" name="TextBox 5"/>
            <p:cNvSpPr txBox="1"/>
            <p:nvPr/>
          </p:nvSpPr>
          <p:spPr>
            <a:xfrm>
              <a:off x="2911253" y="4248692"/>
              <a:ext cx="607859" cy="307777"/>
            </a:xfrm>
            <a:prstGeom prst="rect">
              <a:avLst/>
            </a:prstGeom>
            <a:noFill/>
          </p:spPr>
          <p:txBody>
            <a:bodyPr wrap="none" rtlCol="0">
              <a:spAutoFit/>
            </a:bodyPr>
            <a:lstStyle/>
            <a:p>
              <a:r>
                <a:rPr lang="en-US" altLang="zh-CN" sz="1400" dirty="0">
                  <a:latin typeface="微软雅黑" panose="020B0503020204020204" charset="-122"/>
                  <a:ea typeface="微软雅黑" panose="020B0503020204020204" charset="-122"/>
                </a:rPr>
                <a:t>2011</a:t>
              </a:r>
              <a:endParaRPr lang="zh-CN" altLang="en-US" sz="1400" dirty="0">
                <a:latin typeface="微软雅黑" panose="020B0503020204020204" charset="-122"/>
                <a:ea typeface="微软雅黑" panose="020B0503020204020204" charset="-122"/>
              </a:endParaRPr>
            </a:p>
          </p:txBody>
        </p:sp>
        <p:sp>
          <p:nvSpPr>
            <p:cNvPr id="7" name="TextBox 6"/>
            <p:cNvSpPr txBox="1"/>
            <p:nvPr/>
          </p:nvSpPr>
          <p:spPr>
            <a:xfrm>
              <a:off x="4413481" y="4248692"/>
              <a:ext cx="607859" cy="307777"/>
            </a:xfrm>
            <a:prstGeom prst="rect">
              <a:avLst/>
            </a:prstGeom>
            <a:noFill/>
          </p:spPr>
          <p:txBody>
            <a:bodyPr wrap="none" rtlCol="0">
              <a:spAutoFit/>
            </a:bodyPr>
            <a:lstStyle/>
            <a:p>
              <a:r>
                <a:rPr lang="en-US" altLang="zh-CN" sz="1400" dirty="0" smtClean="0">
                  <a:latin typeface="微软雅黑" panose="020B0503020204020204" charset="-122"/>
                  <a:ea typeface="微软雅黑" panose="020B0503020204020204" charset="-122"/>
                </a:rPr>
                <a:t>2016</a:t>
              </a:r>
              <a:endParaRPr lang="en-US" altLang="zh-CN" sz="1400" dirty="0" smtClean="0">
                <a:latin typeface="微软雅黑" panose="020B0503020204020204" charset="-122"/>
                <a:ea typeface="微软雅黑" panose="020B0503020204020204" charset="-122"/>
              </a:endParaRPr>
            </a:p>
          </p:txBody>
        </p:sp>
        <p:sp>
          <p:nvSpPr>
            <p:cNvPr id="8" name="TextBox 7"/>
            <p:cNvSpPr txBox="1"/>
            <p:nvPr/>
          </p:nvSpPr>
          <p:spPr>
            <a:xfrm>
              <a:off x="5915710" y="4248692"/>
              <a:ext cx="607859" cy="307777"/>
            </a:xfrm>
            <a:prstGeom prst="rect">
              <a:avLst/>
            </a:prstGeom>
            <a:noFill/>
          </p:spPr>
          <p:txBody>
            <a:bodyPr wrap="none" rtlCol="0">
              <a:spAutoFit/>
            </a:bodyPr>
            <a:lstStyle/>
            <a:p>
              <a:r>
                <a:rPr lang="en-US" altLang="zh-CN" sz="1400" dirty="0" smtClean="0">
                  <a:latin typeface="微软雅黑" panose="020B0503020204020204" charset="-122"/>
                  <a:ea typeface="微软雅黑" panose="020B0503020204020204" charset="-122"/>
                </a:rPr>
                <a:t>2019</a:t>
              </a:r>
              <a:endParaRPr lang="zh-CN" altLang="en-US" sz="1400" dirty="0">
                <a:latin typeface="微软雅黑" panose="020B0503020204020204" charset="-122"/>
                <a:ea typeface="微软雅黑" panose="020B0503020204020204" charset="-122"/>
              </a:endParaRPr>
            </a:p>
          </p:txBody>
        </p:sp>
        <p:sp>
          <p:nvSpPr>
            <p:cNvPr id="9" name="TextBox 8"/>
            <p:cNvSpPr txBox="1"/>
            <p:nvPr/>
          </p:nvSpPr>
          <p:spPr>
            <a:xfrm>
              <a:off x="7417938" y="4248692"/>
              <a:ext cx="627095" cy="307777"/>
            </a:xfrm>
            <a:prstGeom prst="rect">
              <a:avLst/>
            </a:prstGeom>
            <a:noFill/>
          </p:spPr>
          <p:txBody>
            <a:bodyPr wrap="none" rtlCol="0">
              <a:spAutoFit/>
            </a:bodyPr>
            <a:lstStyle/>
            <a:p>
              <a:r>
                <a:rPr lang="en-US" altLang="zh-CN" sz="1400" dirty="0" smtClean="0">
                  <a:latin typeface="微软雅黑" panose="020B0503020204020204" charset="-122"/>
                  <a:ea typeface="微软雅黑" panose="020B0503020204020204" charset="-122"/>
                </a:rPr>
                <a:t>20XX</a:t>
              </a:r>
              <a:endParaRPr lang="zh-CN" altLang="en-US" sz="1400" dirty="0">
                <a:latin typeface="微软雅黑" panose="020B0503020204020204" charset="-122"/>
                <a:ea typeface="微软雅黑" panose="020B0503020204020204" charset="-122"/>
              </a:endParaRPr>
            </a:p>
          </p:txBody>
        </p:sp>
      </p:grpSp>
      <p:grpSp>
        <p:nvGrpSpPr>
          <p:cNvPr id="24" name="组合 23"/>
          <p:cNvGrpSpPr/>
          <p:nvPr/>
        </p:nvGrpSpPr>
        <p:grpSpPr>
          <a:xfrm>
            <a:off x="1353388" y="1239330"/>
            <a:ext cx="1542588" cy="307777"/>
            <a:chOff x="1353388" y="1296413"/>
            <a:chExt cx="1542588" cy="307777"/>
          </a:xfrm>
        </p:grpSpPr>
        <p:sp>
          <p:nvSpPr>
            <p:cNvPr id="25" name="矩形 24"/>
            <p:cNvSpPr/>
            <p:nvPr/>
          </p:nvSpPr>
          <p:spPr>
            <a:xfrm>
              <a:off x="1353388" y="1385590"/>
              <a:ext cx="144016" cy="144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6" name="TextBox 25"/>
            <p:cNvSpPr txBox="1"/>
            <p:nvPr/>
          </p:nvSpPr>
          <p:spPr>
            <a:xfrm>
              <a:off x="1634092" y="1296413"/>
              <a:ext cx="1261884" cy="307777"/>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点击添加标题</a:t>
              </a:r>
              <a:endParaRPr lang="zh-CN" altLang="en-US" sz="1400" dirty="0">
                <a:latin typeface="微软雅黑" panose="020B0503020204020204" charset="-122"/>
                <a:ea typeface="微软雅黑" panose="020B0503020204020204" charset="-122"/>
              </a:endParaRPr>
            </a:p>
          </p:txBody>
        </p:sp>
      </p:grpSp>
      <p:grpSp>
        <p:nvGrpSpPr>
          <p:cNvPr id="27" name="组合 26"/>
          <p:cNvGrpSpPr/>
          <p:nvPr/>
        </p:nvGrpSpPr>
        <p:grpSpPr>
          <a:xfrm>
            <a:off x="3598209" y="1239330"/>
            <a:ext cx="1542588" cy="307777"/>
            <a:chOff x="1353388" y="1701361"/>
            <a:chExt cx="1542588" cy="307777"/>
          </a:xfrm>
        </p:grpSpPr>
        <p:sp>
          <p:nvSpPr>
            <p:cNvPr id="28" name="矩形 27"/>
            <p:cNvSpPr/>
            <p:nvPr/>
          </p:nvSpPr>
          <p:spPr>
            <a:xfrm>
              <a:off x="1353388" y="1792716"/>
              <a:ext cx="144016"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9" name="TextBox 28"/>
            <p:cNvSpPr txBox="1"/>
            <p:nvPr/>
          </p:nvSpPr>
          <p:spPr>
            <a:xfrm>
              <a:off x="1634092" y="1701361"/>
              <a:ext cx="1261884" cy="307777"/>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点击添加标题</a:t>
              </a:r>
              <a:endParaRPr lang="zh-CN" altLang="en-US" sz="1400" dirty="0">
                <a:latin typeface="微软雅黑" panose="020B0503020204020204" charset="-122"/>
                <a:ea typeface="微软雅黑" panose="020B0503020204020204" charset="-122"/>
              </a:endParaRPr>
            </a:p>
          </p:txBody>
        </p:sp>
      </p:grpSp>
      <p:grpSp>
        <p:nvGrpSpPr>
          <p:cNvPr id="30" name="组合 29"/>
          <p:cNvGrpSpPr/>
          <p:nvPr/>
        </p:nvGrpSpPr>
        <p:grpSpPr>
          <a:xfrm>
            <a:off x="5843027" y="1239330"/>
            <a:ext cx="1542588" cy="307777"/>
            <a:chOff x="1353388" y="2093247"/>
            <a:chExt cx="1542588" cy="307777"/>
          </a:xfrm>
        </p:grpSpPr>
        <p:sp>
          <p:nvSpPr>
            <p:cNvPr id="31" name="矩形 30"/>
            <p:cNvSpPr/>
            <p:nvPr/>
          </p:nvSpPr>
          <p:spPr>
            <a:xfrm>
              <a:off x="1353388" y="2199842"/>
              <a:ext cx="144016"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32" name="TextBox 31"/>
            <p:cNvSpPr txBox="1"/>
            <p:nvPr/>
          </p:nvSpPr>
          <p:spPr>
            <a:xfrm>
              <a:off x="1634092" y="2093247"/>
              <a:ext cx="1261884" cy="307777"/>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点击添加标题</a:t>
              </a:r>
              <a:endParaRPr lang="zh-CN" altLang="en-US" sz="1400" dirty="0">
                <a:latin typeface="微软雅黑" panose="020B0503020204020204" charset="-122"/>
                <a:ea typeface="微软雅黑" panose="020B0503020204020204" charset="-122"/>
              </a:endParaRPr>
            </a:p>
          </p:txBody>
        </p:sp>
      </p:grpSp>
      <p:grpSp>
        <p:nvGrpSpPr>
          <p:cNvPr id="33" name="组合 32"/>
          <p:cNvGrpSpPr/>
          <p:nvPr/>
        </p:nvGrpSpPr>
        <p:grpSpPr>
          <a:xfrm>
            <a:off x="1648707" y="1620316"/>
            <a:ext cx="1221809" cy="527520"/>
            <a:chOff x="1636180" y="1682946"/>
            <a:chExt cx="1221810" cy="527520"/>
          </a:xfrm>
        </p:grpSpPr>
        <p:sp>
          <p:nvSpPr>
            <p:cNvPr id="34" name="TextBox 33"/>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sp>
          <p:nvSpPr>
            <p:cNvPr id="35" name="TextBox 34"/>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grpSp>
      <p:grpSp>
        <p:nvGrpSpPr>
          <p:cNvPr id="36" name="组合 35"/>
          <p:cNvGrpSpPr/>
          <p:nvPr/>
        </p:nvGrpSpPr>
        <p:grpSpPr>
          <a:xfrm>
            <a:off x="3903391" y="1620316"/>
            <a:ext cx="1221809" cy="527520"/>
            <a:chOff x="1636180" y="1682946"/>
            <a:chExt cx="1221810" cy="527520"/>
          </a:xfrm>
        </p:grpSpPr>
        <p:sp>
          <p:nvSpPr>
            <p:cNvPr id="37" name="TextBox 36"/>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sp>
          <p:nvSpPr>
            <p:cNvPr id="38" name="TextBox 37"/>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grpSp>
      <p:grpSp>
        <p:nvGrpSpPr>
          <p:cNvPr id="39" name="组合 38"/>
          <p:cNvGrpSpPr/>
          <p:nvPr/>
        </p:nvGrpSpPr>
        <p:grpSpPr>
          <a:xfrm>
            <a:off x="6133023" y="1620316"/>
            <a:ext cx="1221809" cy="527520"/>
            <a:chOff x="1636180" y="1682946"/>
            <a:chExt cx="1221810" cy="527520"/>
          </a:xfrm>
        </p:grpSpPr>
        <p:sp>
          <p:nvSpPr>
            <p:cNvPr id="40" name="TextBox 39"/>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sp>
          <p:nvSpPr>
            <p:cNvPr id="41" name="TextBox 40"/>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cs typeface="Arial" panose="020B0604020202020204" pitchFamily="34" charset="0"/>
                </a:rPr>
                <a:t>&gt;</a:t>
              </a:r>
              <a:r>
                <a:rPr lang="zh-CN" altLang="en-US" sz="1200" dirty="0" smtClean="0">
                  <a:latin typeface="微软雅黑" panose="020B0503020204020204" charset="-122"/>
                  <a:ea typeface="微软雅黑" panose="020B0503020204020204" charset="-122"/>
                  <a:cs typeface="Arial" panose="020B0604020202020204" pitchFamily="34" charset="0"/>
                </a:rPr>
                <a:t>添加文字内容</a:t>
              </a:r>
              <a:endParaRPr lang="zh-CN" altLang="en-US" sz="1200" dirty="0">
                <a:latin typeface="微软雅黑" panose="020B0503020204020204" charset="-122"/>
                <a:ea typeface="微软雅黑" panose="020B0503020204020204" charset="-122"/>
                <a:cs typeface="Arial" panose="020B0604020202020204" pitchFamily="34" charset="0"/>
              </a:endParaRPr>
            </a:p>
          </p:txBody>
        </p:sp>
      </p:grpSp>
      <p:sp>
        <p:nvSpPr>
          <p:cNvPr id="42" name="TextBox 41"/>
          <p:cNvSpPr txBox="1"/>
          <p:nvPr/>
        </p:nvSpPr>
        <p:spPr>
          <a:xfrm>
            <a:off x="-41955" y="-2540818"/>
            <a:ext cx="232756" cy="300082"/>
          </a:xfrm>
          <a:prstGeom prst="rect">
            <a:avLst/>
          </a:prstGeom>
          <a:noFill/>
        </p:spPr>
        <p:txBody>
          <a:bodyPr wrap="none" rtlCol="0">
            <a:spAutoFit/>
          </a:bodyPr>
          <a:lstStyle/>
          <a:p>
            <a:r>
              <a:rPr lang="zh-CN" altLang="en-US" dirty="0" smtClean="0"/>
              <a:t> </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1500"/>
                                        <p:tgtEl>
                                          <p:spTgt spid="3"/>
                                        </p:tgtEl>
                                      </p:cBhvr>
                                    </p:animEffect>
                                  </p:childTnLst>
                                </p:cTn>
                              </p:par>
                              <p:par>
                                <p:cTn id="8" presetID="47" presetClass="entr" presetSubtype="0" fill="hold" nodeType="withEffect">
                                  <p:stCondLst>
                                    <p:cond delay="15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750"/>
                                        <p:tgtEl>
                                          <p:spTgt spid="24"/>
                                        </p:tgtEl>
                                      </p:cBhvr>
                                    </p:animEffect>
                                    <p:anim calcmode="lin" valueType="num">
                                      <p:cBhvr>
                                        <p:cTn id="11" dur="750" fill="hold"/>
                                        <p:tgtEl>
                                          <p:spTgt spid="24"/>
                                        </p:tgtEl>
                                        <p:attrNameLst>
                                          <p:attrName>ppt_x</p:attrName>
                                        </p:attrNameLst>
                                      </p:cBhvr>
                                      <p:tavLst>
                                        <p:tav tm="0">
                                          <p:val>
                                            <p:strVal val="#ppt_x"/>
                                          </p:val>
                                        </p:tav>
                                        <p:tav tm="100000">
                                          <p:val>
                                            <p:strVal val="#ppt_x"/>
                                          </p:val>
                                        </p:tav>
                                      </p:tavLst>
                                    </p:anim>
                                    <p:anim calcmode="lin" valueType="num">
                                      <p:cBhvr>
                                        <p:cTn id="12" dur="750" fill="hold"/>
                                        <p:tgtEl>
                                          <p:spTgt spid="24"/>
                                        </p:tgtEl>
                                        <p:attrNameLst>
                                          <p:attrName>ppt_y</p:attrName>
                                        </p:attrNameLst>
                                      </p:cBhvr>
                                      <p:tavLst>
                                        <p:tav tm="0">
                                          <p:val>
                                            <p:strVal val="#ppt_y-.1"/>
                                          </p:val>
                                        </p:tav>
                                        <p:tav tm="100000">
                                          <p:val>
                                            <p:strVal val="#ppt_y"/>
                                          </p:val>
                                        </p:tav>
                                      </p:tavLst>
                                    </p:anim>
                                  </p:childTnLst>
                                </p:cTn>
                              </p:par>
                              <p:par>
                                <p:cTn id="13" presetID="22" presetClass="entr" presetSubtype="1" fill="hold" nodeType="withEffect">
                                  <p:stCondLst>
                                    <p:cond delay="220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par>
                                <p:cTn id="16" presetID="47" presetClass="entr" presetSubtype="0" fill="hold" nodeType="withEffect">
                                  <p:stCondLst>
                                    <p:cond delay="170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750"/>
                                        <p:tgtEl>
                                          <p:spTgt spid="27"/>
                                        </p:tgtEl>
                                      </p:cBhvr>
                                    </p:animEffect>
                                    <p:anim calcmode="lin" valueType="num">
                                      <p:cBhvr>
                                        <p:cTn id="19" dur="750" fill="hold"/>
                                        <p:tgtEl>
                                          <p:spTgt spid="27"/>
                                        </p:tgtEl>
                                        <p:attrNameLst>
                                          <p:attrName>ppt_x</p:attrName>
                                        </p:attrNameLst>
                                      </p:cBhvr>
                                      <p:tavLst>
                                        <p:tav tm="0">
                                          <p:val>
                                            <p:strVal val="#ppt_x"/>
                                          </p:val>
                                        </p:tav>
                                        <p:tav tm="100000">
                                          <p:val>
                                            <p:strVal val="#ppt_x"/>
                                          </p:val>
                                        </p:tav>
                                      </p:tavLst>
                                    </p:anim>
                                    <p:anim calcmode="lin" valueType="num">
                                      <p:cBhvr>
                                        <p:cTn id="20" dur="750" fill="hold"/>
                                        <p:tgtEl>
                                          <p:spTgt spid="27"/>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240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par>
                                <p:cTn id="24" presetID="47" presetClass="entr" presetSubtype="0" fill="hold" nodeType="withEffect">
                                  <p:stCondLst>
                                    <p:cond delay="200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750"/>
                                        <p:tgtEl>
                                          <p:spTgt spid="30"/>
                                        </p:tgtEl>
                                      </p:cBhvr>
                                    </p:animEffect>
                                    <p:anim calcmode="lin" valueType="num">
                                      <p:cBhvr>
                                        <p:cTn id="27" dur="750" fill="hold"/>
                                        <p:tgtEl>
                                          <p:spTgt spid="30"/>
                                        </p:tgtEl>
                                        <p:attrNameLst>
                                          <p:attrName>ppt_x</p:attrName>
                                        </p:attrNameLst>
                                      </p:cBhvr>
                                      <p:tavLst>
                                        <p:tav tm="0">
                                          <p:val>
                                            <p:strVal val="#ppt_x"/>
                                          </p:val>
                                        </p:tav>
                                        <p:tav tm="100000">
                                          <p:val>
                                            <p:strVal val="#ppt_x"/>
                                          </p:val>
                                        </p:tav>
                                      </p:tavLst>
                                    </p:anim>
                                    <p:anim calcmode="lin" valueType="num">
                                      <p:cBhvr>
                                        <p:cTn id="28" dur="750" fill="hold"/>
                                        <p:tgtEl>
                                          <p:spTgt spid="30"/>
                                        </p:tgtEl>
                                        <p:attrNameLst>
                                          <p:attrName>ppt_y</p:attrName>
                                        </p:attrNameLst>
                                      </p:cBhvr>
                                      <p:tavLst>
                                        <p:tav tm="0">
                                          <p:val>
                                            <p:strVal val="#ppt_y-.1"/>
                                          </p:val>
                                        </p:tav>
                                        <p:tav tm="100000">
                                          <p:val>
                                            <p:strVal val="#ppt_y"/>
                                          </p:val>
                                        </p:tav>
                                      </p:tavLst>
                                    </p:anim>
                                  </p:childTnLst>
                                </p:cTn>
                              </p:par>
                              <p:par>
                                <p:cTn id="29" presetID="22" presetClass="entr" presetSubtype="1" fill="hold" nodeType="withEffect">
                                  <p:stCondLst>
                                    <p:cond delay="270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54" y="0"/>
            <a:ext cx="9141291" cy="5143500"/>
          </a:xfrm>
          <a:prstGeom prst="rect">
            <a:avLst/>
          </a:prstGeom>
        </p:spPr>
      </p:pic>
      <p:sp>
        <p:nvSpPr>
          <p:cNvPr id="6" name="矩形 5"/>
          <p:cNvSpPr/>
          <p:nvPr/>
        </p:nvSpPr>
        <p:spPr>
          <a:xfrm>
            <a:off x="3705054" y="977900"/>
            <a:ext cx="1562100" cy="50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charset="-122"/>
                <a:ea typeface="微软雅黑" panose="020B0503020204020204" charset="-122"/>
              </a:rPr>
              <a:t>第二部分</a:t>
            </a:r>
            <a:endParaRPr lang="zh-CN" altLang="en-US" sz="2400" b="1" dirty="0">
              <a:latin typeface="微软雅黑" panose="020B0503020204020204" charset="-122"/>
              <a:ea typeface="微软雅黑" panose="020B0503020204020204" charset="-122"/>
            </a:endParaRPr>
          </a:p>
        </p:txBody>
      </p:sp>
      <p:sp>
        <p:nvSpPr>
          <p:cNvPr id="7" name="矩形 6"/>
          <p:cNvSpPr/>
          <p:nvPr/>
        </p:nvSpPr>
        <p:spPr>
          <a:xfrm>
            <a:off x="2101510" y="1803400"/>
            <a:ext cx="4769189" cy="546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charset="-122"/>
                <a:ea typeface="微软雅黑" panose="020B0503020204020204" charset="-122"/>
              </a:rPr>
              <a:t>单击此处添加文字标题</a:t>
            </a:r>
            <a:endParaRPr lang="zh-CN" altLang="en-US" sz="32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1" cstate="screen"/>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2" cstate="screen"/>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39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anose="020B0503020204020204" charset="-122"/>
                <a:ea typeface="微软雅黑" panose="020B050302020402020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cs typeface="+mn-cs"/>
            </a:endParaRPr>
          </a:p>
        </p:txBody>
      </p:sp>
      <p:grpSp>
        <p:nvGrpSpPr>
          <p:cNvPr id="54" name="Group 14"/>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Calibri" panose="020F0502020204030204" pitchFamily="34" charset="0"/>
                <a:ea typeface="微软雅黑" panose="020B0503020204020204" charset="-122"/>
                <a:cs typeface="+mn-cs"/>
                <a:sym typeface="宋体" panose="02010600030101010101" pitchFamily="2" charset="-122"/>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79" name="TextBox 7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rPr>
              <a:t> </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7F7F7F"/>
      </a:dk2>
      <a:lt2>
        <a:srgbClr val="7F7F7F"/>
      </a:lt2>
      <a:accent1>
        <a:srgbClr val="00B0F0"/>
      </a:accent1>
      <a:accent2>
        <a:srgbClr val="0084B4"/>
      </a:accent2>
      <a:accent3>
        <a:srgbClr val="00B0F0"/>
      </a:accent3>
      <a:accent4>
        <a:srgbClr val="0084B4"/>
      </a:accent4>
      <a:accent5>
        <a:srgbClr val="00B0F0"/>
      </a:accent5>
      <a:accent6>
        <a:srgbClr val="0084B4"/>
      </a:accent6>
      <a:hlink>
        <a:srgbClr val="FFFFFF"/>
      </a:hlink>
      <a:folHlink>
        <a:srgbClr val="FFFF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2311</Words>
  <Application>WPS 演示</Application>
  <PresentationFormat>全屏显示(16:9)</PresentationFormat>
  <Paragraphs>375</Paragraphs>
  <Slides>23</Slides>
  <Notes>23</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23</vt:i4>
      </vt:variant>
    </vt:vector>
  </HeadingPairs>
  <TitlesOfParts>
    <vt:vector size="51" baseType="lpstr">
      <vt:lpstr>Arial</vt:lpstr>
      <vt:lpstr>宋体</vt:lpstr>
      <vt:lpstr>Wingdings</vt:lpstr>
      <vt:lpstr>Arial</vt:lpstr>
      <vt:lpstr>微软雅黑</vt:lpstr>
      <vt:lpstr>Calibri</vt:lpstr>
      <vt:lpstr>方正粗谭黑简体</vt:lpstr>
      <vt:lpstr>黑体</vt:lpstr>
      <vt:lpstr>Agency FB</vt:lpstr>
      <vt:lpstr>方正正黑简体</vt:lpstr>
      <vt:lpstr>Calibri</vt:lpstr>
      <vt:lpstr>华文黑体</vt:lpstr>
      <vt:lpstr>Times New Roman</vt:lpstr>
      <vt:lpstr>幼圆</vt:lpstr>
      <vt:lpstr>NumberOnly</vt:lpstr>
      <vt:lpstr>Arial Unicode MS</vt:lpstr>
      <vt:lpstr>等线</vt:lpstr>
      <vt:lpstr>Helvetica Neue</vt:lpstr>
      <vt:lpstr>Arial Unicode MS</vt:lpstr>
      <vt:lpstr>Marlett</vt:lpstr>
      <vt:lpstr>굴림</vt:lpstr>
      <vt:lpstr>Arial Narrow</vt:lpstr>
      <vt:lpstr>Lato Light</vt:lpstr>
      <vt:lpstr>Segoe Print</vt:lpstr>
      <vt:lpstr>ITC Avant Garde Std Bk</vt:lpstr>
      <vt:lpstr>方正正纤黑简体</vt:lpstr>
      <vt:lpstr>Malgun Gothic</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篮球比赛</dc:title>
  <dc:creator>第一PPT</dc:creator>
  <cp:keywords>www.1ppt.com</cp:keywords>
  <dc:description>www.1ppt.com</dc:description>
  <cp:lastModifiedBy>Administrator</cp:lastModifiedBy>
  <cp:revision>22</cp:revision>
  <dcterms:created xsi:type="dcterms:W3CDTF">2017-03-04T06:55:00Z</dcterms:created>
  <dcterms:modified xsi:type="dcterms:W3CDTF">2019-12-14T03:58:06Z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