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32"/>
  </p:handoutMasterIdLst>
  <p:sldIdLst>
    <p:sldId id="9902" r:id="rId3"/>
    <p:sldId id="10414" r:id="rId5"/>
    <p:sldId id="10415" r:id="rId6"/>
    <p:sldId id="10416" r:id="rId7"/>
    <p:sldId id="10417" r:id="rId8"/>
    <p:sldId id="10418" r:id="rId9"/>
    <p:sldId id="10419" r:id="rId10"/>
    <p:sldId id="10420" r:id="rId11"/>
    <p:sldId id="10421" r:id="rId12"/>
    <p:sldId id="10422" r:id="rId13"/>
    <p:sldId id="10434" r:id="rId14"/>
    <p:sldId id="10435" r:id="rId15"/>
    <p:sldId id="10436" r:id="rId16"/>
    <p:sldId id="10437" r:id="rId17"/>
    <p:sldId id="10438" r:id="rId18"/>
    <p:sldId id="10439" r:id="rId19"/>
    <p:sldId id="10440" r:id="rId20"/>
    <p:sldId id="10441" r:id="rId21"/>
    <p:sldId id="10442" r:id="rId22"/>
    <p:sldId id="10443" r:id="rId23"/>
    <p:sldId id="10444" r:id="rId24"/>
    <p:sldId id="10423" r:id="rId25"/>
    <p:sldId id="10424" r:id="rId26"/>
    <p:sldId id="10425" r:id="rId27"/>
    <p:sldId id="10426" r:id="rId28"/>
    <p:sldId id="10427" r:id="rId29"/>
    <p:sldId id="10428" r:id="rId30"/>
    <p:sldId id="10400" r:id="rId31"/>
  </p:sldIdLst>
  <p:sldSz cx="12858750" cy="7232650"/>
  <p:notesSz cx="6858000" cy="9144000"/>
  <p:custDataLst>
    <p:tags r:id="rId3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3E4E"/>
    <a:srgbClr val="857268"/>
    <a:srgbClr val="949290"/>
    <a:srgbClr val="646C62"/>
    <a:srgbClr val="C0823B"/>
    <a:srgbClr val="875526"/>
    <a:srgbClr val="1D3A50"/>
    <a:srgbClr val="C58132"/>
    <a:srgbClr val="3F2F1A"/>
    <a:srgbClr val="0039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56" autoAdjust="0"/>
    <p:restoredTop sz="95317" autoAdjust="0"/>
  </p:normalViewPr>
  <p:slideViewPr>
    <p:cSldViewPr>
      <p:cViewPr>
        <p:scale>
          <a:sx n="50" d="100"/>
          <a:sy n="50" d="100"/>
        </p:scale>
        <p:origin x="-342" y="-1566"/>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fld>
            <a:endParaRPr lang="zh-CN"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7406F3C-FA24-4A80-8CD4-EE5698C541FD}" type="slidenum">
              <a:rPr lang="zh-CN" altLang="en-US" smtClean="0"/>
            </a:fld>
            <a:endParaRPr lang="zh-CN" altLang="en-US"/>
          </a:p>
        </p:txBody>
      </p:sp>
      <p:sp>
        <p:nvSpPr>
          <p:cNvPr id="6" name="矩形 5"/>
          <p:cNvSpPr/>
          <p:nvPr userDrawn="1"/>
        </p:nvSpPr>
        <p:spPr>
          <a:xfrm>
            <a:off x="8325228" y="6545425"/>
            <a:ext cx="775136" cy="230832"/>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D9A3FB-949F-4B3A-BDC9-400100DD86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035824-65D5-478C-9E42-BB7BDE2C2B43}"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image" Target="../media/image1.jpe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8"/>
          <a:stretch>
            <a:fillRect/>
          </a:stretch>
        </p:blipFill>
        <p:spPr>
          <a:xfrm>
            <a:off x="0" y="0"/>
            <a:ext cx="12858044" cy="7232650"/>
          </a:xfrm>
          <a:prstGeom prst="rect">
            <a:avLst/>
          </a:prstGeom>
        </p:spPr>
      </p:pic>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27406F3C-FA24-4A80-8CD4-EE5698C541F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1" cstate="screen">
              <a:extLst>
                <a:ext uri="{BEBA8EAE-BF5A-486C-A8C5-ECC9F3942E4B}">
                  <a14:imgProps xmlns:a14="http://schemas.microsoft.com/office/drawing/2010/main">
                    <a14:imgLayer r:embed="rId2">
                      <a14:imgEffect>
                        <a14:brightnessContrast contrast="20000"/>
                      </a14:imgEffect>
                      <a14:imgEffect>
                        <a14:sharpenSoften amount="2500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1404259" y="5691842"/>
            <a:ext cx="6639347" cy="738664"/>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800" b="1" kern="5000" smtClean="0">
                <a:cs typeface="Arial" panose="020B0604020202020204" pitchFamily="34" charset="0"/>
              </a:rPr>
              <a:t>狼性 狼团队介绍</a:t>
            </a:r>
            <a:r>
              <a:rPr lang="en-US" altLang="zh-CN" sz="4800" b="1" kern="5000" smtClean="0">
                <a:cs typeface="Arial" panose="020B0604020202020204" pitchFamily="34" charset="0"/>
              </a:rPr>
              <a:t>PPT</a:t>
            </a:r>
            <a:endParaRPr lang="zh-CN" altLang="en-US" sz="4800" b="1" kern="5000" dirty="0">
              <a:cs typeface="Arial" panose="020B0604020202020204" pitchFamily="34" charset="0"/>
            </a:endParaRPr>
          </a:p>
        </p:txBody>
      </p:sp>
      <p:sp>
        <p:nvSpPr>
          <p:cNvPr id="8" name="矩形 259"/>
          <p:cNvSpPr>
            <a:spLocks noChangeArrowheads="1"/>
          </p:cNvSpPr>
          <p:nvPr/>
        </p:nvSpPr>
        <p:spPr bwMode="auto">
          <a:xfrm>
            <a:off x="1404259" y="5306879"/>
            <a:ext cx="7834088" cy="369332"/>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smtClean="0">
                <a:cs typeface="Arial" panose="020B0604020202020204" pitchFamily="34" charset="0"/>
              </a:rPr>
              <a:t>THE WOLF WOLF TEAM INTRODUCTION PPT</a:t>
            </a:r>
            <a:endParaRPr lang="zh-CN" altLang="en-US" sz="2400" dirty="0">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20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4699"/>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7" grpId="1"/>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1"/>
          <p:cNvSpPr txBox="1"/>
          <p:nvPr/>
        </p:nvSpPr>
        <p:spPr>
          <a:xfrm>
            <a:off x="7043655"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24" name="矩形 23"/>
          <p:cNvSpPr/>
          <p:nvPr/>
        </p:nvSpPr>
        <p:spPr>
          <a:xfrm>
            <a:off x="7072683" y="249893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25" name="矩形 24"/>
          <p:cNvSpPr/>
          <p:nvPr/>
        </p:nvSpPr>
        <p:spPr>
          <a:xfrm>
            <a:off x="7072683" y="431436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sp>
        <p:nvSpPr>
          <p:cNvPr id="26" name="任意多边形 47"/>
          <p:cNvSpPr/>
          <p:nvPr/>
        </p:nvSpPr>
        <p:spPr>
          <a:xfrm>
            <a:off x="1914428" y="1303763"/>
            <a:ext cx="3108054" cy="1444779"/>
          </a:xfrm>
          <a:custGeom>
            <a:avLst/>
            <a:gdLst>
              <a:gd name="connsiteX0" fmla="*/ 1781706 w 3566460"/>
              <a:gd name="connsiteY0" fmla="*/ 0 h 1657869"/>
              <a:gd name="connsiteX1" fmla="*/ 3387370 w 3566460"/>
              <a:gd name="connsiteY1" fmla="*/ 576419 h 1657869"/>
              <a:gd name="connsiteX2" fmla="*/ 3566460 w 3566460"/>
              <a:gd name="connsiteY2" fmla="*/ 739186 h 1657869"/>
              <a:gd name="connsiteX3" fmla="*/ 2647777 w 3566460"/>
              <a:gd name="connsiteY3" fmla="*/ 1657869 h 1657869"/>
              <a:gd name="connsiteX4" fmla="*/ 2645816 w 3566460"/>
              <a:gd name="connsiteY4" fmla="*/ 1655711 h 1657869"/>
              <a:gd name="connsiteX5" fmla="*/ 1780494 w 3566460"/>
              <a:gd name="connsiteY5" fmla="*/ 1297283 h 1657869"/>
              <a:gd name="connsiteX6" fmla="*/ 1002076 w 3566460"/>
              <a:gd name="connsiteY6" fmla="*/ 1576728 h 1657869"/>
              <a:gd name="connsiteX7" fmla="*/ 917332 w 3566460"/>
              <a:gd name="connsiteY7" fmla="*/ 1653749 h 1657869"/>
              <a:gd name="connsiteX8" fmla="*/ 0 w 3566460"/>
              <a:gd name="connsiteY8" fmla="*/ 736417 h 1657869"/>
              <a:gd name="connsiteX9" fmla="*/ 176043 w 3566460"/>
              <a:gd name="connsiteY9" fmla="*/ 576419 h 1657869"/>
              <a:gd name="connsiteX10" fmla="*/ 1781706 w 3566460"/>
              <a:gd name="connsiteY10" fmla="*/ 0 h 1657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66460" h="1657869">
                <a:moveTo>
                  <a:pt x="1781706" y="0"/>
                </a:moveTo>
                <a:cubicBezTo>
                  <a:pt x="2391629" y="0"/>
                  <a:pt x="2951029" y="216318"/>
                  <a:pt x="3387370" y="576419"/>
                </a:cubicBezTo>
                <a:lnTo>
                  <a:pt x="3566460" y="739186"/>
                </a:lnTo>
                <a:lnTo>
                  <a:pt x="2647777" y="1657869"/>
                </a:lnTo>
                <a:lnTo>
                  <a:pt x="2645816" y="1655711"/>
                </a:lnTo>
                <a:cubicBezTo>
                  <a:pt x="2424360" y="1434256"/>
                  <a:pt x="2118423" y="1297283"/>
                  <a:pt x="1780494" y="1297283"/>
                </a:cubicBezTo>
                <a:cubicBezTo>
                  <a:pt x="1484806" y="1297283"/>
                  <a:pt x="1213612" y="1402153"/>
                  <a:pt x="1002076" y="1576728"/>
                </a:cubicBezTo>
                <a:lnTo>
                  <a:pt x="917332" y="1653749"/>
                </a:lnTo>
                <a:lnTo>
                  <a:pt x="0" y="736417"/>
                </a:lnTo>
                <a:lnTo>
                  <a:pt x="176043" y="576419"/>
                </a:lnTo>
                <a:cubicBezTo>
                  <a:pt x="612384" y="216318"/>
                  <a:pt x="1171783" y="0"/>
                  <a:pt x="1781706" y="0"/>
                </a:cubicBezTo>
                <a:close/>
              </a:path>
            </a:pathLst>
          </a:cu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7" name="任意多边形 62"/>
          <p:cNvSpPr/>
          <p:nvPr/>
        </p:nvSpPr>
        <p:spPr>
          <a:xfrm rot="16200000">
            <a:off x="44700" y="2778994"/>
            <a:ext cx="3108054" cy="1443530"/>
          </a:xfrm>
          <a:custGeom>
            <a:avLst/>
            <a:gdLst>
              <a:gd name="connsiteX0" fmla="*/ 3566460 w 3566460"/>
              <a:gd name="connsiteY0" fmla="*/ 739186 h 1656436"/>
              <a:gd name="connsiteX1" fmla="*/ 2649210 w 3566460"/>
              <a:gd name="connsiteY1" fmla="*/ 1656436 h 1656436"/>
              <a:gd name="connsiteX2" fmla="*/ 2648551 w 3566460"/>
              <a:gd name="connsiteY2" fmla="*/ 1655711 h 1656436"/>
              <a:gd name="connsiteX3" fmla="*/ 1783230 w 3566460"/>
              <a:gd name="connsiteY3" fmla="*/ 1297283 h 1656436"/>
              <a:gd name="connsiteX4" fmla="*/ 1004812 w 3566460"/>
              <a:gd name="connsiteY4" fmla="*/ 1576728 h 1656436"/>
              <a:gd name="connsiteX5" fmla="*/ 918634 w 3566460"/>
              <a:gd name="connsiteY5" fmla="*/ 1655052 h 1656436"/>
              <a:gd name="connsiteX6" fmla="*/ 0 w 3566460"/>
              <a:gd name="connsiteY6" fmla="*/ 736417 h 1656436"/>
              <a:gd name="connsiteX7" fmla="*/ 176043 w 3566460"/>
              <a:gd name="connsiteY7" fmla="*/ 576419 h 1656436"/>
              <a:gd name="connsiteX8" fmla="*/ 1781706 w 3566460"/>
              <a:gd name="connsiteY8" fmla="*/ 0 h 1656436"/>
              <a:gd name="connsiteX9" fmla="*/ 3387370 w 3566460"/>
              <a:gd name="connsiteY9" fmla="*/ 576419 h 1656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56436">
                <a:moveTo>
                  <a:pt x="3566460" y="739186"/>
                </a:moveTo>
                <a:lnTo>
                  <a:pt x="2649210" y="1656436"/>
                </a:lnTo>
                <a:lnTo>
                  <a:pt x="2648551" y="1655711"/>
                </a:lnTo>
                <a:cubicBezTo>
                  <a:pt x="2427096" y="1434256"/>
                  <a:pt x="2121159" y="1297283"/>
                  <a:pt x="1783230" y="1297283"/>
                </a:cubicBezTo>
                <a:cubicBezTo>
                  <a:pt x="1487542" y="1297283"/>
                  <a:pt x="1216348" y="1402153"/>
                  <a:pt x="1004812" y="1576728"/>
                </a:cubicBezTo>
                <a:lnTo>
                  <a:pt x="918634" y="1655052"/>
                </a:lnTo>
                <a:lnTo>
                  <a:pt x="0" y="736417"/>
                </a:lnTo>
                <a:lnTo>
                  <a:pt x="176043" y="576419"/>
                </a:lnTo>
                <a:cubicBezTo>
                  <a:pt x="612384" y="216318"/>
                  <a:pt x="1171783" y="0"/>
                  <a:pt x="1781706" y="0"/>
                </a:cubicBezTo>
                <a:cubicBezTo>
                  <a:pt x="2391629" y="0"/>
                  <a:pt x="2951029" y="216318"/>
                  <a:pt x="3387370" y="576419"/>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8" name="任意多边形 63"/>
          <p:cNvSpPr/>
          <p:nvPr/>
        </p:nvSpPr>
        <p:spPr>
          <a:xfrm rot="10800000">
            <a:off x="1914428" y="4561776"/>
            <a:ext cx="3108054" cy="1446407"/>
          </a:xfrm>
          <a:custGeom>
            <a:avLst/>
            <a:gdLst>
              <a:gd name="connsiteX0" fmla="*/ 923320 w 3566460"/>
              <a:gd name="connsiteY0" fmla="*/ 1659737 h 1659737"/>
              <a:gd name="connsiteX1" fmla="*/ 0 w 3566460"/>
              <a:gd name="connsiteY1" fmla="*/ 736417 h 1659737"/>
              <a:gd name="connsiteX2" fmla="*/ 176043 w 3566460"/>
              <a:gd name="connsiteY2" fmla="*/ 576419 h 1659737"/>
              <a:gd name="connsiteX3" fmla="*/ 1781706 w 3566460"/>
              <a:gd name="connsiteY3" fmla="*/ 0 h 1659737"/>
              <a:gd name="connsiteX4" fmla="*/ 3387370 w 3566460"/>
              <a:gd name="connsiteY4" fmla="*/ 576419 h 1659737"/>
              <a:gd name="connsiteX5" fmla="*/ 3566460 w 3566460"/>
              <a:gd name="connsiteY5" fmla="*/ 739186 h 1659737"/>
              <a:gd name="connsiteX6" fmla="*/ 2647197 w 3566460"/>
              <a:gd name="connsiteY6" fmla="*/ 1658450 h 1659737"/>
              <a:gd name="connsiteX7" fmla="*/ 2564384 w 3566460"/>
              <a:gd name="connsiteY7" fmla="*/ 1583185 h 1659737"/>
              <a:gd name="connsiteX8" fmla="*/ 1785966 w 3566460"/>
              <a:gd name="connsiteY8" fmla="*/ 1303740 h 1659737"/>
              <a:gd name="connsiteX9" fmla="*/ 1007548 w 3566460"/>
              <a:gd name="connsiteY9" fmla="*/ 1583185 h 165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59737">
                <a:moveTo>
                  <a:pt x="923320" y="1659737"/>
                </a:moveTo>
                <a:lnTo>
                  <a:pt x="0" y="736417"/>
                </a:lnTo>
                <a:lnTo>
                  <a:pt x="176043" y="576419"/>
                </a:lnTo>
                <a:cubicBezTo>
                  <a:pt x="612384" y="216318"/>
                  <a:pt x="1171783" y="0"/>
                  <a:pt x="1781706" y="0"/>
                </a:cubicBezTo>
                <a:cubicBezTo>
                  <a:pt x="2391629" y="0"/>
                  <a:pt x="2951029" y="216318"/>
                  <a:pt x="3387370" y="576419"/>
                </a:cubicBezTo>
                <a:lnTo>
                  <a:pt x="3566460" y="739186"/>
                </a:lnTo>
                <a:lnTo>
                  <a:pt x="2647197" y="1658450"/>
                </a:lnTo>
                <a:lnTo>
                  <a:pt x="2564384" y="1583185"/>
                </a:lnTo>
                <a:cubicBezTo>
                  <a:pt x="2352848" y="1408610"/>
                  <a:pt x="2081654" y="1303740"/>
                  <a:pt x="1785966" y="1303740"/>
                </a:cubicBezTo>
                <a:cubicBezTo>
                  <a:pt x="1490278" y="1303740"/>
                  <a:pt x="1219084" y="1408610"/>
                  <a:pt x="1007548" y="1583185"/>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9" name="任意多边形 64"/>
          <p:cNvSpPr/>
          <p:nvPr/>
        </p:nvSpPr>
        <p:spPr>
          <a:xfrm rot="5400000">
            <a:off x="3794911" y="2779918"/>
            <a:ext cx="3108054" cy="1447311"/>
          </a:xfrm>
          <a:custGeom>
            <a:avLst/>
            <a:gdLst>
              <a:gd name="connsiteX0" fmla="*/ 0 w 3566460"/>
              <a:gd name="connsiteY0" fmla="*/ 736417 h 1660775"/>
              <a:gd name="connsiteX1" fmla="*/ 176043 w 3566460"/>
              <a:gd name="connsiteY1" fmla="*/ 576419 h 1660775"/>
              <a:gd name="connsiteX2" fmla="*/ 1781706 w 3566460"/>
              <a:gd name="connsiteY2" fmla="*/ 0 h 1660775"/>
              <a:gd name="connsiteX3" fmla="*/ 3387370 w 3566460"/>
              <a:gd name="connsiteY3" fmla="*/ 576419 h 1660775"/>
              <a:gd name="connsiteX4" fmla="*/ 3566460 w 3566460"/>
              <a:gd name="connsiteY4" fmla="*/ 739186 h 1660775"/>
              <a:gd name="connsiteX5" fmla="*/ 2644872 w 3566460"/>
              <a:gd name="connsiteY5" fmla="*/ 1660775 h 1660775"/>
              <a:gd name="connsiteX6" fmla="*/ 2558419 w 3566460"/>
              <a:gd name="connsiteY6" fmla="*/ 1582201 h 1660775"/>
              <a:gd name="connsiteX7" fmla="*/ 1780001 w 3566460"/>
              <a:gd name="connsiteY7" fmla="*/ 1302756 h 1660775"/>
              <a:gd name="connsiteX8" fmla="*/ 1001583 w 3566460"/>
              <a:gd name="connsiteY8" fmla="*/ 1582201 h 1660775"/>
              <a:gd name="connsiteX9" fmla="*/ 919964 w 3566460"/>
              <a:gd name="connsiteY9" fmla="*/ 1656382 h 166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60775">
                <a:moveTo>
                  <a:pt x="0" y="736417"/>
                </a:moveTo>
                <a:lnTo>
                  <a:pt x="176043" y="576419"/>
                </a:lnTo>
                <a:cubicBezTo>
                  <a:pt x="612384" y="216318"/>
                  <a:pt x="1171783" y="0"/>
                  <a:pt x="1781706" y="0"/>
                </a:cubicBezTo>
                <a:cubicBezTo>
                  <a:pt x="2391629" y="0"/>
                  <a:pt x="2951029" y="216318"/>
                  <a:pt x="3387370" y="576419"/>
                </a:cubicBezTo>
                <a:lnTo>
                  <a:pt x="3566460" y="739186"/>
                </a:lnTo>
                <a:lnTo>
                  <a:pt x="2644872" y="1660775"/>
                </a:lnTo>
                <a:lnTo>
                  <a:pt x="2558419" y="1582201"/>
                </a:lnTo>
                <a:cubicBezTo>
                  <a:pt x="2346883" y="1407626"/>
                  <a:pt x="2075689" y="1302756"/>
                  <a:pt x="1780001" y="1302756"/>
                </a:cubicBezTo>
                <a:cubicBezTo>
                  <a:pt x="1484313" y="1302756"/>
                  <a:pt x="1213119" y="1407626"/>
                  <a:pt x="1001583" y="1582201"/>
                </a:cubicBezTo>
                <a:lnTo>
                  <a:pt x="919964" y="1656382"/>
                </a:ln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30" name="椭圆 29"/>
          <p:cNvSpPr/>
          <p:nvPr/>
        </p:nvSpPr>
        <p:spPr>
          <a:xfrm>
            <a:off x="2641083" y="2678092"/>
            <a:ext cx="1673098" cy="167309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1" name="文本框 9"/>
          <p:cNvSpPr txBox="1"/>
          <p:nvPr/>
        </p:nvSpPr>
        <p:spPr>
          <a:xfrm>
            <a:off x="2845604" y="3018412"/>
            <a:ext cx="1426064" cy="643722"/>
          </a:xfrm>
          <a:prstGeom prst="rect">
            <a:avLst/>
          </a:prstGeom>
          <a:noFill/>
        </p:spPr>
        <p:txBody>
          <a:bodyPr wrap="square" rtlCol="0">
            <a:spAutoFit/>
          </a:bodyPr>
          <a:lstStyle/>
          <a:p>
            <a:pPr fontAlgn="auto">
              <a:spcBef>
                <a:spcPts val="0"/>
              </a:spcBef>
              <a:spcAft>
                <a:spcPts val="0"/>
              </a:spcAft>
            </a:pPr>
            <a:r>
              <a:rPr lang="en-US" altLang="zh-CN" sz="1200" dirty="0">
                <a:solidFill>
                  <a:srgbClr val="FFFFFF"/>
                </a:solidFill>
                <a:latin typeface="Arial" panose="020B0604020202020204" pitchFamily="34" charset="0"/>
                <a:ea typeface="微软雅黑" panose="020B0503020204020204" pitchFamily="34" charset="-122"/>
              </a:rPr>
              <a:t>The empty vessels make the greatest sound . </a:t>
            </a:r>
            <a:endParaRPr lang="zh-CN" altLang="en-US" sz="1200" dirty="0">
              <a:solidFill>
                <a:srgbClr val="FFFFFF"/>
              </a:solidFill>
              <a:latin typeface="Arial" panose="020B0604020202020204" pitchFamily="34" charset="0"/>
              <a:ea typeface="微软雅黑" panose="020B0503020204020204" pitchFamily="34" charset="-122"/>
            </a:endParaRPr>
          </a:p>
        </p:txBody>
      </p:sp>
      <p:sp>
        <p:nvSpPr>
          <p:cNvPr id="32" name="矩形 31"/>
          <p:cNvSpPr/>
          <p:nvPr/>
        </p:nvSpPr>
        <p:spPr>
          <a:xfrm>
            <a:off x="2845604" y="3584444"/>
            <a:ext cx="1231427" cy="502702"/>
          </a:xfrm>
          <a:prstGeom prst="rect">
            <a:avLst/>
          </a:prstGeom>
        </p:spPr>
        <p:txBody>
          <a:bodyPr wrap="none">
            <a:spAutoFit/>
          </a:bodyPr>
          <a:lstStyle/>
          <a:p>
            <a:pPr fontAlgn="auto">
              <a:lnSpc>
                <a:spcPts val="1600"/>
              </a:lnSpc>
              <a:spcBef>
                <a:spcPts val="0"/>
              </a:spcBef>
              <a:spcAft>
                <a:spcPts val="0"/>
              </a:spcAft>
            </a:pPr>
            <a:r>
              <a:rPr lang="en-US" altLang="zh-CN" sz="1600" b="1" dirty="0">
                <a:solidFill>
                  <a:srgbClr val="FFFFFF"/>
                </a:solidFill>
                <a:latin typeface="Arial" panose="020B0604020202020204" pitchFamily="34" charset="0"/>
                <a:ea typeface="微软雅黑" panose="020B0503020204020204" pitchFamily="34" charset="-122"/>
              </a:rPr>
              <a:t>FOR </a:t>
            </a:r>
            <a:endParaRPr lang="en-US" altLang="zh-CN" sz="1600" b="1" dirty="0">
              <a:solidFill>
                <a:srgbClr val="FFFFFF"/>
              </a:solidFill>
              <a:latin typeface="Arial" panose="020B0604020202020204" pitchFamily="34" charset="0"/>
              <a:ea typeface="微软雅黑" panose="020B0503020204020204" pitchFamily="34" charset="-122"/>
            </a:endParaRPr>
          </a:p>
          <a:p>
            <a:pPr fontAlgn="auto">
              <a:lnSpc>
                <a:spcPts val="1600"/>
              </a:lnSpc>
              <a:spcBef>
                <a:spcPts val="0"/>
              </a:spcBef>
              <a:spcAft>
                <a:spcPts val="0"/>
              </a:spcAft>
            </a:pPr>
            <a:r>
              <a:rPr lang="en-US" altLang="zh-CN" sz="1600" b="1" dirty="0">
                <a:solidFill>
                  <a:srgbClr val="FFFFFF"/>
                </a:solidFill>
                <a:latin typeface="Arial" panose="020B0604020202020204" pitchFamily="34" charset="0"/>
                <a:ea typeface="微软雅黑" panose="020B0503020204020204" pitchFamily="34" charset="-122"/>
              </a:rPr>
              <a:t>EXAMPLE </a:t>
            </a:r>
            <a:endParaRPr lang="zh-CN" altLang="en-US" sz="1600" dirty="0">
              <a:solidFill>
                <a:srgbClr val="FFFFFF"/>
              </a:solidFill>
              <a:latin typeface="Arial" panose="020B0604020202020204" pitchFamily="34" charset="0"/>
              <a:ea typeface="微软雅黑" panose="020B0503020204020204" pitchFamily="34" charset="-122"/>
            </a:endParaRPr>
          </a:p>
        </p:txBody>
      </p:sp>
      <p:sp>
        <p:nvSpPr>
          <p:cNvPr id="33" name="矩形 32"/>
          <p:cNvSpPr/>
          <p:nvPr/>
        </p:nvSpPr>
        <p:spPr>
          <a:xfrm>
            <a:off x="2727182" y="1769620"/>
            <a:ext cx="1479892" cy="348813"/>
          </a:xfrm>
          <a:prstGeom prst="rect">
            <a:avLst/>
          </a:prstGeom>
        </p:spPr>
        <p:txBody>
          <a:bodyPr wrap="none">
            <a:spAutoFit/>
          </a:bodyPr>
          <a:lstStyle/>
          <a:p>
            <a:pPr algn="ctr" fontAlgn="auto">
              <a:lnSpc>
                <a:spcPts val="2000"/>
              </a:lnSpc>
              <a:spcBef>
                <a:spcPts val="0"/>
              </a:spcBef>
              <a:spcAft>
                <a:spcPts val="0"/>
              </a:spcAft>
            </a:pPr>
            <a:r>
              <a:rPr lang="en-US" altLang="zh-CN" b="1" dirty="0">
                <a:solidFill>
                  <a:srgbClr val="FFFFFF"/>
                </a:solidFill>
                <a:latin typeface="Arial" panose="020B0604020202020204" pitchFamily="34" charset="0"/>
                <a:ea typeface="微软雅黑" panose="020B0503020204020204" pitchFamily="34" charset="-122"/>
              </a:rPr>
              <a:t>TEXT HERE</a:t>
            </a:r>
            <a:endParaRPr lang="zh-CN" altLang="en-US" b="1" dirty="0">
              <a:solidFill>
                <a:srgbClr val="FFFFFF"/>
              </a:solidFill>
              <a:latin typeface="Arial" panose="020B0604020202020204" pitchFamily="34" charset="0"/>
              <a:ea typeface="微软雅黑" panose="020B0503020204020204" pitchFamily="34" charset="-122"/>
            </a:endParaRPr>
          </a:p>
        </p:txBody>
      </p:sp>
      <p:sp>
        <p:nvSpPr>
          <p:cNvPr id="34" name="矩形 33"/>
          <p:cNvSpPr/>
          <p:nvPr/>
        </p:nvSpPr>
        <p:spPr>
          <a:xfrm>
            <a:off x="952370" y="3098034"/>
            <a:ext cx="1074333" cy="707886"/>
          </a:xfrm>
          <a:prstGeom prst="rect">
            <a:avLst/>
          </a:prstGeom>
        </p:spPr>
        <p:txBody>
          <a:bodyPr wrap="none">
            <a:spAutoFit/>
          </a:bodyPr>
          <a:lstStyle/>
          <a:p>
            <a:pPr fontAlgn="auto">
              <a:spcBef>
                <a:spcPts val="0"/>
              </a:spcBef>
              <a:spcAft>
                <a:spcPts val="0"/>
              </a:spcAft>
            </a:pPr>
            <a:r>
              <a:rPr lang="en-US" altLang="zh-CN" sz="4000" b="1" dirty="0">
                <a:solidFill>
                  <a:srgbClr val="0A3F75"/>
                </a:solidFill>
                <a:latin typeface="Arial" panose="020B0604020202020204" pitchFamily="34" charset="0"/>
                <a:ea typeface="微软雅黑" panose="020B0503020204020204" pitchFamily="34" charset="-122"/>
              </a:rPr>
              <a:t>25</a:t>
            </a:r>
            <a:r>
              <a:rPr lang="en-US" altLang="zh-CN" sz="4000" b="1" baseline="30000" dirty="0">
                <a:solidFill>
                  <a:srgbClr val="0A3F75"/>
                </a:solidFill>
                <a:latin typeface="Arial" panose="020B0604020202020204" pitchFamily="34" charset="0"/>
                <a:ea typeface="微软雅黑" panose="020B0503020204020204" pitchFamily="34" charset="-122"/>
              </a:rPr>
              <a:t>%</a:t>
            </a:r>
            <a:endParaRPr lang="zh-CN" altLang="en-US" sz="4000" baseline="30000" dirty="0">
              <a:solidFill>
                <a:srgbClr val="0A3F75"/>
              </a:solidFill>
              <a:latin typeface="Arial" panose="020B0604020202020204" pitchFamily="34" charset="0"/>
              <a:ea typeface="微软雅黑" panose="020B0503020204020204" pitchFamily="34" charset="-122"/>
            </a:endParaRPr>
          </a:p>
        </p:txBody>
      </p:sp>
      <p:grpSp>
        <p:nvGrpSpPr>
          <p:cNvPr id="35" name="组合 34"/>
          <p:cNvGrpSpPr/>
          <p:nvPr/>
        </p:nvGrpSpPr>
        <p:grpSpPr>
          <a:xfrm flipH="1">
            <a:off x="11087930" y="-24"/>
            <a:ext cx="924437" cy="838796"/>
            <a:chOff x="5657384" y="337626"/>
            <a:chExt cx="2609348" cy="2367616"/>
          </a:xfrm>
        </p:grpSpPr>
        <p:sp>
          <p:nvSpPr>
            <p:cNvPr id="36"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7"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8"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9"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0"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41" name="文本框 19"/>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42"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3" name="文本框 21"/>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stCondLst>
                                            <p:cond delay="0"/>
                                          </p:stCondLst>
                                        </p:cTn>
                                        <p:tgtEl>
                                          <p:spTgt spid="23"/>
                                        </p:tgtEl>
                                        <p:attrNameLst>
                                          <p:attrName>ppt_x</p:attrName>
                                        </p:attrNameLst>
                                      </p:cBhvr>
                                      <p:tavLst>
                                        <p:tav tm="0">
                                          <p:val>
                                            <p:strVal val="#ppt_x+0.314"/>
                                          </p:val>
                                        </p:tav>
                                        <p:tav tm="100000">
                                          <p:val>
                                            <p:strVal val="#ppt_x"/>
                                          </p:val>
                                        </p:tav>
                                      </p:tavLst>
                                    </p:anim>
                                    <p:anim calcmode="lin" valueType="num">
                                      <p:cBhvr additive="base">
                                        <p:cTn id="8" dur="1000" fill="hold">
                                          <p:stCondLst>
                                            <p:cond delay="0"/>
                                          </p:stCondLst>
                                        </p:cTn>
                                        <p:tgtEl>
                                          <p:spTgt spid="2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24"/>
                                        </p:tgtEl>
                                        <p:attrNameLst>
                                          <p:attrName>ppt_y</p:attrName>
                                        </p:attrNameLst>
                                      </p:cBhvr>
                                      <p:tavLst>
                                        <p:tav tm="0">
                                          <p:val>
                                            <p:strVal val="#ppt_y-0.07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stCondLst>
                                            <p:cond delay="0"/>
                                          </p:stCondLst>
                                        </p:cTn>
                                        <p:tgtEl>
                                          <p:spTgt spid="25"/>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25"/>
                                        </p:tgtEl>
                                        <p:attrNameLst>
                                          <p:attrName>ppt_y</p:attrName>
                                        </p:attrNameLst>
                                      </p:cBhvr>
                                      <p:tavLst>
                                        <p:tav tm="0">
                                          <p:val>
                                            <p:strVal val="#ppt_y+0.267"/>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stCondLst>
                                            <p:cond delay="0"/>
                                          </p:stCondLst>
                                        </p:cTn>
                                        <p:tgtEl>
                                          <p:spTgt spid="26"/>
                                        </p:tgtEl>
                                        <p:attrNameLst>
                                          <p:attrName>ppt_x</p:attrName>
                                        </p:attrNameLst>
                                      </p:cBhvr>
                                      <p:tavLst>
                                        <p:tav tm="0">
                                          <p:val>
                                            <p:strVal val="#ppt_x-0.335"/>
                                          </p:val>
                                        </p:tav>
                                        <p:tav tm="100000">
                                          <p:val>
                                            <p:strVal val="#ppt_x"/>
                                          </p:val>
                                        </p:tav>
                                      </p:tavLst>
                                    </p:anim>
                                    <p:anim calcmode="lin" valueType="num">
                                      <p:cBhvr additive="base">
                                        <p:cTn id="20"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27"/>
                                        </p:tgtEl>
                                        <p:attrNameLst>
                                          <p:attrName>ppt_y</p:attrName>
                                        </p:attrNameLst>
                                      </p:cBhvr>
                                      <p:tavLst>
                                        <p:tav tm="0">
                                          <p:val>
                                            <p:strVal val="#ppt_y-0.017"/>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1000" fill="hold">
                                          <p:stCondLst>
                                            <p:cond delay="0"/>
                                          </p:stCondLst>
                                        </p:cTn>
                                        <p:tgtEl>
                                          <p:spTgt spid="28"/>
                                        </p:tgtEl>
                                        <p:attrNameLst>
                                          <p:attrName>ppt_x</p:attrName>
                                        </p:attrNameLst>
                                      </p:cBhvr>
                                      <p:tavLst>
                                        <p:tav tm="0">
                                          <p:val>
                                            <p:strVal val="#ppt_x-0.280"/>
                                          </p:val>
                                        </p:tav>
                                        <p:tav tm="100000">
                                          <p:val>
                                            <p:strVal val="#ppt_x"/>
                                          </p:val>
                                        </p:tav>
                                      </p:tavLst>
                                    </p:anim>
                                    <p:anim calcmode="lin" valueType="num">
                                      <p:cBhvr additive="base">
                                        <p:cTn id="28" dur="1000" fill="hold">
                                          <p:stCondLst>
                                            <p:cond delay="0"/>
                                          </p:stCondLst>
                                        </p:cTn>
                                        <p:tgtEl>
                                          <p:spTgt spid="2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1000" fill="hold">
                                          <p:stCondLst>
                                            <p:cond delay="0"/>
                                          </p:stCondLst>
                                        </p:cTn>
                                        <p:tgtEl>
                                          <p:spTgt spid="29"/>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29"/>
                                        </p:tgtEl>
                                        <p:attrNameLst>
                                          <p:attrName>ppt_y</p:attrName>
                                        </p:attrNameLst>
                                      </p:cBhvr>
                                      <p:tavLst>
                                        <p:tav tm="0">
                                          <p:val>
                                            <p:strVal val="#ppt_y-0.283"/>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1000" fill="hold">
                                          <p:stCondLst>
                                            <p:cond delay="0"/>
                                          </p:stCondLst>
                                        </p:cTn>
                                        <p:tgtEl>
                                          <p:spTgt spid="30"/>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30"/>
                                        </p:tgtEl>
                                        <p:attrNameLst>
                                          <p:attrName>ppt_y</p:attrName>
                                        </p:attrNameLst>
                                      </p:cBhvr>
                                      <p:tavLst>
                                        <p:tav tm="0">
                                          <p:val>
                                            <p:strVal val="#ppt_y-0.037"/>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000" fill="hold">
                                          <p:stCondLst>
                                            <p:cond delay="0"/>
                                          </p:stCondLst>
                                        </p:cTn>
                                        <p:tgtEl>
                                          <p:spTgt spid="31"/>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31"/>
                                        </p:tgtEl>
                                        <p:attrNameLst>
                                          <p:attrName>ppt_y</p:attrName>
                                        </p:attrNameLst>
                                      </p:cBhvr>
                                      <p:tavLst>
                                        <p:tav tm="0">
                                          <p:val>
                                            <p:strVal val="#ppt_y-0.084"/>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1000" fill="hold">
                                          <p:stCondLst>
                                            <p:cond delay="0"/>
                                          </p:stCondLst>
                                        </p:cTn>
                                        <p:tgtEl>
                                          <p:spTgt spid="32"/>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32"/>
                                        </p:tgtEl>
                                        <p:attrNameLst>
                                          <p:attrName>ppt_y</p:attrName>
                                        </p:attrNameLst>
                                      </p:cBhvr>
                                      <p:tavLst>
                                        <p:tav tm="0">
                                          <p:val>
                                            <p:strVal val="#ppt_y+0.040"/>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1000" fill="hold">
                                          <p:stCondLst>
                                            <p:cond delay="0"/>
                                          </p:stCondLst>
                                        </p:cTn>
                                        <p:tgtEl>
                                          <p:spTgt spid="33"/>
                                        </p:tgtEl>
                                        <p:attrNameLst>
                                          <p:attrName>ppt_x</p:attrName>
                                        </p:attrNameLst>
                                      </p:cBhvr>
                                      <p:tavLst>
                                        <p:tav tm="0">
                                          <p:val>
                                            <p:strVal val="#ppt_x-0.246"/>
                                          </p:val>
                                        </p:tav>
                                        <p:tav tm="100000">
                                          <p:val>
                                            <p:strVal val="#ppt_x"/>
                                          </p:val>
                                        </p:tav>
                                      </p:tavLst>
                                    </p:anim>
                                    <p:anim calcmode="lin" valueType="num">
                                      <p:cBhvr additive="base">
                                        <p:cTn id="48" dur="1000" fill="hold">
                                          <p:stCondLst>
                                            <p:cond delay="0"/>
                                          </p:stCondLst>
                                        </p:cTn>
                                        <p:tgtEl>
                                          <p:spTgt spid="33"/>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1000" fill="hold">
                                          <p:stCondLst>
                                            <p:cond delay="0"/>
                                          </p:stCondLst>
                                        </p:cTn>
                                        <p:tgtEl>
                                          <p:spTgt spid="34"/>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34"/>
                                        </p:tgtEl>
                                        <p:attrNameLst>
                                          <p:attrName>ppt_y</p:attrName>
                                        </p:attrNameLst>
                                      </p:cBhvr>
                                      <p:tavLst>
                                        <p:tav tm="0">
                                          <p:val>
                                            <p:strVal val="#ppt_y-0.014"/>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animBg="1"/>
      <p:bldP spid="27" grpId="0" animBg="1"/>
      <p:bldP spid="28" grpId="0" animBg="1"/>
      <p:bldP spid="29" grpId="0" animBg="1"/>
      <p:bldP spid="30" grpId="0" animBg="1"/>
      <p:bldP spid="31"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文本框 1"/>
          <p:cNvSpPr txBox="1"/>
          <p:nvPr/>
        </p:nvSpPr>
        <p:spPr>
          <a:xfrm>
            <a:off x="4992207" y="5393111"/>
            <a:ext cx="2031325" cy="461665"/>
          </a:xfrm>
          <a:prstGeom prst="rect">
            <a:avLst/>
          </a:prstGeom>
          <a:noFill/>
        </p:spPr>
        <p:txBody>
          <a:bodyPr wrap="none" rtlCol="0">
            <a:spAutoFit/>
          </a:bodyPr>
          <a:lstStyle/>
          <a:p>
            <a:r>
              <a:rPr lang="zh-CN" altLang="en-US" sz="2400" dirty="0">
                <a:solidFill>
                  <a:srgbClr val="0A3F75"/>
                </a:solidFill>
                <a:latin typeface="Arial" panose="020B0604020202020204" pitchFamily="34" charset="0"/>
                <a:ea typeface="微软雅黑" panose="020B0503020204020204" pitchFamily="34" charset="-122"/>
              </a:rPr>
              <a:t>点击添加标题</a:t>
            </a:r>
            <a:endParaRPr lang="zh-CN" altLang="en-US" sz="2400" dirty="0">
              <a:solidFill>
                <a:srgbClr val="0A3F75"/>
              </a:solidFill>
              <a:latin typeface="Arial" panose="020B0604020202020204" pitchFamily="34" charset="0"/>
              <a:ea typeface="微软雅黑" panose="020B0503020204020204" pitchFamily="34" charset="-122"/>
            </a:endParaRPr>
          </a:p>
        </p:txBody>
      </p:sp>
      <p:sp>
        <p:nvSpPr>
          <p:cNvPr id="53" name="矩形 52"/>
          <p:cNvSpPr/>
          <p:nvPr/>
        </p:nvSpPr>
        <p:spPr>
          <a:xfrm>
            <a:off x="2629426" y="5919828"/>
            <a:ext cx="7019781" cy="523220"/>
          </a:xfrm>
          <a:prstGeom prst="rect">
            <a:avLst/>
          </a:prstGeom>
        </p:spPr>
        <p:txBody>
          <a:bodyPr wrap="square">
            <a:spAutoFit/>
          </a:bodyPr>
          <a:lstStyle/>
          <a:p>
            <a:pPr algn="ctr"/>
            <a:r>
              <a:rPr lang="zh-CN" altLang="en-US" sz="14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latin typeface="Arial" panose="020B0604020202020204" pitchFamily="34" charset="0"/>
                <a:ea typeface="微软雅黑" panose="020B0503020204020204" pitchFamily="34" charset="-122"/>
              </a:rPr>
              <a:t>.</a:t>
            </a:r>
            <a:endParaRPr lang="zh-CN" altLang="en-US" sz="1400" dirty="0">
              <a:latin typeface="Arial" panose="020B0604020202020204" pitchFamily="34" charset="0"/>
              <a:ea typeface="微软雅黑" panose="020B0503020204020204" pitchFamily="34" charset="-122"/>
            </a:endParaRPr>
          </a:p>
        </p:txBody>
      </p:sp>
      <p:sp>
        <p:nvSpPr>
          <p:cNvPr id="54" name="椭圆 53"/>
          <p:cNvSpPr/>
          <p:nvPr/>
        </p:nvSpPr>
        <p:spPr>
          <a:xfrm>
            <a:off x="7392022" y="1574364"/>
            <a:ext cx="3741167" cy="3741167"/>
          </a:xfrm>
          <a:prstGeom prst="ellipse">
            <a:avLst/>
          </a:prstGeom>
          <a:noFill/>
          <a:ln w="10160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endParaRPr lang="zh-CN" altLang="en-US" b="1" dirty="0">
              <a:solidFill>
                <a:schemeClr val="bg1"/>
              </a:solidFill>
              <a:latin typeface="Arial" panose="020B0604020202020204" pitchFamily="34" charset="0"/>
              <a:ea typeface="微软雅黑" panose="020B0503020204020204" pitchFamily="34" charset="-122"/>
            </a:endParaRPr>
          </a:p>
        </p:txBody>
      </p:sp>
      <p:sp useBgFill="1">
        <p:nvSpPr>
          <p:cNvPr id="55" name="椭圆 54"/>
          <p:cNvSpPr/>
          <p:nvPr/>
        </p:nvSpPr>
        <p:spPr>
          <a:xfrm>
            <a:off x="1185920" y="1574365"/>
            <a:ext cx="3741167" cy="3741167"/>
          </a:xfrm>
          <a:prstGeom prst="ellipse">
            <a:avLst/>
          </a:prstGeom>
          <a:ln w="10160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endParaRPr lang="zh-CN" altLang="en-US" b="1" dirty="0">
              <a:solidFill>
                <a:schemeClr val="bg1"/>
              </a:solidFill>
              <a:latin typeface="Arial" panose="020B0604020202020204" pitchFamily="34" charset="0"/>
              <a:ea typeface="微软雅黑" panose="020B0503020204020204" pitchFamily="34" charset="-122"/>
            </a:endParaRPr>
          </a:p>
        </p:txBody>
      </p:sp>
      <p:sp>
        <p:nvSpPr>
          <p:cNvPr id="56" name="椭圆 55"/>
          <p:cNvSpPr/>
          <p:nvPr/>
        </p:nvSpPr>
        <p:spPr>
          <a:xfrm>
            <a:off x="3747178" y="2480995"/>
            <a:ext cx="1927908" cy="1927908"/>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57" name="椭圆 56"/>
          <p:cNvSpPr/>
          <p:nvPr/>
        </p:nvSpPr>
        <p:spPr>
          <a:xfrm>
            <a:off x="6504892" y="2480995"/>
            <a:ext cx="1927908" cy="1927908"/>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rgbClr val="234983"/>
              </a:solidFill>
              <a:latin typeface="Arial" panose="020B0604020202020204" pitchFamily="34" charset="0"/>
              <a:ea typeface="微软雅黑" panose="020B0503020204020204" pitchFamily="34" charset="-122"/>
            </a:endParaRPr>
          </a:p>
        </p:txBody>
      </p:sp>
      <p:sp>
        <p:nvSpPr>
          <p:cNvPr id="58" name="椭圆 57"/>
          <p:cNvSpPr/>
          <p:nvPr/>
        </p:nvSpPr>
        <p:spPr>
          <a:xfrm>
            <a:off x="8718319" y="1030078"/>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59" name="椭圆 58"/>
          <p:cNvSpPr/>
          <p:nvPr/>
        </p:nvSpPr>
        <p:spPr>
          <a:xfrm>
            <a:off x="10487305" y="2900661"/>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60" name="椭圆 59"/>
          <p:cNvSpPr/>
          <p:nvPr/>
        </p:nvSpPr>
        <p:spPr>
          <a:xfrm>
            <a:off x="8718319" y="4613345"/>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61" name="椭圆 60"/>
          <p:cNvSpPr/>
          <p:nvPr/>
        </p:nvSpPr>
        <p:spPr>
          <a:xfrm>
            <a:off x="2503313" y="1030078"/>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62" name="椭圆 61"/>
          <p:cNvSpPr/>
          <p:nvPr/>
        </p:nvSpPr>
        <p:spPr>
          <a:xfrm>
            <a:off x="2503313" y="4613345"/>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63" name="椭圆 62"/>
          <p:cNvSpPr/>
          <p:nvPr/>
        </p:nvSpPr>
        <p:spPr>
          <a:xfrm>
            <a:off x="604102" y="2900660"/>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64" name="矩形 63"/>
          <p:cNvSpPr/>
          <p:nvPr/>
        </p:nvSpPr>
        <p:spPr>
          <a:xfrm>
            <a:off x="3855801" y="3270538"/>
            <a:ext cx="2044149" cy="348813"/>
          </a:xfrm>
          <a:prstGeom prst="rect">
            <a:avLst/>
          </a:prstGeom>
        </p:spPr>
        <p:txBody>
          <a:bodyPr wrap="none">
            <a:spAutoFit/>
          </a:bodyPr>
          <a:lstStyle/>
          <a:p>
            <a:pPr>
              <a:lnSpc>
                <a:spcPts val="2000"/>
              </a:lnSpc>
            </a:pPr>
            <a:r>
              <a:rPr lang="en-US" altLang="zh-CN" b="1" dirty="0">
                <a:solidFill>
                  <a:srgbClr val="0A3F75"/>
                </a:solidFill>
                <a:latin typeface="Arial" panose="020B0604020202020204" pitchFamily="34" charset="0"/>
                <a:ea typeface="微软雅黑" panose="020B0503020204020204" pitchFamily="34" charset="-122"/>
              </a:rPr>
              <a:t>FOR EXAMPLE 1</a:t>
            </a:r>
            <a:endParaRPr lang="en-US" altLang="zh-CN" b="1" dirty="0">
              <a:solidFill>
                <a:srgbClr val="0A3F75"/>
              </a:solidFill>
              <a:latin typeface="Arial" panose="020B0604020202020204" pitchFamily="34" charset="0"/>
              <a:ea typeface="微软雅黑" panose="020B0503020204020204" pitchFamily="34" charset="-122"/>
            </a:endParaRPr>
          </a:p>
        </p:txBody>
      </p:sp>
      <p:sp>
        <p:nvSpPr>
          <p:cNvPr id="65" name="矩形 64"/>
          <p:cNvSpPr/>
          <p:nvPr/>
        </p:nvSpPr>
        <p:spPr>
          <a:xfrm>
            <a:off x="6609996" y="3270542"/>
            <a:ext cx="2044149" cy="348813"/>
          </a:xfrm>
          <a:prstGeom prst="rect">
            <a:avLst/>
          </a:prstGeom>
        </p:spPr>
        <p:txBody>
          <a:bodyPr wrap="none">
            <a:spAutoFit/>
          </a:bodyPr>
          <a:lstStyle/>
          <a:p>
            <a:pPr>
              <a:lnSpc>
                <a:spcPts val="2000"/>
              </a:lnSpc>
            </a:pPr>
            <a:r>
              <a:rPr lang="en-US" altLang="zh-CN" b="1" dirty="0">
                <a:solidFill>
                  <a:srgbClr val="0A3F75"/>
                </a:solidFill>
                <a:latin typeface="Arial" panose="020B0604020202020204" pitchFamily="34" charset="0"/>
                <a:ea typeface="微软雅黑" panose="020B0503020204020204" pitchFamily="34" charset="-122"/>
              </a:rPr>
              <a:t>FOR EXAMPLE 2</a:t>
            </a:r>
            <a:endParaRPr lang="en-US" altLang="zh-CN" b="1" dirty="0">
              <a:solidFill>
                <a:srgbClr val="0A3F75"/>
              </a:solidFill>
              <a:latin typeface="Arial" panose="020B0604020202020204" pitchFamily="34" charset="0"/>
              <a:ea typeface="微软雅黑" panose="020B0503020204020204" pitchFamily="34" charset="-122"/>
            </a:endParaRPr>
          </a:p>
        </p:txBody>
      </p:sp>
      <p:sp>
        <p:nvSpPr>
          <p:cNvPr id="66" name="弧形 65"/>
          <p:cNvSpPr/>
          <p:nvPr/>
        </p:nvSpPr>
        <p:spPr>
          <a:xfrm rot="18909216">
            <a:off x="4464623" y="1923872"/>
            <a:ext cx="3390957" cy="3390957"/>
          </a:xfrm>
          <a:prstGeom prst="arc">
            <a:avLst>
              <a:gd name="adj1" fmla="val 16159517"/>
              <a:gd name="adj2" fmla="val 0"/>
            </a:avLst>
          </a:prstGeom>
          <a:ln w="22225">
            <a:solidFill>
              <a:srgbClr val="0A3F75"/>
            </a:solidFill>
            <a:headEnd type="oval"/>
            <a:tailEnd type="triangle" w="med" len="lg"/>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7" name="弧形 66"/>
          <p:cNvSpPr/>
          <p:nvPr/>
        </p:nvSpPr>
        <p:spPr>
          <a:xfrm rot="18909216" flipH="1" flipV="1">
            <a:off x="4472826" y="1608677"/>
            <a:ext cx="3390957" cy="3390957"/>
          </a:xfrm>
          <a:prstGeom prst="arc">
            <a:avLst>
              <a:gd name="adj1" fmla="val 16159517"/>
              <a:gd name="adj2" fmla="val 0"/>
            </a:avLst>
          </a:prstGeom>
          <a:ln w="22225">
            <a:solidFill>
              <a:srgbClr val="0A3F75"/>
            </a:solidFill>
            <a:headEnd type="oval"/>
            <a:tailEnd type="triangle" w="med" len="lg"/>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nvGrpSpPr>
          <p:cNvPr id="68" name="组合 67"/>
          <p:cNvGrpSpPr/>
          <p:nvPr/>
        </p:nvGrpSpPr>
        <p:grpSpPr>
          <a:xfrm flipH="1">
            <a:off x="11087930" y="15925"/>
            <a:ext cx="924437" cy="838796"/>
            <a:chOff x="5657384" y="337626"/>
            <a:chExt cx="2609348" cy="2367616"/>
          </a:xfrm>
        </p:grpSpPr>
        <p:sp>
          <p:nvSpPr>
            <p:cNvPr id="69"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0"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1"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2"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3"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74" name="文本框 23"/>
          <p:cNvSpPr txBox="1"/>
          <p:nvPr/>
        </p:nvSpPr>
        <p:spPr>
          <a:xfrm>
            <a:off x="1013938" y="333343"/>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75" name="Freeform 19"/>
          <p:cNvSpPr/>
          <p:nvPr/>
        </p:nvSpPr>
        <p:spPr bwMode="auto">
          <a:xfrm rot="10800000">
            <a:off x="123154" y="80949"/>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6" name="文本框 25"/>
          <p:cNvSpPr txBox="1"/>
          <p:nvPr/>
        </p:nvSpPr>
        <p:spPr>
          <a:xfrm>
            <a:off x="106880" y="333343"/>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stCondLst>
                                            <p:cond delay="0"/>
                                          </p:stCondLst>
                                        </p:cTn>
                                        <p:tgtEl>
                                          <p:spTgt spid="52"/>
                                        </p:tgtEl>
                                        <p:attrNameLst>
                                          <p:attrName>ppt_x</p:attrName>
                                        </p:attrNameLst>
                                      </p:cBhvr>
                                      <p:tavLst>
                                        <p:tav tm="0">
                                          <p:val>
                                            <p:strVal val="#ppt_x-0.005"/>
                                          </p:val>
                                        </p:tav>
                                        <p:tav tm="100000">
                                          <p:val>
                                            <p:strVal val="#ppt_x"/>
                                          </p:val>
                                        </p:tav>
                                      </p:tavLst>
                                    </p:anim>
                                    <p:anim calcmode="lin" valueType="num">
                                      <p:cBhvr additive="base">
                                        <p:cTn id="8" dur="1000" fill="hold">
                                          <p:stCondLst>
                                            <p:cond delay="0"/>
                                          </p:stCondLst>
                                        </p:cTn>
                                        <p:tgtEl>
                                          <p:spTgt spid="5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stCondLst>
                                            <p:cond delay="0"/>
                                          </p:stCondLst>
                                        </p:cTn>
                                        <p:tgtEl>
                                          <p:spTgt spid="53"/>
                                        </p:tgtEl>
                                        <p:attrNameLst>
                                          <p:attrName>ppt_x</p:attrName>
                                        </p:attrNameLst>
                                      </p:cBhvr>
                                      <p:tavLst>
                                        <p:tav tm="0">
                                          <p:val>
                                            <p:strVal val="#ppt_x+0.002"/>
                                          </p:val>
                                        </p:tav>
                                        <p:tav tm="100000">
                                          <p:val>
                                            <p:strVal val="#ppt_x"/>
                                          </p:val>
                                        </p:tav>
                                      </p:tavLst>
                                    </p:anim>
                                    <p:anim calcmode="lin" valueType="num">
                                      <p:cBhvr additive="base">
                                        <p:cTn id="12" dur="1000" fill="hold">
                                          <p:stCondLst>
                                            <p:cond delay="0"/>
                                          </p:stCondLst>
                                        </p:cTn>
                                        <p:tgtEl>
                                          <p:spTgt spid="5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stCondLst>
                                            <p:cond delay="0"/>
                                          </p:stCondLst>
                                        </p:cTn>
                                        <p:tgtEl>
                                          <p:spTgt spid="5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54"/>
                                        </p:tgtEl>
                                        <p:attrNameLst>
                                          <p:attrName>ppt_y</p:attrName>
                                        </p:attrNameLst>
                                      </p:cBhvr>
                                      <p:tavLst>
                                        <p:tav tm="0">
                                          <p:val>
                                            <p:strVal val="#ppt_y-0.06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000" fill="hold">
                                          <p:stCondLst>
                                            <p:cond delay="0"/>
                                          </p:stCondLst>
                                        </p:cTn>
                                        <p:tgtEl>
                                          <p:spTgt spid="5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5"/>
                                        </p:tgtEl>
                                        <p:attrNameLst>
                                          <p:attrName>ppt_y</p:attrName>
                                        </p:attrNameLst>
                                      </p:cBhvr>
                                      <p:tavLst>
                                        <p:tav tm="0">
                                          <p:val>
                                            <p:strVal val="#ppt_y-0.069"/>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stCondLst>
                                            <p:cond delay="0"/>
                                          </p:stCondLst>
                                        </p:cTn>
                                        <p:tgtEl>
                                          <p:spTgt spid="5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56"/>
                                        </p:tgtEl>
                                        <p:attrNameLst>
                                          <p:attrName>ppt_y</p:attrName>
                                        </p:attrNameLst>
                                      </p:cBhvr>
                                      <p:tavLst>
                                        <p:tav tm="0">
                                          <p:val>
                                            <p:strVal val="#ppt_y-0.175"/>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1000" fill="hold">
                                          <p:stCondLst>
                                            <p:cond delay="0"/>
                                          </p:stCondLst>
                                        </p:cTn>
                                        <p:tgtEl>
                                          <p:spTgt spid="5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57"/>
                                        </p:tgtEl>
                                        <p:attrNameLst>
                                          <p:attrName>ppt_y</p:attrName>
                                        </p:attrNameLst>
                                      </p:cBhvr>
                                      <p:tavLst>
                                        <p:tav tm="0">
                                          <p:val>
                                            <p:strVal val="#ppt_y-0.175"/>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1000" fill="hold">
                                          <p:stCondLst>
                                            <p:cond delay="0"/>
                                          </p:stCondLst>
                                        </p:cTn>
                                        <p:tgtEl>
                                          <p:spTgt spid="58"/>
                                        </p:tgtEl>
                                        <p:attrNameLst>
                                          <p:attrName>ppt_x</p:attrName>
                                        </p:attrNameLst>
                                      </p:cBhvr>
                                      <p:tavLst>
                                        <p:tav tm="0">
                                          <p:val>
                                            <p:strVal val="#ppt_x+0.253"/>
                                          </p:val>
                                        </p:tav>
                                        <p:tav tm="100000">
                                          <p:val>
                                            <p:strVal val="#ppt_x"/>
                                          </p:val>
                                        </p:tav>
                                      </p:tavLst>
                                    </p:anim>
                                    <p:anim calcmode="lin" valueType="num">
                                      <p:cBhvr additive="base">
                                        <p:cTn id="32" dur="1000" fill="hold">
                                          <p:stCondLst>
                                            <p:cond delay="0"/>
                                          </p:stCondLst>
                                        </p:cTn>
                                        <p:tgtEl>
                                          <p:spTgt spid="5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1000" fill="hold">
                                          <p:stCondLst>
                                            <p:cond delay="0"/>
                                          </p:stCondLst>
                                        </p:cTn>
                                        <p:tgtEl>
                                          <p:spTgt spid="5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59"/>
                                        </p:tgtEl>
                                        <p:attrNameLst>
                                          <p:attrName>ppt_y</p:attrName>
                                        </p:attrNameLst>
                                      </p:cBhvr>
                                      <p:tavLst>
                                        <p:tav tm="0">
                                          <p:val>
                                            <p:strVal val="#ppt_y-0.015"/>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1000" fill="hold">
                                          <p:stCondLst>
                                            <p:cond delay="0"/>
                                          </p:stCondLst>
                                        </p:cTn>
                                        <p:tgtEl>
                                          <p:spTgt spid="60"/>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60"/>
                                        </p:tgtEl>
                                        <p:attrNameLst>
                                          <p:attrName>ppt_y</p:attrName>
                                        </p:attrNameLst>
                                      </p:cBhvr>
                                      <p:tavLst>
                                        <p:tav tm="0">
                                          <p:val>
                                            <p:strVal val="#ppt_y+0.22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1000" fill="hold">
                                          <p:stCondLst>
                                            <p:cond delay="0"/>
                                          </p:stCondLst>
                                        </p:cTn>
                                        <p:tgtEl>
                                          <p:spTgt spid="61"/>
                                        </p:tgtEl>
                                        <p:attrNameLst>
                                          <p:attrName>ppt_x</p:attrName>
                                        </p:attrNameLst>
                                      </p:cBhvr>
                                      <p:tavLst>
                                        <p:tav tm="0">
                                          <p:val>
                                            <p:strVal val="#ppt_x-0.243"/>
                                          </p:val>
                                        </p:tav>
                                        <p:tav tm="100000">
                                          <p:val>
                                            <p:strVal val="#ppt_x"/>
                                          </p:val>
                                        </p:tav>
                                      </p:tavLst>
                                    </p:anim>
                                    <p:anim calcmode="lin" valueType="num">
                                      <p:cBhvr additive="base">
                                        <p:cTn id="44" dur="1000" fill="hold">
                                          <p:stCondLst>
                                            <p:cond delay="0"/>
                                          </p:stCondLst>
                                        </p:cTn>
                                        <p:tgtEl>
                                          <p:spTgt spid="6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additive="base">
                                        <p:cTn id="47" dur="1000" fill="hold">
                                          <p:stCondLst>
                                            <p:cond delay="0"/>
                                          </p:stCondLst>
                                        </p:cTn>
                                        <p:tgtEl>
                                          <p:spTgt spid="6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62"/>
                                        </p:tgtEl>
                                        <p:attrNameLst>
                                          <p:attrName>ppt_y</p:attrName>
                                        </p:attrNameLst>
                                      </p:cBhvr>
                                      <p:tavLst>
                                        <p:tav tm="0">
                                          <p:val>
                                            <p:strVal val="#ppt_y+0.245"/>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 calcmode="lin" valueType="num">
                                      <p:cBhvr additive="base">
                                        <p:cTn id="51" dur="1000" fill="hold">
                                          <p:stCondLst>
                                            <p:cond delay="0"/>
                                          </p:stCondLst>
                                        </p:cTn>
                                        <p:tgtEl>
                                          <p:spTgt spid="6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63"/>
                                        </p:tgtEl>
                                        <p:attrNameLst>
                                          <p:attrName>ppt_y</p:attrName>
                                        </p:attrNameLst>
                                      </p:cBhvr>
                                      <p:tavLst>
                                        <p:tav tm="0">
                                          <p:val>
                                            <p:strVal val="#ppt_y-0.015"/>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4"/>
                                        </p:tgtEl>
                                        <p:attrNameLst>
                                          <p:attrName>style.visibility</p:attrName>
                                        </p:attrNameLst>
                                      </p:cBhvr>
                                      <p:to>
                                        <p:strVal val="visible"/>
                                      </p:to>
                                    </p:set>
                                    <p:anim calcmode="lin" valueType="num">
                                      <p:cBhvr additive="base">
                                        <p:cTn id="55" dur="1000" fill="hold">
                                          <p:stCondLst>
                                            <p:cond delay="0"/>
                                          </p:stCondLst>
                                        </p:cTn>
                                        <p:tgtEl>
                                          <p:spTgt spid="6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64"/>
                                        </p:tgtEl>
                                        <p:attrNameLst>
                                          <p:attrName>ppt_y</p:attrName>
                                        </p:attrNameLst>
                                      </p:cBhvr>
                                      <p:tavLst>
                                        <p:tav tm="0">
                                          <p:val>
                                            <p:strVal val="#ppt_y-0.188"/>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anim calcmode="lin" valueType="num">
                                      <p:cBhvr additive="base">
                                        <p:cTn id="59" dur="1000" fill="hold">
                                          <p:stCondLst>
                                            <p:cond delay="0"/>
                                          </p:stCondLst>
                                        </p:cTn>
                                        <p:tgtEl>
                                          <p:spTgt spid="65"/>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65"/>
                                        </p:tgtEl>
                                        <p:attrNameLst>
                                          <p:attrName>ppt_y</p:attrName>
                                        </p:attrNameLst>
                                      </p:cBhvr>
                                      <p:tavLst>
                                        <p:tav tm="0">
                                          <p:val>
                                            <p:strVal val="#ppt_y-0.163"/>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1000" fill="hold">
                                          <p:stCondLst>
                                            <p:cond delay="0"/>
                                          </p:stCondLst>
                                        </p:cTn>
                                        <p:tgtEl>
                                          <p:spTgt spid="66"/>
                                        </p:tgtEl>
                                        <p:attrNameLst>
                                          <p:attrName>ppt_x</p:attrName>
                                        </p:attrNameLst>
                                      </p:cBhvr>
                                      <p:tavLst>
                                        <p:tav tm="0">
                                          <p:val>
                                            <p:strVal val="#ppt_x+0.020"/>
                                          </p:val>
                                        </p:tav>
                                        <p:tav tm="100000">
                                          <p:val>
                                            <p:strVal val="#ppt_x"/>
                                          </p:val>
                                        </p:tav>
                                      </p:tavLst>
                                    </p:anim>
                                    <p:anim calcmode="lin" valueType="num">
                                      <p:cBhvr additive="base">
                                        <p:cTn id="64" dur="1000" fill="hold">
                                          <p:stCondLst>
                                            <p:cond delay="0"/>
                                          </p:stCondLst>
                                        </p:cTn>
                                        <p:tgtEl>
                                          <p:spTgt spid="66"/>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1000" fill="hold">
                                          <p:stCondLst>
                                            <p:cond delay="0"/>
                                          </p:stCondLst>
                                        </p:cTn>
                                        <p:tgtEl>
                                          <p:spTgt spid="67"/>
                                        </p:tgtEl>
                                        <p:attrNameLst>
                                          <p:attrName>ppt_x</p:attrName>
                                        </p:attrNameLst>
                                      </p:cBhvr>
                                      <p:tavLst>
                                        <p:tav tm="0">
                                          <p:val>
                                            <p:strVal val="#ppt_x+0.058"/>
                                          </p:val>
                                        </p:tav>
                                        <p:tav tm="100000">
                                          <p:val>
                                            <p:strVal val="#ppt_x"/>
                                          </p:val>
                                        </p:tav>
                                      </p:tavLst>
                                    </p:anim>
                                    <p:anim calcmode="lin" valueType="num">
                                      <p:cBhvr additive="base">
                                        <p:cTn id="68" dur="1000" fill="hold">
                                          <p:stCondLst>
                                            <p:cond delay="0"/>
                                          </p:stCondLst>
                                        </p:cTn>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animBg="1"/>
      <p:bldP spid="6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878"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940906"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latin typeface="Arial" panose="020B0604020202020204" pitchFamily="34" charset="0"/>
              <a:ea typeface="微软雅黑" panose="020B0503020204020204" pitchFamily="34" charset="-122"/>
            </a:endParaRPr>
          </a:p>
        </p:txBody>
      </p:sp>
      <p:sp>
        <p:nvSpPr>
          <p:cNvPr id="4" name="矩形 3"/>
          <p:cNvSpPr/>
          <p:nvPr/>
        </p:nvSpPr>
        <p:spPr>
          <a:xfrm>
            <a:off x="940906"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sp>
        <p:nvSpPr>
          <p:cNvPr id="5" name="椭圆 4"/>
          <p:cNvSpPr/>
          <p:nvPr/>
        </p:nvSpPr>
        <p:spPr>
          <a:xfrm>
            <a:off x="9062309" y="1311337"/>
            <a:ext cx="2083859" cy="208385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FOR EXAMPLE 1</a:t>
            </a:r>
            <a:endParaRPr lang="en-US" altLang="zh-CN" sz="1400" b="1">
              <a:solidFill>
                <a:srgbClr val="0A3F75"/>
              </a:solidFill>
              <a:latin typeface="Arial" panose="020B0604020202020204" pitchFamily="34" charset="0"/>
              <a:ea typeface="微软雅黑" panose="020B0503020204020204" pitchFamily="34" charset="-122"/>
            </a:endParaRPr>
          </a:p>
        </p:txBody>
      </p:sp>
      <p:sp>
        <p:nvSpPr>
          <p:cNvPr id="6" name="任意多边形 73"/>
          <p:cNvSpPr/>
          <p:nvPr/>
        </p:nvSpPr>
        <p:spPr>
          <a:xfrm rot="10800000">
            <a:off x="9033127" y="3213996"/>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rgbClr val="F7F7F7">
                  <a:lumMod val="100000"/>
                </a:srgbClr>
              </a:gs>
              <a:gs pos="100000">
                <a:srgbClr val="C8C8C8"/>
              </a:gs>
            </a:gsLst>
            <a:lin ang="9600000" scaled="0"/>
            <a:tileRect/>
          </a:gradFill>
          <a:ln w="25400">
            <a:gradFill flip="none" rotWithShape="1">
              <a:gsLst>
                <a:gs pos="53000">
                  <a:schemeClr val="bg1">
                    <a:alpha val="90000"/>
                  </a:schemeClr>
                </a:gs>
                <a:gs pos="100000">
                  <a:schemeClr val="tx1">
                    <a:lumMod val="50000"/>
                    <a:lumOff val="50000"/>
                  </a:schemeClr>
                </a:gs>
              </a:gsLst>
              <a:lin ang="198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1">
              <a:solidFill>
                <a:srgbClr val="181818"/>
              </a:solidFill>
              <a:latin typeface="Arial" panose="020B0604020202020204" pitchFamily="34" charset="0"/>
              <a:ea typeface="微软雅黑" panose="020B0503020204020204" pitchFamily="34" charset="-122"/>
            </a:endParaRPr>
          </a:p>
        </p:txBody>
      </p:sp>
      <p:sp>
        <p:nvSpPr>
          <p:cNvPr id="7" name="任意多边形 74"/>
          <p:cNvSpPr/>
          <p:nvPr/>
        </p:nvSpPr>
        <p:spPr>
          <a:xfrm rot="16200000">
            <a:off x="6947944" y="3427859"/>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endParaRPr lang="zh-CN" altLang="en-US" sz="1200">
              <a:solidFill>
                <a:schemeClr val="bg1"/>
              </a:solidFill>
              <a:latin typeface="Arial" panose="020B0604020202020204" pitchFamily="34" charset="0"/>
              <a:ea typeface="微软雅黑" panose="020B0503020204020204" pitchFamily="34" charset="-122"/>
            </a:endParaRPr>
          </a:p>
        </p:txBody>
      </p:sp>
      <p:sp>
        <p:nvSpPr>
          <p:cNvPr id="8" name="任意多边形 75"/>
          <p:cNvSpPr/>
          <p:nvPr/>
        </p:nvSpPr>
        <p:spPr>
          <a:xfrm>
            <a:off x="6734082" y="1311337"/>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9600" b="1">
              <a:solidFill>
                <a:srgbClr val="181818"/>
              </a:solidFill>
              <a:latin typeface="Arial" panose="020B0604020202020204" pitchFamily="34" charset="0"/>
              <a:ea typeface="微软雅黑" panose="020B0503020204020204" pitchFamily="34" charset="-122"/>
            </a:endParaRPr>
          </a:p>
        </p:txBody>
      </p:sp>
      <p:sp>
        <p:nvSpPr>
          <p:cNvPr id="9" name="文本框 8"/>
          <p:cNvSpPr txBox="1"/>
          <p:nvPr/>
        </p:nvSpPr>
        <p:spPr>
          <a:xfrm>
            <a:off x="7240187" y="1825654"/>
            <a:ext cx="1304061" cy="830997"/>
          </a:xfrm>
          <a:prstGeom prst="rect">
            <a:avLst/>
          </a:prstGeom>
          <a:noFill/>
        </p:spPr>
        <p:txBody>
          <a:bodyPr wrap="square" rtlCol="0">
            <a:spAutoFit/>
          </a:bodyPr>
          <a:lstStyle/>
          <a:p>
            <a:r>
              <a:rPr lang="en-US" altLang="zh-CN" sz="1200" dirty="0">
                <a:solidFill>
                  <a:srgbClr val="0A3F75"/>
                </a:solidFill>
                <a:latin typeface="Arial" panose="020B0604020202020204" pitchFamily="34" charset="0"/>
                <a:ea typeface="微软雅黑" panose="020B0503020204020204" pitchFamily="34" charset="-122"/>
              </a:rPr>
              <a:t>The empty vessels make the greatest sound . </a:t>
            </a:r>
            <a:endParaRPr lang="zh-CN" altLang="en-US" sz="1200" dirty="0">
              <a:solidFill>
                <a:srgbClr val="0A3F75"/>
              </a:solidFill>
              <a:latin typeface="Arial" panose="020B0604020202020204" pitchFamily="34" charset="0"/>
              <a:ea typeface="微软雅黑" panose="020B0503020204020204" pitchFamily="34" charset="-122"/>
            </a:endParaRPr>
          </a:p>
        </p:txBody>
      </p:sp>
      <p:sp>
        <p:nvSpPr>
          <p:cNvPr id="10" name="矩形 9"/>
          <p:cNvSpPr/>
          <p:nvPr/>
        </p:nvSpPr>
        <p:spPr>
          <a:xfrm>
            <a:off x="7240187" y="2407655"/>
            <a:ext cx="1231427" cy="502702"/>
          </a:xfrm>
          <a:prstGeom prst="rect">
            <a:avLst/>
          </a:prstGeom>
        </p:spPr>
        <p:txBody>
          <a:bodyPr wrap="none">
            <a:spAutoFit/>
          </a:bodyPr>
          <a:lstStyle/>
          <a:p>
            <a:pPr>
              <a:lnSpc>
                <a:spcPts val="1600"/>
              </a:lnSpc>
            </a:pPr>
            <a:r>
              <a:rPr lang="en-US" altLang="zh-CN" sz="1600" b="1" dirty="0">
                <a:solidFill>
                  <a:srgbClr val="0A3F75"/>
                </a:solidFill>
                <a:latin typeface="Arial" panose="020B0604020202020204" pitchFamily="34" charset="0"/>
                <a:ea typeface="微软雅黑" panose="020B0503020204020204" pitchFamily="34" charset="-122"/>
              </a:rPr>
              <a:t>FOR </a:t>
            </a:r>
            <a:endParaRPr lang="en-US" altLang="zh-CN" sz="1600" b="1" dirty="0">
              <a:solidFill>
                <a:srgbClr val="0A3F75"/>
              </a:solidFill>
              <a:latin typeface="Arial" panose="020B0604020202020204" pitchFamily="34" charset="0"/>
              <a:ea typeface="微软雅黑" panose="020B0503020204020204" pitchFamily="34" charset="-122"/>
            </a:endParaRPr>
          </a:p>
          <a:p>
            <a:pPr>
              <a:lnSpc>
                <a:spcPts val="1600"/>
              </a:lnSpc>
            </a:pPr>
            <a:r>
              <a:rPr lang="en-US" altLang="zh-CN" sz="1600" b="1" dirty="0">
                <a:solidFill>
                  <a:srgbClr val="0A3F75"/>
                </a:solidFill>
                <a:latin typeface="Arial" panose="020B0604020202020204" pitchFamily="34" charset="0"/>
                <a:ea typeface="微软雅黑" panose="020B0503020204020204" pitchFamily="34" charset="-122"/>
              </a:rPr>
              <a:t>EXAMPLE </a:t>
            </a:r>
            <a:endParaRPr lang="zh-CN" altLang="en-US" sz="1600" dirty="0">
              <a:solidFill>
                <a:srgbClr val="0A3F75"/>
              </a:solidFill>
              <a:latin typeface="Arial" panose="020B0604020202020204" pitchFamily="34" charset="0"/>
              <a:ea typeface="微软雅黑" panose="020B0503020204020204" pitchFamily="34" charset="-122"/>
            </a:endParaRPr>
          </a:p>
        </p:txBody>
      </p:sp>
      <p:sp>
        <p:nvSpPr>
          <p:cNvPr id="11" name="文本框 10"/>
          <p:cNvSpPr txBox="1"/>
          <p:nvPr/>
        </p:nvSpPr>
        <p:spPr>
          <a:xfrm>
            <a:off x="7151488" y="4379508"/>
            <a:ext cx="1304061" cy="830997"/>
          </a:xfrm>
          <a:prstGeom prst="rect">
            <a:avLst/>
          </a:prstGeom>
          <a:noFill/>
        </p:spPr>
        <p:txBody>
          <a:bodyPr wrap="square" rtlCol="0">
            <a:spAutoFit/>
          </a:bodyPr>
          <a:lstStyle/>
          <a:p>
            <a:r>
              <a:rPr lang="en-US" altLang="zh-CN" sz="1200" dirty="0">
                <a:solidFill>
                  <a:schemeClr val="bg1"/>
                </a:solidFill>
                <a:latin typeface="Arial" panose="020B0604020202020204" pitchFamily="34" charset="0"/>
                <a:ea typeface="微软雅黑" panose="020B0503020204020204" pitchFamily="34" charset="-122"/>
              </a:rPr>
              <a:t>The empty vessels make the greatest sound . </a:t>
            </a:r>
            <a:endParaRPr lang="zh-CN" altLang="en-US" sz="1200" dirty="0">
              <a:solidFill>
                <a:schemeClr val="bg1"/>
              </a:solidFill>
              <a:latin typeface="Arial" panose="020B0604020202020204" pitchFamily="34" charset="0"/>
              <a:ea typeface="微软雅黑" panose="020B0503020204020204" pitchFamily="34" charset="-122"/>
            </a:endParaRPr>
          </a:p>
        </p:txBody>
      </p:sp>
      <p:sp>
        <p:nvSpPr>
          <p:cNvPr id="12" name="矩形 11"/>
          <p:cNvSpPr/>
          <p:nvPr/>
        </p:nvSpPr>
        <p:spPr>
          <a:xfrm>
            <a:off x="9335112" y="4544662"/>
            <a:ext cx="1479892" cy="348813"/>
          </a:xfrm>
          <a:prstGeom prst="rect">
            <a:avLst/>
          </a:prstGeom>
        </p:spPr>
        <p:txBody>
          <a:bodyPr wrap="none">
            <a:spAutoFit/>
          </a:bodyPr>
          <a:lstStyle/>
          <a:p>
            <a:pPr algn="ctr">
              <a:lnSpc>
                <a:spcPts val="2000"/>
              </a:lnSpc>
            </a:pPr>
            <a:r>
              <a:rPr lang="en-US" altLang="zh-CN" b="1" dirty="0">
                <a:solidFill>
                  <a:srgbClr val="0A3F75"/>
                </a:solidFill>
                <a:latin typeface="Arial" panose="020B0604020202020204" pitchFamily="34" charset="0"/>
                <a:ea typeface="微软雅黑" panose="020B0503020204020204" pitchFamily="34" charset="-122"/>
              </a:rPr>
              <a:t>TEXT HERE</a:t>
            </a:r>
            <a:endParaRPr lang="zh-CN" altLang="en-US" b="1" dirty="0">
              <a:solidFill>
                <a:srgbClr val="0A3F75"/>
              </a:solidFill>
              <a:latin typeface="Arial" panose="020B0604020202020204" pitchFamily="34" charset="0"/>
              <a:ea typeface="微软雅黑" panose="020B0503020204020204" pitchFamily="34" charset="-122"/>
            </a:endParaRPr>
          </a:p>
        </p:txBody>
      </p:sp>
      <p:grpSp>
        <p:nvGrpSpPr>
          <p:cNvPr id="13" name="组合 12"/>
          <p:cNvGrpSpPr/>
          <p:nvPr/>
        </p:nvGrpSpPr>
        <p:grpSpPr>
          <a:xfrm flipH="1">
            <a:off x="11087930" y="-24"/>
            <a:ext cx="924437" cy="838796"/>
            <a:chOff x="5657384" y="337626"/>
            <a:chExt cx="2609348" cy="2367616"/>
          </a:xfrm>
        </p:grpSpPr>
        <p:sp>
          <p:nvSpPr>
            <p:cNvPr id="14"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9" name="文本框 18"/>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0"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文本框 20"/>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20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10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8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4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096"/>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521"/>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518"/>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56"/>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393"/>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335"/>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10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latin typeface="Arial" panose="020B0604020202020204" pitchFamily="34" charset="0"/>
              <a:ea typeface="微软雅黑" panose="020B0503020204020204" pitchFamily="34" charset="-122"/>
            </a:endParaRP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sp>
        <p:nvSpPr>
          <p:cNvPr id="5" name="椭圆 4"/>
          <p:cNvSpPr/>
          <p:nvPr/>
        </p:nvSpPr>
        <p:spPr>
          <a:xfrm>
            <a:off x="775012" y="3868743"/>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rPr>
              <a:t>Text</a:t>
            </a:r>
            <a:endParaRPr lang="zh-CN" altLang="en-US" dirty="0">
              <a:solidFill>
                <a:schemeClr val="bg1"/>
              </a:solidFill>
              <a:latin typeface="Arial" panose="020B0604020202020204" pitchFamily="34" charset="0"/>
              <a:ea typeface="微软雅黑" panose="020B0503020204020204" pitchFamily="34" charset="-122"/>
            </a:endParaRPr>
          </a:p>
        </p:txBody>
      </p:sp>
      <p:sp>
        <p:nvSpPr>
          <p:cNvPr id="6" name="椭圆 5"/>
          <p:cNvSpPr/>
          <p:nvPr/>
        </p:nvSpPr>
        <p:spPr>
          <a:xfrm>
            <a:off x="5029688" y="3893541"/>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Arial" panose="020B0604020202020204" pitchFamily="34" charset="0"/>
              <a:ea typeface="微软雅黑" panose="020B0503020204020204" pitchFamily="34" charset="-122"/>
            </a:endParaRPr>
          </a:p>
        </p:txBody>
      </p:sp>
      <p:sp>
        <p:nvSpPr>
          <p:cNvPr id="7" name="椭圆 6"/>
          <p:cNvSpPr/>
          <p:nvPr/>
        </p:nvSpPr>
        <p:spPr>
          <a:xfrm>
            <a:off x="1776909" y="4551427"/>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rPr>
              <a:t>Text</a:t>
            </a:r>
            <a:endParaRPr lang="zh-CN" altLang="en-US" b="1" dirty="0">
              <a:solidFill>
                <a:schemeClr val="bg1"/>
              </a:solidFill>
              <a:latin typeface="Arial" panose="020B0604020202020204" pitchFamily="34" charset="0"/>
              <a:ea typeface="微软雅黑" panose="020B0503020204020204" pitchFamily="34" charset="-122"/>
            </a:endParaRPr>
          </a:p>
        </p:txBody>
      </p:sp>
      <p:sp>
        <p:nvSpPr>
          <p:cNvPr id="8" name="椭圆 7"/>
          <p:cNvSpPr/>
          <p:nvPr/>
        </p:nvSpPr>
        <p:spPr>
          <a:xfrm>
            <a:off x="4027789" y="4551427"/>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chemeClr val="bg1"/>
                </a:solidFill>
                <a:latin typeface="Arial" panose="020B0604020202020204" pitchFamily="34" charset="0"/>
                <a:ea typeface="微软雅黑" panose="020B0503020204020204" pitchFamily="34" charset="-122"/>
              </a:rPr>
              <a:t>Text</a:t>
            </a:r>
            <a:endParaRPr lang="zh-CN" altLang="en-US" b="1" dirty="0">
              <a:solidFill>
                <a:schemeClr val="bg1"/>
              </a:solidFill>
              <a:latin typeface="Arial" panose="020B0604020202020204" pitchFamily="34" charset="0"/>
              <a:ea typeface="微软雅黑" panose="020B0503020204020204" pitchFamily="34" charset="-122"/>
            </a:endParaRPr>
          </a:p>
        </p:txBody>
      </p:sp>
      <p:sp>
        <p:nvSpPr>
          <p:cNvPr id="9" name="椭圆 8"/>
          <p:cNvSpPr/>
          <p:nvPr/>
        </p:nvSpPr>
        <p:spPr>
          <a:xfrm>
            <a:off x="2902349" y="4914519"/>
            <a:ext cx="853995" cy="853995"/>
          </a:xfrm>
          <a:prstGeom prst="ellipse">
            <a:avLst/>
          </a:prstGeom>
          <a:solidFill>
            <a:srgbClr val="0A3F75"/>
          </a:solidFill>
          <a:ln w="101600">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r>
              <a:rPr lang="en-US" altLang="zh-CN" b="1">
                <a:solidFill>
                  <a:schemeClr val="bg1"/>
                </a:solidFill>
                <a:latin typeface="Arial" panose="020B0604020202020204" pitchFamily="34" charset="0"/>
                <a:ea typeface="微软雅黑" panose="020B0503020204020204" pitchFamily="34" charset="-122"/>
              </a:rPr>
              <a:t>Text</a:t>
            </a:r>
            <a:endParaRPr lang="zh-CN" altLang="en-US" b="1" dirty="0">
              <a:solidFill>
                <a:schemeClr val="bg1"/>
              </a:solidFill>
              <a:latin typeface="Arial" panose="020B0604020202020204" pitchFamily="34" charset="0"/>
              <a:ea typeface="微软雅黑" panose="020B0503020204020204" pitchFamily="34" charset="-122"/>
            </a:endParaRPr>
          </a:p>
        </p:txBody>
      </p:sp>
      <p:cxnSp>
        <p:nvCxnSpPr>
          <p:cNvPr id="10" name="直接连接符 9"/>
          <p:cNvCxnSpPr>
            <a:stCxn id="5" idx="7"/>
          </p:cNvCxnSpPr>
          <p:nvPr/>
        </p:nvCxnSpPr>
        <p:spPr>
          <a:xfrm flipV="1">
            <a:off x="1503942" y="3407304"/>
            <a:ext cx="810665" cy="586504"/>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314607" y="3700556"/>
            <a:ext cx="534425" cy="950304"/>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9" idx="0"/>
            <a:endCxn id="15" idx="4"/>
          </p:cNvCxnSpPr>
          <p:nvPr/>
        </p:nvCxnSpPr>
        <p:spPr>
          <a:xfrm flipV="1">
            <a:off x="3329347" y="3970102"/>
            <a:ext cx="1" cy="944417"/>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3897041" y="3818485"/>
            <a:ext cx="412142" cy="793470"/>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6" idx="1"/>
          </p:cNvCxnSpPr>
          <p:nvPr/>
        </p:nvCxnSpPr>
        <p:spPr>
          <a:xfrm flipH="1" flipV="1">
            <a:off x="4263691" y="3407304"/>
            <a:ext cx="891062" cy="611301"/>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048683" y="1408772"/>
            <a:ext cx="2561330" cy="256133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9600" b="1" dirty="0">
                <a:solidFill>
                  <a:srgbClr val="0A3F75"/>
                </a:solidFill>
                <a:latin typeface="Arial" panose="020B0604020202020204" pitchFamily="34" charset="0"/>
                <a:ea typeface="微软雅黑" panose="020B0503020204020204" pitchFamily="34" charset="-122"/>
              </a:rPr>
              <a:t>8</a:t>
            </a:r>
            <a:endParaRPr lang="en-US" altLang="zh-CN" sz="9600" b="1" dirty="0">
              <a:solidFill>
                <a:srgbClr val="0A3F75"/>
              </a:solidFill>
              <a:latin typeface="Arial" panose="020B0604020202020204" pitchFamily="34" charset="0"/>
              <a:ea typeface="微软雅黑" panose="020B0503020204020204" pitchFamily="34" charset="-122"/>
            </a:endParaRPr>
          </a:p>
        </p:txBody>
      </p:sp>
      <p:grpSp>
        <p:nvGrpSpPr>
          <p:cNvPr id="16" name="组合 15"/>
          <p:cNvGrpSpPr/>
          <p:nvPr/>
        </p:nvGrpSpPr>
        <p:grpSpPr>
          <a:xfrm flipH="1">
            <a:off x="11087930" y="-24"/>
            <a:ext cx="924437" cy="838796"/>
            <a:chOff x="5657384" y="337626"/>
            <a:chExt cx="2609348" cy="2367616"/>
          </a:xfrm>
        </p:grpSpPr>
        <p:sp>
          <p:nvSpPr>
            <p:cNvPr id="17"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2" name="文本框 21"/>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3"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4" name="文本框 23"/>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280"/>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7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1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33"/>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265"/>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13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245"/>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66"/>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09"/>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066"/>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14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183"/>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60"/>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207"/>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773479"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latin typeface="Arial" panose="020B0604020202020204" pitchFamily="34" charset="0"/>
              <a:ea typeface="微软雅黑" panose="020B0503020204020204" pitchFamily="34" charset="-122"/>
            </a:endParaRPr>
          </a:p>
        </p:txBody>
      </p:sp>
      <p:sp>
        <p:nvSpPr>
          <p:cNvPr id="4" name="矩形 3"/>
          <p:cNvSpPr/>
          <p:nvPr/>
        </p:nvSpPr>
        <p:spPr>
          <a:xfrm>
            <a:off x="773479"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sp>
        <p:nvSpPr>
          <p:cNvPr id="5" name="缺角矩形 4"/>
          <p:cNvSpPr/>
          <p:nvPr/>
        </p:nvSpPr>
        <p:spPr>
          <a:xfrm>
            <a:off x="7419079" y="2368550"/>
            <a:ext cx="2711450" cy="2711450"/>
          </a:xfrm>
          <a:prstGeom prst="plaque">
            <a:avLst>
              <a:gd name="adj" fmla="val 42294"/>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endParaRPr lang="zh-CN" altLang="en-US" sz="1200">
              <a:solidFill>
                <a:schemeClr val="tx1"/>
              </a:solidFill>
              <a:latin typeface="Arial" panose="020B0604020202020204" pitchFamily="34" charset="0"/>
              <a:ea typeface="微软雅黑" panose="020B0503020204020204" pitchFamily="34" charset="-122"/>
            </a:endParaRPr>
          </a:p>
        </p:txBody>
      </p:sp>
      <p:sp>
        <p:nvSpPr>
          <p:cNvPr id="6" name="椭圆 5"/>
          <p:cNvSpPr/>
          <p:nvPr/>
        </p:nvSpPr>
        <p:spPr>
          <a:xfrm>
            <a:off x="6358629" y="130810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7" name="椭圆 6"/>
          <p:cNvSpPr/>
          <p:nvPr/>
        </p:nvSpPr>
        <p:spPr>
          <a:xfrm>
            <a:off x="9070079" y="130810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8" name="椭圆 7"/>
          <p:cNvSpPr/>
          <p:nvPr/>
        </p:nvSpPr>
        <p:spPr>
          <a:xfrm>
            <a:off x="9070079" y="401955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9" name="椭圆 8"/>
          <p:cNvSpPr/>
          <p:nvPr/>
        </p:nvSpPr>
        <p:spPr>
          <a:xfrm>
            <a:off x="6358629" y="401955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10" name="文本框 9"/>
          <p:cNvSpPr txBox="1"/>
          <p:nvPr/>
        </p:nvSpPr>
        <p:spPr>
          <a:xfrm>
            <a:off x="6737518" y="1943040"/>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1</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11" name="文本框 10"/>
          <p:cNvSpPr txBox="1"/>
          <p:nvPr/>
        </p:nvSpPr>
        <p:spPr>
          <a:xfrm>
            <a:off x="6745754" y="2275461"/>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2" name="文本框 11"/>
          <p:cNvSpPr txBox="1"/>
          <p:nvPr/>
        </p:nvSpPr>
        <p:spPr>
          <a:xfrm>
            <a:off x="9436268" y="1943040"/>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2</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13" name="文本框 12"/>
          <p:cNvSpPr txBox="1"/>
          <p:nvPr/>
        </p:nvSpPr>
        <p:spPr>
          <a:xfrm>
            <a:off x="9444504" y="2275461"/>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4" name="文本框 13"/>
          <p:cNvSpPr txBox="1"/>
          <p:nvPr/>
        </p:nvSpPr>
        <p:spPr>
          <a:xfrm>
            <a:off x="9436268" y="4665384"/>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4</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15" name="文本框 14"/>
          <p:cNvSpPr txBox="1"/>
          <p:nvPr/>
        </p:nvSpPr>
        <p:spPr>
          <a:xfrm>
            <a:off x="9444504" y="4997805"/>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6" name="文本框 15"/>
          <p:cNvSpPr txBox="1"/>
          <p:nvPr/>
        </p:nvSpPr>
        <p:spPr>
          <a:xfrm>
            <a:off x="6737518" y="4665384"/>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3</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17" name="文本框 16"/>
          <p:cNvSpPr txBox="1"/>
          <p:nvPr/>
        </p:nvSpPr>
        <p:spPr>
          <a:xfrm>
            <a:off x="6745754" y="4997805"/>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grpSp>
        <p:nvGrpSpPr>
          <p:cNvPr id="18" name="组合 17"/>
          <p:cNvGrpSpPr/>
          <p:nvPr/>
        </p:nvGrpSpPr>
        <p:grpSpPr>
          <a:xfrm flipH="1">
            <a:off x="11087930" y="-24"/>
            <a:ext cx="924437" cy="838796"/>
            <a:chOff x="5657384" y="337626"/>
            <a:chExt cx="2609348" cy="2367616"/>
          </a:xfrm>
        </p:grpSpPr>
        <p:sp>
          <p:nvSpPr>
            <p:cNvPr id="19"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4" name="文本框 23"/>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5"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6" name="文本框 25"/>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205"/>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12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30"/>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301"/>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148"/>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148"/>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49"/>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185"/>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313"/>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150"/>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108"/>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109"/>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154"/>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stCondLst>
                                            <p:cond delay="0"/>
                                          </p:stCondLst>
                                        </p:cTn>
                                        <p:tgtEl>
                                          <p:spTgt spid="16"/>
                                        </p:tgtEl>
                                        <p:attrNameLst>
                                          <p:attrName>ppt_x</p:attrName>
                                        </p:attrNameLst>
                                      </p:cBhvr>
                                      <p:tavLst>
                                        <p:tav tm="0">
                                          <p:val>
                                            <p:strVal val="#ppt_x+0.240"/>
                                          </p:val>
                                        </p:tav>
                                        <p:tav tm="100000">
                                          <p:val>
                                            <p:strVal val="#ppt_x"/>
                                          </p:val>
                                        </p:tav>
                                      </p:tavLst>
                                    </p:anim>
                                    <p:anim calcmode="lin" valueType="num">
                                      <p:cBhvr additive="base">
                                        <p:cTn id="64" dur="1000" fill="hold">
                                          <p:stCondLst>
                                            <p:cond delay="0"/>
                                          </p:stCondLst>
                                        </p:cTn>
                                        <p:tgtEl>
                                          <p:spTgt spid="1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stCondLst>
                                            <p:cond delay="0"/>
                                          </p:stCondLst>
                                        </p:cTn>
                                        <p:tgtEl>
                                          <p:spTgt spid="17"/>
                                        </p:tgtEl>
                                        <p:attrNameLst>
                                          <p:attrName>ppt_x</p:attrName>
                                        </p:attrNameLst>
                                      </p:cBhvr>
                                      <p:tavLst>
                                        <p:tav tm="0">
                                          <p:val>
                                            <p:strVal val="#ppt_x+0.140"/>
                                          </p:val>
                                        </p:tav>
                                        <p:tav tm="100000">
                                          <p:val>
                                            <p:strVal val="#ppt_x"/>
                                          </p:val>
                                        </p:tav>
                                      </p:tavLst>
                                    </p:anim>
                                    <p:anim calcmode="lin" valueType="num">
                                      <p:cBhvr additive="base">
                                        <p:cTn id="68" dur="1000" fill="hold">
                                          <p:stCondLst>
                                            <p:cond delay="0"/>
                                          </p:stCondLst>
                                        </p:cTn>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4138586" y="1491753"/>
            <a:ext cx="3935146" cy="3935146"/>
          </a:xfrm>
          <a:prstGeom prst="ellipse">
            <a:avLst/>
          </a:prstGeom>
          <a:noFill/>
          <a:ln w="19050" cap="flat" cmpd="sng" algn="ctr">
            <a:solidFill>
              <a:srgbClr val="0A3F75"/>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3" name="椭圆 12"/>
          <p:cNvSpPr/>
          <p:nvPr/>
        </p:nvSpPr>
        <p:spPr>
          <a:xfrm>
            <a:off x="4188227" y="1531234"/>
            <a:ext cx="3815544" cy="3815544"/>
          </a:xfrm>
          <a:prstGeom prst="ellipse">
            <a:avLst/>
          </a:prstGeom>
          <a:solidFill>
            <a:srgbClr val="FFFFFF">
              <a:lumMod val="95000"/>
            </a:srgbClr>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4" name="椭圆 13"/>
          <p:cNvSpPr/>
          <p:nvPr/>
        </p:nvSpPr>
        <p:spPr>
          <a:xfrm flipV="1">
            <a:off x="8855903" y="5627341"/>
            <a:ext cx="105358" cy="105358"/>
          </a:xfrm>
          <a:prstGeom prst="ellipse">
            <a:avLst/>
          </a:prstGeom>
          <a:gradFill flip="none" rotWithShape="1">
            <a:gsLst>
              <a:gs pos="0">
                <a:srgbClr val="FFFFFF"/>
              </a:gs>
              <a:gs pos="36000">
                <a:srgbClr val="FFFFFF"/>
              </a:gs>
              <a:gs pos="100000">
                <a:srgbClr val="C7C7C7"/>
              </a:gs>
            </a:gsLst>
            <a:lin ang="13500000" scaled="1"/>
            <a:tileRect/>
          </a:gradFill>
          <a:ln w="9525" cap="flat" cmpd="sng" algn="ctr">
            <a:solidFill>
              <a:srgbClr val="FFFFFF"/>
            </a:solidFill>
            <a:prstDash val="solid"/>
            <a:miter lim="800000"/>
          </a:ln>
          <a:effectLst>
            <a:outerShdw blurRad="419100" dist="190500" dir="2700000" sx="90000" sy="90000" algn="tl" rotWithShape="0">
              <a:srgbClr val="000000">
                <a:alpha val="45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5" name="椭圆 14"/>
          <p:cNvSpPr/>
          <p:nvPr/>
        </p:nvSpPr>
        <p:spPr>
          <a:xfrm>
            <a:off x="4248149" y="1591156"/>
            <a:ext cx="3695700" cy="3695700"/>
          </a:xfrm>
          <a:prstGeom prst="ellipse">
            <a:avLst/>
          </a:prstGeom>
          <a:gradFill flip="none" rotWithShape="1">
            <a:gsLst>
              <a:gs pos="0">
                <a:srgbClr val="FFFFFF"/>
              </a:gs>
              <a:gs pos="36000">
                <a:srgbClr val="FFFFFF"/>
              </a:gs>
              <a:gs pos="100000">
                <a:srgbClr val="C7C7C7"/>
              </a:gs>
            </a:gsLst>
            <a:lin ang="13500000" scaled="1"/>
            <a:tileRect/>
          </a:gradFill>
          <a:ln w="25400" cap="flat" cmpd="sng" algn="ctr">
            <a:solidFill>
              <a:srgbClr val="FFFFFF"/>
            </a:solidFill>
            <a:prstDash val="solid"/>
            <a:miter lim="800000"/>
          </a:ln>
          <a:effectLst>
            <a:outerShdw blurRad="419100" dist="838200" dir="2700000" sx="90000" sy="90000" algn="tl" rotWithShape="0">
              <a:srgbClr val="FFFFFF">
                <a:lumMod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6" name="椭圆 15"/>
          <p:cNvSpPr/>
          <p:nvPr/>
        </p:nvSpPr>
        <p:spPr>
          <a:xfrm>
            <a:off x="6790157" y="1415735"/>
            <a:ext cx="1012723" cy="1012723"/>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5715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7" name="文本框 6"/>
          <p:cNvSpPr txBox="1"/>
          <p:nvPr/>
        </p:nvSpPr>
        <p:spPr>
          <a:xfrm>
            <a:off x="4779192" y="2571005"/>
            <a:ext cx="2693152" cy="584775"/>
          </a:xfrm>
          <a:prstGeom prst="rect">
            <a:avLst/>
          </a:prstGeom>
          <a:noFill/>
        </p:spPr>
        <p:txBody>
          <a:bodyPr wrap="square" rtlCol="0">
            <a:spAutoFit/>
          </a:bodyPr>
          <a:lstStyle/>
          <a:p>
            <a:pPr algn="ct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18" name="矩形 17"/>
          <p:cNvSpPr/>
          <p:nvPr/>
        </p:nvSpPr>
        <p:spPr>
          <a:xfrm>
            <a:off x="4487332" y="3155780"/>
            <a:ext cx="3217334" cy="978729"/>
          </a:xfrm>
          <a:prstGeom prst="rect">
            <a:avLst/>
          </a:prstGeom>
        </p:spPr>
        <p:txBody>
          <a:bodyPr wrap="square">
            <a:spAutoFit/>
          </a:bodyPr>
          <a:lstStyle/>
          <a:p>
            <a:pPr algn="ctr" fontAlgn="auto">
              <a:lnSpc>
                <a:spcPct val="120000"/>
              </a:lnSpc>
              <a:spcBef>
                <a:spcPts val="0"/>
              </a:spcBef>
              <a:spcAft>
                <a:spcPts val="0"/>
              </a:spcAft>
            </a:pPr>
            <a:r>
              <a:rPr lang="en-US" altLang="zh-CN" sz="1600" dirty="0">
                <a:solidFill>
                  <a:srgbClr val="000000">
                    <a:lumMod val="75000"/>
                    <a:lumOff val="25000"/>
                  </a:srgbClr>
                </a:solidFill>
                <a:latin typeface="Arial" panose="020B0604020202020204" pitchFamily="34" charset="0"/>
                <a:ea typeface="微软雅黑" panose="020B0503020204020204" pitchFamily="34" charset="-122"/>
              </a:rPr>
              <a:t>  </a:t>
            </a:r>
            <a:r>
              <a:rPr lang="zh-CN" altLang="en-US" sz="1600" dirty="0">
                <a:solidFill>
                  <a:srgbClr val="000000">
                    <a:lumMod val="65000"/>
                    <a:lumOff val="35000"/>
                  </a:srgb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endParaRPr lang="zh-CN" altLang="en-US" sz="1600" dirty="0">
              <a:solidFill>
                <a:srgbClr val="000000">
                  <a:lumMod val="65000"/>
                  <a:lumOff val="35000"/>
                </a:srgbClr>
              </a:solidFill>
              <a:latin typeface="Arial" panose="020B0604020202020204" pitchFamily="34" charset="0"/>
              <a:ea typeface="微软雅黑" panose="020B0503020204020204" pitchFamily="34" charset="-122"/>
            </a:endParaRPr>
          </a:p>
        </p:txBody>
      </p:sp>
      <p:sp>
        <p:nvSpPr>
          <p:cNvPr id="19" name="矩形 18"/>
          <p:cNvSpPr/>
          <p:nvPr/>
        </p:nvSpPr>
        <p:spPr>
          <a:xfrm>
            <a:off x="6949331" y="1615778"/>
            <a:ext cx="755335" cy="707886"/>
          </a:xfrm>
          <a:prstGeom prst="rect">
            <a:avLst/>
          </a:prstGeom>
        </p:spPr>
        <p:txBody>
          <a:bodyPr wrap="none">
            <a:spAutoFit/>
          </a:bodyPr>
          <a:lstStyle/>
          <a:p>
            <a:pPr algn="ctr" fontAlgn="auto">
              <a:spcBef>
                <a:spcPts val="0"/>
              </a:spcBef>
              <a:spcAft>
                <a:spcPts val="0"/>
              </a:spcAft>
            </a:pPr>
            <a:r>
              <a:rPr lang="en-US" altLang="zh-CN" sz="4000" b="1" dirty="0">
                <a:solidFill>
                  <a:srgbClr val="0A3F75"/>
                </a:solidFill>
                <a:latin typeface="Arial" panose="020B0604020202020204" pitchFamily="34" charset="0"/>
                <a:ea typeface="微软雅黑" panose="020B0503020204020204" pitchFamily="34" charset="-122"/>
              </a:rPr>
              <a:t>03</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20" name="圆角矩形 71"/>
          <p:cNvSpPr/>
          <p:nvPr/>
        </p:nvSpPr>
        <p:spPr>
          <a:xfrm>
            <a:off x="5931706" y="4253809"/>
            <a:ext cx="348906" cy="60960"/>
          </a:xfrm>
          <a:prstGeom prst="roundRect">
            <a:avLst>
              <a:gd name="adj" fmla="val 50000"/>
            </a:avLst>
          </a:prstGeom>
          <a:solidFill>
            <a:srgbClr val="1D335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cxnSp>
        <p:nvCxnSpPr>
          <p:cNvPr id="21" name="直接连接符 20"/>
          <p:cNvCxnSpPr/>
          <p:nvPr/>
        </p:nvCxnSpPr>
        <p:spPr>
          <a:xfrm>
            <a:off x="6106159" y="4429760"/>
            <a:ext cx="0" cy="782320"/>
          </a:xfrm>
          <a:prstGeom prst="line">
            <a:avLst/>
          </a:prstGeom>
          <a:noFill/>
          <a:ln w="25400" cap="rnd" cmpd="sng" algn="ctr">
            <a:solidFill>
              <a:srgbClr val="0A3F75"/>
            </a:solidFill>
            <a:prstDash val="solid"/>
            <a:round/>
          </a:ln>
          <a:effectLst/>
        </p:spPr>
      </p:cxn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1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15"/>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16"/>
                                        </p:tgtEl>
                                        <p:attrNameLst>
                                          <p:attrName>style.visibility</p:attrName>
                                        </p:attrNameLst>
                                      </p:cBhvr>
                                      <p:to>
                                        <p:strVal val="visible"/>
                                      </p:to>
                                    </p:set>
                                    <p:anim calcmode="lin" valueType="num">
                                      <p:cBhvr>
                                        <p:cTn id="14" dur="750" fill="hold"/>
                                        <p:tgtEl>
                                          <p:spTgt spid="16"/>
                                        </p:tgtEl>
                                        <p:attrNameLst>
                                          <p:attrName>ppt_w</p:attrName>
                                        </p:attrNameLst>
                                      </p:cBhvr>
                                      <p:tavLst>
                                        <p:tav tm="0">
                                          <p:val>
                                            <p:fltVal val="0"/>
                                          </p:val>
                                        </p:tav>
                                        <p:tav tm="100000">
                                          <p:val>
                                            <p:strVal val="#ppt_w"/>
                                          </p:val>
                                        </p:tav>
                                      </p:tavLst>
                                    </p:anim>
                                    <p:anim calcmode="lin" valueType="num">
                                      <p:cBhvr>
                                        <p:cTn id="15" dur="750" fill="hold"/>
                                        <p:tgtEl>
                                          <p:spTgt spid="16"/>
                                        </p:tgtEl>
                                        <p:attrNameLst>
                                          <p:attrName>ppt_h</p:attrName>
                                        </p:attrNameLst>
                                      </p:cBhvr>
                                      <p:tavLst>
                                        <p:tav tm="0">
                                          <p:val>
                                            <p:fltVal val="0"/>
                                          </p:val>
                                        </p:tav>
                                        <p:tav tm="100000">
                                          <p:val>
                                            <p:strVal val="#ppt_h"/>
                                          </p:val>
                                        </p:tav>
                                      </p:tavLst>
                                    </p:anim>
                                    <p:animEffect transition="in" filter="fade">
                                      <p:cBhvr>
                                        <p:cTn id="16" dur="750"/>
                                        <p:tgtEl>
                                          <p:spTgt spid="1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750"/>
                                        <p:tgtEl>
                                          <p:spTgt spid="1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750"/>
                                        <p:tgtEl>
                                          <p:spTgt spid="13"/>
                                        </p:tgtEl>
                                      </p:cBhvr>
                                    </p:animEffect>
                                  </p:childTnLst>
                                </p:cTn>
                              </p:par>
                              <p:par>
                                <p:cTn id="29" presetID="22" presetClass="entr" presetSubtype="4" fill="hold" nodeType="withEffect">
                                  <p:stCondLst>
                                    <p:cond delay="175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750"/>
                                        <p:tgtEl>
                                          <p:spTgt spid="21"/>
                                        </p:tgtEl>
                                      </p:cBhvr>
                                    </p:animEffect>
                                  </p:childTnLst>
                                </p:cTn>
                              </p:par>
                              <p:par>
                                <p:cTn id="32" presetID="53" presetClass="entr" presetSubtype="16" fill="hold" grpId="0" nodeType="withEffect">
                                  <p:stCondLst>
                                    <p:cond delay="1750"/>
                                  </p:stCondLst>
                                  <p:childTnLst>
                                    <p:set>
                                      <p:cBhvr>
                                        <p:cTn id="33" dur="1" fill="hold">
                                          <p:stCondLst>
                                            <p:cond delay="0"/>
                                          </p:stCondLst>
                                        </p:cTn>
                                        <p:tgtEl>
                                          <p:spTgt spid="20"/>
                                        </p:tgtEl>
                                        <p:attrNameLst>
                                          <p:attrName>style.visibility</p:attrName>
                                        </p:attrNameLst>
                                      </p:cBhvr>
                                      <p:to>
                                        <p:strVal val="visible"/>
                                      </p:to>
                                    </p:set>
                                    <p:anim calcmode="lin" valueType="num">
                                      <p:cBhvr>
                                        <p:cTn id="34" dur="750" fill="hold"/>
                                        <p:tgtEl>
                                          <p:spTgt spid="20"/>
                                        </p:tgtEl>
                                        <p:attrNameLst>
                                          <p:attrName>ppt_w</p:attrName>
                                        </p:attrNameLst>
                                      </p:cBhvr>
                                      <p:tavLst>
                                        <p:tav tm="0">
                                          <p:val>
                                            <p:fltVal val="0"/>
                                          </p:val>
                                        </p:tav>
                                        <p:tav tm="100000">
                                          <p:val>
                                            <p:strVal val="#ppt_w"/>
                                          </p:val>
                                        </p:tav>
                                      </p:tavLst>
                                    </p:anim>
                                    <p:anim calcmode="lin" valueType="num">
                                      <p:cBhvr>
                                        <p:cTn id="35" dur="750" fill="hold"/>
                                        <p:tgtEl>
                                          <p:spTgt spid="20"/>
                                        </p:tgtEl>
                                        <p:attrNameLst>
                                          <p:attrName>ppt_h</p:attrName>
                                        </p:attrNameLst>
                                      </p:cBhvr>
                                      <p:tavLst>
                                        <p:tav tm="0">
                                          <p:val>
                                            <p:fltVal val="0"/>
                                          </p:val>
                                        </p:tav>
                                        <p:tav tm="100000">
                                          <p:val>
                                            <p:strVal val="#ppt_h"/>
                                          </p:val>
                                        </p:tav>
                                      </p:tavLst>
                                    </p:anim>
                                    <p:animEffect transition="in" filter="fade">
                                      <p:cBhvr>
                                        <p:cTn id="36" dur="750"/>
                                        <p:tgtEl>
                                          <p:spTgt spid="20"/>
                                        </p:tgtEl>
                                      </p:cBhvr>
                                    </p:animEffect>
                                  </p:childTnLst>
                                </p:cTn>
                              </p:par>
                              <p:par>
                                <p:cTn id="37" presetID="53" presetClass="entr" presetSubtype="16" fill="hold" grpId="0" nodeType="withEffect">
                                  <p:stCondLst>
                                    <p:cond delay="17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750" fill="hold"/>
                                        <p:tgtEl>
                                          <p:spTgt spid="19"/>
                                        </p:tgtEl>
                                        <p:attrNameLst>
                                          <p:attrName>ppt_w</p:attrName>
                                        </p:attrNameLst>
                                      </p:cBhvr>
                                      <p:tavLst>
                                        <p:tav tm="0">
                                          <p:val>
                                            <p:fltVal val="0"/>
                                          </p:val>
                                        </p:tav>
                                        <p:tav tm="100000">
                                          <p:val>
                                            <p:strVal val="#ppt_w"/>
                                          </p:val>
                                        </p:tav>
                                      </p:tavLst>
                                    </p:anim>
                                    <p:anim calcmode="lin" valueType="num">
                                      <p:cBhvr>
                                        <p:cTn id="40" dur="750" fill="hold"/>
                                        <p:tgtEl>
                                          <p:spTgt spid="19"/>
                                        </p:tgtEl>
                                        <p:attrNameLst>
                                          <p:attrName>ppt_h</p:attrName>
                                        </p:attrNameLst>
                                      </p:cBhvr>
                                      <p:tavLst>
                                        <p:tav tm="0">
                                          <p:val>
                                            <p:fltVal val="0"/>
                                          </p:val>
                                        </p:tav>
                                        <p:tav tm="100000">
                                          <p:val>
                                            <p:strVal val="#ppt_h"/>
                                          </p:val>
                                        </p:tav>
                                      </p:tavLst>
                                    </p:anim>
                                    <p:animEffect transition="in" filter="fade">
                                      <p:cBhvr>
                                        <p:cTn id="41"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5" grpId="1" animBg="1"/>
      <p:bldP spid="15" grpId="2" animBg="1"/>
      <p:bldP spid="16" grpId="0" animBg="1"/>
      <p:bldP spid="17" grpId="0"/>
      <p:bldP spid="18" grpId="0"/>
      <p:bldP spid="19" grpId="0"/>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5"/>
          <p:cNvSpPr/>
          <p:nvPr/>
        </p:nvSpPr>
        <p:spPr>
          <a:xfrm rot="2700000" flipV="1">
            <a:off x="3446103" y="1578817"/>
            <a:ext cx="5371044" cy="5371046"/>
          </a:xfrm>
          <a:custGeom>
            <a:avLst/>
            <a:gdLst>
              <a:gd name="connsiteX0" fmla="*/ 2216032 w 6420500"/>
              <a:gd name="connsiteY0" fmla="*/ 380211 h 6420502"/>
              <a:gd name="connsiteX1" fmla="*/ 2596242 w 6420500"/>
              <a:gd name="connsiteY1" fmla="*/ 1298122 h 6420502"/>
              <a:gd name="connsiteX2" fmla="*/ 2023914 w 6420500"/>
              <a:gd name="connsiteY2" fmla="*/ 2374544 h 6420502"/>
              <a:gd name="connsiteX3" fmla="*/ 2021985 w 6420500"/>
              <a:gd name="connsiteY3" fmla="*/ 2375592 h 6420502"/>
              <a:gd name="connsiteX4" fmla="*/ 1987768 w 6420500"/>
              <a:gd name="connsiteY4" fmla="*/ 2414621 h 6420502"/>
              <a:gd name="connsiteX5" fmla="*/ 1716913 w 6420500"/>
              <a:gd name="connsiteY5" fmla="*/ 3198652 h 6420502"/>
              <a:gd name="connsiteX6" fmla="*/ 1927418 w 6420500"/>
              <a:gd name="connsiteY6" fmla="*/ 3899145 h 6420502"/>
              <a:gd name="connsiteX7" fmla="*/ 1959257 w 6420500"/>
              <a:gd name="connsiteY7" fmla="*/ 3943219 h 6420502"/>
              <a:gd name="connsiteX8" fmla="*/ 1967068 w 6420500"/>
              <a:gd name="connsiteY8" fmla="*/ 3960048 h 6420502"/>
              <a:gd name="connsiteX9" fmla="*/ 2185176 w 6420500"/>
              <a:gd name="connsiteY9" fmla="*/ 4255851 h 6420502"/>
              <a:gd name="connsiteX10" fmla="*/ 2376877 w 6420500"/>
              <a:gd name="connsiteY10" fmla="*/ 4412442 h 6420502"/>
              <a:gd name="connsiteX11" fmla="*/ 2431298 w 6420500"/>
              <a:gd name="connsiteY11" fmla="*/ 4444601 h 6420502"/>
              <a:gd name="connsiteX12" fmla="*/ 2487351 w 6420500"/>
              <a:gd name="connsiteY12" fmla="*/ 4487043 h 6420502"/>
              <a:gd name="connsiteX13" fmla="*/ 3209986 w 6420500"/>
              <a:gd name="connsiteY13" fmla="*/ 4712556 h 6420502"/>
              <a:gd name="connsiteX14" fmla="*/ 4017773 w 6420500"/>
              <a:gd name="connsiteY14" fmla="*/ 4422569 h 6420502"/>
              <a:gd name="connsiteX15" fmla="*/ 4045564 w 6420500"/>
              <a:gd name="connsiteY15" fmla="*/ 4397310 h 6420502"/>
              <a:gd name="connsiteX16" fmla="*/ 4045955 w 6420500"/>
              <a:gd name="connsiteY16" fmla="*/ 4396589 h 6420502"/>
              <a:gd name="connsiteX17" fmla="*/ 5122379 w 6420500"/>
              <a:gd name="connsiteY17" fmla="*/ 3824259 h 6420502"/>
              <a:gd name="connsiteX18" fmla="*/ 6420500 w 6420500"/>
              <a:gd name="connsiteY18" fmla="*/ 5122380 h 6420502"/>
              <a:gd name="connsiteX19" fmla="*/ 5122378 w 6420500"/>
              <a:gd name="connsiteY19" fmla="*/ 6420502 h 6420502"/>
              <a:gd name="connsiteX20" fmla="*/ 4204468 w 6420500"/>
              <a:gd name="connsiteY20" fmla="*/ 6040292 h 6420502"/>
              <a:gd name="connsiteX21" fmla="*/ 4073954 w 6420500"/>
              <a:gd name="connsiteY21" fmla="*/ 5882107 h 6420502"/>
              <a:gd name="connsiteX22" fmla="*/ 3994017 w 6420500"/>
              <a:gd name="connsiteY22" fmla="*/ 5812027 h 6420502"/>
              <a:gd name="connsiteX23" fmla="*/ 3209986 w 6420500"/>
              <a:gd name="connsiteY23" fmla="*/ 5541173 h 6420502"/>
              <a:gd name="connsiteX24" fmla="*/ 2425955 w 6420500"/>
              <a:gd name="connsiteY24" fmla="*/ 5812028 h 6420502"/>
              <a:gd name="connsiteX25" fmla="*/ 2386926 w 6420500"/>
              <a:gd name="connsiteY25" fmla="*/ 5846244 h 6420502"/>
              <a:gd name="connsiteX26" fmla="*/ 2385878 w 6420500"/>
              <a:gd name="connsiteY26" fmla="*/ 5848173 h 6420502"/>
              <a:gd name="connsiteX27" fmla="*/ 1309455 w 6420500"/>
              <a:gd name="connsiteY27" fmla="*/ 6420502 h 6420502"/>
              <a:gd name="connsiteX28" fmla="*/ 391545 w 6420500"/>
              <a:gd name="connsiteY28" fmla="*/ 6040291 h 6420502"/>
              <a:gd name="connsiteX29" fmla="*/ 386142 w 6420500"/>
              <a:gd name="connsiteY29" fmla="*/ 6034347 h 6420502"/>
              <a:gd name="connsiteX30" fmla="*/ 380211 w 6420500"/>
              <a:gd name="connsiteY30" fmla="*/ 6028956 h 6420502"/>
              <a:gd name="connsiteX31" fmla="*/ 0 w 6420500"/>
              <a:gd name="connsiteY31" fmla="*/ 5111045 h 6420502"/>
              <a:gd name="connsiteX32" fmla="*/ 572329 w 6420500"/>
              <a:gd name="connsiteY32" fmla="*/ 4034622 h 6420502"/>
              <a:gd name="connsiteX33" fmla="*/ 573051 w 6420500"/>
              <a:gd name="connsiteY33" fmla="*/ 4034230 h 6420502"/>
              <a:gd name="connsiteX34" fmla="*/ 598310 w 6420500"/>
              <a:gd name="connsiteY34" fmla="*/ 4006439 h 6420502"/>
              <a:gd name="connsiteX35" fmla="*/ 888296 w 6420500"/>
              <a:gd name="connsiteY35" fmla="*/ 3198652 h 6420502"/>
              <a:gd name="connsiteX36" fmla="*/ 598310 w 6420500"/>
              <a:gd name="connsiteY36" fmla="*/ 2390867 h 6420502"/>
              <a:gd name="connsiteX37" fmla="*/ 594328 w 6420500"/>
              <a:gd name="connsiteY37" fmla="*/ 2386486 h 6420502"/>
              <a:gd name="connsiteX38" fmla="*/ 572330 w 6420500"/>
              <a:gd name="connsiteY38" fmla="*/ 2374545 h 6420502"/>
              <a:gd name="connsiteX39" fmla="*/ 0 w 6420500"/>
              <a:gd name="connsiteY39" fmla="*/ 1298122 h 6420502"/>
              <a:gd name="connsiteX40" fmla="*/ 1298121 w 6420500"/>
              <a:gd name="connsiteY40" fmla="*/ 0 h 6420502"/>
              <a:gd name="connsiteX41" fmla="*/ 2216032 w 6420500"/>
              <a:gd name="connsiteY41" fmla="*/ 380211 h 642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20500" h="6420502">
                <a:moveTo>
                  <a:pt x="2216032" y="380211"/>
                </a:moveTo>
                <a:cubicBezTo>
                  <a:pt x="2450946" y="615125"/>
                  <a:pt x="2596243" y="939655"/>
                  <a:pt x="2596242" y="1298122"/>
                </a:cubicBezTo>
                <a:cubicBezTo>
                  <a:pt x="2596243" y="1746206"/>
                  <a:pt x="2369217" y="2141264"/>
                  <a:pt x="2023914" y="2374544"/>
                </a:cubicBezTo>
                <a:lnTo>
                  <a:pt x="2021985" y="2375592"/>
                </a:lnTo>
                <a:lnTo>
                  <a:pt x="1987768" y="2414621"/>
                </a:lnTo>
                <a:cubicBezTo>
                  <a:pt x="1818104" y="2630517"/>
                  <a:pt x="1716913" y="2902767"/>
                  <a:pt x="1716913" y="3198652"/>
                </a:cubicBezTo>
                <a:cubicBezTo>
                  <a:pt x="1716913" y="3457552"/>
                  <a:pt x="1794388" y="3698355"/>
                  <a:pt x="1927418" y="3899145"/>
                </a:cubicBezTo>
                <a:lnTo>
                  <a:pt x="1959257" y="3943219"/>
                </a:lnTo>
                <a:lnTo>
                  <a:pt x="1967068" y="3960048"/>
                </a:lnTo>
                <a:cubicBezTo>
                  <a:pt x="2022993" y="4066467"/>
                  <a:pt x="2095696" y="4166371"/>
                  <a:pt x="2185176" y="4255851"/>
                </a:cubicBezTo>
                <a:cubicBezTo>
                  <a:pt x="2244829" y="4315505"/>
                  <a:pt x="2309116" y="4367701"/>
                  <a:pt x="2376877" y="4412442"/>
                </a:cubicBezTo>
                <a:lnTo>
                  <a:pt x="2431298" y="4444601"/>
                </a:lnTo>
                <a:lnTo>
                  <a:pt x="2487351" y="4487043"/>
                </a:lnTo>
                <a:cubicBezTo>
                  <a:pt x="2692471" y="4629236"/>
                  <a:pt x="2941498" y="4712557"/>
                  <a:pt x="3209986" y="4712556"/>
                </a:cubicBezTo>
                <a:cubicBezTo>
                  <a:pt x="3516829" y="4712556"/>
                  <a:pt x="3798256" y="4603730"/>
                  <a:pt x="4017773" y="4422569"/>
                </a:cubicBezTo>
                <a:lnTo>
                  <a:pt x="4045564" y="4397310"/>
                </a:lnTo>
                <a:lnTo>
                  <a:pt x="4045955" y="4396589"/>
                </a:lnTo>
                <a:cubicBezTo>
                  <a:pt x="4279238" y="4051285"/>
                  <a:pt x="4674296" y="3824259"/>
                  <a:pt x="5122379" y="3824259"/>
                </a:cubicBezTo>
                <a:cubicBezTo>
                  <a:pt x="5839312" y="3824259"/>
                  <a:pt x="6420500" y="4405448"/>
                  <a:pt x="6420500" y="5122380"/>
                </a:cubicBezTo>
                <a:cubicBezTo>
                  <a:pt x="6420500" y="5839314"/>
                  <a:pt x="5839312" y="6420502"/>
                  <a:pt x="5122378" y="6420502"/>
                </a:cubicBezTo>
                <a:cubicBezTo>
                  <a:pt x="4763912" y="6420502"/>
                  <a:pt x="4439381" y="6275206"/>
                  <a:pt x="4204468" y="6040292"/>
                </a:cubicBezTo>
                <a:lnTo>
                  <a:pt x="4073954" y="5882107"/>
                </a:lnTo>
                <a:lnTo>
                  <a:pt x="3994017" y="5812027"/>
                </a:lnTo>
                <a:cubicBezTo>
                  <a:pt x="3778121" y="5642364"/>
                  <a:pt x="3505871" y="5541173"/>
                  <a:pt x="3209986" y="5541173"/>
                </a:cubicBezTo>
                <a:cubicBezTo>
                  <a:pt x="2914101" y="5541173"/>
                  <a:pt x="2641851" y="5642363"/>
                  <a:pt x="2425955" y="5812028"/>
                </a:cubicBezTo>
                <a:lnTo>
                  <a:pt x="2386926" y="5846244"/>
                </a:lnTo>
                <a:lnTo>
                  <a:pt x="2385878" y="5848173"/>
                </a:lnTo>
                <a:cubicBezTo>
                  <a:pt x="2152598" y="6193476"/>
                  <a:pt x="1757540" y="6420502"/>
                  <a:pt x="1309455" y="6420502"/>
                </a:cubicBezTo>
                <a:cubicBezTo>
                  <a:pt x="950989" y="6420502"/>
                  <a:pt x="626459" y="6275205"/>
                  <a:pt x="391545" y="6040291"/>
                </a:cubicBezTo>
                <a:lnTo>
                  <a:pt x="386142" y="6034347"/>
                </a:lnTo>
                <a:lnTo>
                  <a:pt x="380211" y="6028956"/>
                </a:lnTo>
                <a:cubicBezTo>
                  <a:pt x="145297" y="5794041"/>
                  <a:pt x="0" y="5469511"/>
                  <a:pt x="0" y="5111045"/>
                </a:cubicBezTo>
                <a:cubicBezTo>
                  <a:pt x="0" y="4662963"/>
                  <a:pt x="227026" y="4267904"/>
                  <a:pt x="572329" y="4034622"/>
                </a:cubicBezTo>
                <a:lnTo>
                  <a:pt x="573051" y="4034230"/>
                </a:lnTo>
                <a:lnTo>
                  <a:pt x="598310" y="4006439"/>
                </a:lnTo>
                <a:cubicBezTo>
                  <a:pt x="779470" y="3786922"/>
                  <a:pt x="888296" y="3505495"/>
                  <a:pt x="888296" y="3198652"/>
                </a:cubicBezTo>
                <a:cubicBezTo>
                  <a:pt x="888296" y="2891808"/>
                  <a:pt x="779470" y="2610384"/>
                  <a:pt x="598310" y="2390867"/>
                </a:cubicBezTo>
                <a:lnTo>
                  <a:pt x="594328" y="2386486"/>
                </a:lnTo>
                <a:lnTo>
                  <a:pt x="572330" y="2374545"/>
                </a:lnTo>
                <a:cubicBezTo>
                  <a:pt x="227026" y="2141264"/>
                  <a:pt x="0" y="1746206"/>
                  <a:pt x="0" y="1298122"/>
                </a:cubicBezTo>
                <a:cubicBezTo>
                  <a:pt x="0" y="581188"/>
                  <a:pt x="581188" y="0"/>
                  <a:pt x="1298121" y="0"/>
                </a:cubicBezTo>
                <a:cubicBezTo>
                  <a:pt x="1656588" y="0"/>
                  <a:pt x="1981118" y="145297"/>
                  <a:pt x="2216032" y="380211"/>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144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7" name="文本框 2"/>
          <p:cNvSpPr txBox="1"/>
          <p:nvPr/>
        </p:nvSpPr>
        <p:spPr>
          <a:xfrm>
            <a:off x="4992207" y="5377162"/>
            <a:ext cx="2031325" cy="461665"/>
          </a:xfrm>
          <a:prstGeom prst="rect">
            <a:avLst/>
          </a:prstGeom>
          <a:noFill/>
        </p:spPr>
        <p:txBody>
          <a:bodyPr wrap="none" rtlCol="0">
            <a:spAutoFit/>
          </a:bodyPr>
          <a:lstStyle/>
          <a:p>
            <a:pPr fontAlgn="auto">
              <a:spcBef>
                <a:spcPts val="0"/>
              </a:spcBef>
              <a:spcAft>
                <a:spcPts val="0"/>
              </a:spcAft>
            </a:pPr>
            <a:r>
              <a:rPr lang="zh-CN" altLang="en-US" sz="2400" dirty="0">
                <a:solidFill>
                  <a:srgbClr val="0A3F75"/>
                </a:solidFill>
                <a:latin typeface="Arial" panose="020B0604020202020204" pitchFamily="34" charset="0"/>
                <a:ea typeface="微软雅黑" panose="020B0503020204020204" pitchFamily="34" charset="-122"/>
              </a:rPr>
              <a:t>点击添加标题</a:t>
            </a:r>
            <a:endParaRPr lang="zh-CN" altLang="en-US" sz="2400" dirty="0">
              <a:solidFill>
                <a:srgbClr val="0A3F75"/>
              </a:solidFill>
              <a:latin typeface="Arial" panose="020B0604020202020204" pitchFamily="34" charset="0"/>
              <a:ea typeface="微软雅黑" panose="020B0503020204020204" pitchFamily="34" charset="-122"/>
            </a:endParaRPr>
          </a:p>
        </p:txBody>
      </p:sp>
      <p:sp>
        <p:nvSpPr>
          <p:cNvPr id="28" name="矩形 27"/>
          <p:cNvSpPr/>
          <p:nvPr/>
        </p:nvSpPr>
        <p:spPr>
          <a:xfrm>
            <a:off x="2629426" y="5903879"/>
            <a:ext cx="7019781" cy="523220"/>
          </a:xfrm>
          <a:prstGeom prst="rect">
            <a:avLst/>
          </a:prstGeom>
        </p:spPr>
        <p:txBody>
          <a:bodyPr wrap="square">
            <a:spAutoFit/>
          </a:bodyPr>
          <a:lstStyle/>
          <a:p>
            <a:pPr algn="ctr" fontAlgn="auto">
              <a:spcBef>
                <a:spcPts val="0"/>
              </a:spcBef>
              <a:spcAft>
                <a:spcPts val="0"/>
              </a:spcAft>
            </a:pPr>
            <a:r>
              <a:rPr lang="zh-CN" altLang="en-US" sz="14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solidFill>
                  <a:srgbClr val="000000"/>
                </a:solidFill>
                <a:latin typeface="Arial" panose="020B0604020202020204" pitchFamily="34" charset="0"/>
                <a:ea typeface="微软雅黑" panose="020B0503020204020204" pitchFamily="34" charset="-122"/>
              </a:rPr>
              <a:t>.</a:t>
            </a:r>
            <a:endParaRPr lang="zh-CN" altLang="en-US" sz="1400" dirty="0">
              <a:solidFill>
                <a:srgbClr val="000000"/>
              </a:solidFill>
              <a:latin typeface="Arial" panose="020B0604020202020204" pitchFamily="34" charset="0"/>
              <a:ea typeface="微软雅黑" panose="020B0503020204020204" pitchFamily="34" charset="-122"/>
            </a:endParaRPr>
          </a:p>
        </p:txBody>
      </p:sp>
      <p:sp>
        <p:nvSpPr>
          <p:cNvPr id="29" name="椭圆 28"/>
          <p:cNvSpPr/>
          <p:nvPr/>
        </p:nvSpPr>
        <p:spPr>
          <a:xfrm>
            <a:off x="7309910" y="1066870"/>
            <a:ext cx="2044545" cy="204454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30" name="椭圆 29"/>
          <p:cNvSpPr/>
          <p:nvPr/>
        </p:nvSpPr>
        <p:spPr>
          <a:xfrm>
            <a:off x="5109352" y="3184265"/>
            <a:ext cx="2044545" cy="204454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31" name="椭圆 30"/>
          <p:cNvSpPr/>
          <p:nvPr/>
        </p:nvSpPr>
        <p:spPr>
          <a:xfrm>
            <a:off x="2914554" y="1066870"/>
            <a:ext cx="2044545" cy="204454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32" name="文本框 7"/>
          <p:cNvSpPr txBox="1"/>
          <p:nvPr/>
        </p:nvSpPr>
        <p:spPr>
          <a:xfrm>
            <a:off x="3371507" y="1606690"/>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latin typeface="Arial" panose="020B0604020202020204" pitchFamily="34" charset="0"/>
                <a:ea typeface="微软雅黑" panose="020B0503020204020204" pitchFamily="34" charset="-122"/>
              </a:rPr>
              <a:t>EXAMPLE 1</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33" name="文本框 8"/>
          <p:cNvSpPr txBox="1"/>
          <p:nvPr/>
        </p:nvSpPr>
        <p:spPr>
          <a:xfrm>
            <a:off x="3378396" y="1884776"/>
            <a:ext cx="1154673"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latin typeface="Arial" panose="020B0604020202020204" pitchFamily="34" charset="0"/>
                <a:ea typeface="微软雅黑" panose="020B0503020204020204" pitchFamily="34" charset="-122"/>
              </a:rPr>
              <a:t>The empty vessels make the greatest sound . </a:t>
            </a:r>
            <a:endParaRPr lang="zh-CN" altLang="en-US" sz="1200" dirty="0">
              <a:solidFill>
                <a:srgbClr val="000000"/>
              </a:solidFill>
              <a:latin typeface="Arial" panose="020B0604020202020204" pitchFamily="34" charset="0"/>
              <a:ea typeface="微软雅黑" panose="020B0503020204020204" pitchFamily="34" charset="-122"/>
            </a:endParaRPr>
          </a:p>
        </p:txBody>
      </p:sp>
      <p:sp>
        <p:nvSpPr>
          <p:cNvPr id="34" name="文本框 9"/>
          <p:cNvSpPr txBox="1"/>
          <p:nvPr/>
        </p:nvSpPr>
        <p:spPr>
          <a:xfrm>
            <a:off x="7769234" y="1635718"/>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latin typeface="Arial" panose="020B0604020202020204" pitchFamily="34" charset="0"/>
                <a:ea typeface="微软雅黑" panose="020B0503020204020204" pitchFamily="34" charset="-122"/>
              </a:rPr>
              <a:t>EXAMPLE 3</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35" name="文本框 10"/>
          <p:cNvSpPr txBox="1"/>
          <p:nvPr/>
        </p:nvSpPr>
        <p:spPr>
          <a:xfrm>
            <a:off x="7776124" y="1913804"/>
            <a:ext cx="1154673"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latin typeface="Arial" panose="020B0604020202020204" pitchFamily="34" charset="0"/>
                <a:ea typeface="微软雅黑" panose="020B0503020204020204" pitchFamily="34" charset="-122"/>
              </a:rPr>
              <a:t>The empty vessels make the greatest sound . </a:t>
            </a:r>
            <a:endParaRPr lang="zh-CN" altLang="en-US" sz="1200" dirty="0">
              <a:solidFill>
                <a:srgbClr val="000000"/>
              </a:solidFill>
              <a:latin typeface="Arial" panose="020B0604020202020204" pitchFamily="34" charset="0"/>
              <a:ea typeface="微软雅黑" panose="020B0503020204020204" pitchFamily="34" charset="-122"/>
            </a:endParaRPr>
          </a:p>
        </p:txBody>
      </p:sp>
      <p:sp>
        <p:nvSpPr>
          <p:cNvPr id="36" name="文本框 11"/>
          <p:cNvSpPr txBox="1"/>
          <p:nvPr/>
        </p:nvSpPr>
        <p:spPr>
          <a:xfrm>
            <a:off x="5562420" y="3711977"/>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latin typeface="Arial" panose="020B0604020202020204" pitchFamily="34" charset="0"/>
                <a:ea typeface="微软雅黑" panose="020B0503020204020204" pitchFamily="34" charset="-122"/>
              </a:rPr>
              <a:t>EXAMPLE 2</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37" name="文本框 12"/>
          <p:cNvSpPr txBox="1"/>
          <p:nvPr/>
        </p:nvSpPr>
        <p:spPr>
          <a:xfrm>
            <a:off x="5569310" y="3990063"/>
            <a:ext cx="1154673"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latin typeface="Arial" panose="020B0604020202020204" pitchFamily="34" charset="0"/>
                <a:ea typeface="微软雅黑" panose="020B0503020204020204" pitchFamily="34" charset="-122"/>
              </a:rPr>
              <a:t>The empty vessels make the greatest sound . </a:t>
            </a:r>
            <a:endParaRPr lang="zh-CN" altLang="en-US" sz="1200" dirty="0">
              <a:solidFill>
                <a:srgbClr val="000000"/>
              </a:solidFill>
              <a:latin typeface="Arial" panose="020B0604020202020204" pitchFamily="34" charset="0"/>
              <a:ea typeface="微软雅黑" panose="020B0503020204020204" pitchFamily="34" charset="-122"/>
            </a:endParaRPr>
          </a:p>
        </p:txBody>
      </p:sp>
      <p:sp>
        <p:nvSpPr>
          <p:cNvPr id="38" name="椭圆 37"/>
          <p:cNvSpPr/>
          <p:nvPr/>
        </p:nvSpPr>
        <p:spPr>
          <a:xfrm>
            <a:off x="5227202" y="1066870"/>
            <a:ext cx="1760278" cy="176027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none" rtlCol="0" anchor="ctr"/>
          <a:lstStyle/>
          <a:p>
            <a:pPr marL="0" marR="0" lvl="0" indent="0" algn="ctr" defTabSz="914400" eaLnBrk="1" fontAlgn="auto" latinLnBrk="0" hangingPunct="1">
              <a:lnSpc>
                <a:spcPts val="2000"/>
              </a:lnSpc>
              <a:spcBef>
                <a:spcPts val="0"/>
              </a:spcBef>
              <a:spcAft>
                <a:spcPts val="0"/>
              </a:spcAft>
              <a:buClrTx/>
              <a:buSzTx/>
              <a:buFontTx/>
              <a:buNone/>
              <a:defRPr/>
            </a:pPr>
            <a:r>
              <a:rPr kumimoji="0" lang="en-US" altLang="zh-CN" sz="2000" b="1" i="0" u="none" strike="noStrike" kern="0" cap="none" spc="0" normalizeH="0" baseline="0" noProof="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rPr>
              <a:t>TEXT HERE</a:t>
            </a:r>
            <a:endParaRPr kumimoji="0" lang="zh-CN" altLang="en-US" sz="2000" b="1" i="0" u="none" strike="noStrike" kern="0" cap="none" spc="0" normalizeH="0" baseline="0" noProof="0" dirty="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endParaRPr>
          </a:p>
        </p:txBody>
      </p:sp>
      <p:sp>
        <p:nvSpPr>
          <p:cNvPr id="39" name="椭圆 38"/>
          <p:cNvSpPr/>
          <p:nvPr/>
        </p:nvSpPr>
        <p:spPr>
          <a:xfrm>
            <a:off x="2959554" y="3384201"/>
            <a:ext cx="1760278" cy="176027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none" rtlCol="0" anchor="ctr"/>
          <a:lstStyle/>
          <a:p>
            <a:pPr marL="0" marR="0" lvl="0" indent="0" algn="ctr" defTabSz="914400" eaLnBrk="1" fontAlgn="auto" latinLnBrk="0" hangingPunct="1">
              <a:lnSpc>
                <a:spcPts val="2000"/>
              </a:lnSpc>
              <a:spcBef>
                <a:spcPts val="0"/>
              </a:spcBef>
              <a:spcAft>
                <a:spcPts val="0"/>
              </a:spcAft>
              <a:buClrTx/>
              <a:buSzTx/>
              <a:buFontTx/>
              <a:buNone/>
              <a:defRPr/>
            </a:pPr>
            <a:r>
              <a:rPr kumimoji="0" lang="en-US" altLang="zh-CN" sz="2000" b="1" i="0" u="none" strike="noStrike" kern="0" cap="none" spc="0" normalizeH="0" baseline="0" noProof="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rPr>
              <a:t>TEXT HERE</a:t>
            </a:r>
            <a:endParaRPr kumimoji="0" lang="zh-CN" altLang="en-US" sz="2000" b="1" i="0" u="none" strike="noStrike" kern="0" cap="none" spc="0" normalizeH="0" baseline="0" noProof="0" dirty="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endParaRPr>
          </a:p>
        </p:txBody>
      </p:sp>
      <p:sp>
        <p:nvSpPr>
          <p:cNvPr id="40" name="椭圆 39"/>
          <p:cNvSpPr/>
          <p:nvPr/>
        </p:nvSpPr>
        <p:spPr>
          <a:xfrm>
            <a:off x="7504069" y="3384200"/>
            <a:ext cx="1760278" cy="176027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none" rtlCol="0" anchor="ctr"/>
          <a:lstStyle/>
          <a:p>
            <a:pPr marL="0" marR="0" lvl="0" indent="0" algn="ctr" defTabSz="914400" eaLnBrk="1" fontAlgn="auto" latinLnBrk="0" hangingPunct="1">
              <a:lnSpc>
                <a:spcPts val="2000"/>
              </a:lnSpc>
              <a:spcBef>
                <a:spcPts val="0"/>
              </a:spcBef>
              <a:spcAft>
                <a:spcPts val="0"/>
              </a:spcAft>
              <a:buClrTx/>
              <a:buSzTx/>
              <a:buFontTx/>
              <a:buNone/>
              <a:defRPr/>
            </a:pPr>
            <a:r>
              <a:rPr kumimoji="0" lang="en-US" altLang="zh-CN" sz="2000" b="1" i="0" u="none" strike="noStrike" kern="0" cap="none" spc="0" normalizeH="0" baseline="0" noProof="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rPr>
              <a:t>TEXT HERE</a:t>
            </a:r>
            <a:endParaRPr kumimoji="0" lang="zh-CN" altLang="en-US" sz="2000" b="1" i="0" u="none" strike="noStrike" kern="0" cap="none" spc="0" normalizeH="0" baseline="0" noProof="0" dirty="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endParaRPr>
          </a:p>
        </p:txBody>
      </p:sp>
      <p:grpSp>
        <p:nvGrpSpPr>
          <p:cNvPr id="41" name="组合 40"/>
          <p:cNvGrpSpPr/>
          <p:nvPr/>
        </p:nvGrpSpPr>
        <p:grpSpPr>
          <a:xfrm flipH="1">
            <a:off x="11087930" y="-24"/>
            <a:ext cx="924437" cy="838796"/>
            <a:chOff x="5657384" y="337626"/>
            <a:chExt cx="2609348" cy="2367616"/>
          </a:xfrm>
        </p:grpSpPr>
        <p:sp>
          <p:nvSpPr>
            <p:cNvPr id="42"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3"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4"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5"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6"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47" name="文本框 22"/>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48"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9" name="文本框 24"/>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stCondLst>
                                            <p:cond delay="0"/>
                                          </p:stCondLst>
                                        </p:cTn>
                                        <p:tgtEl>
                                          <p:spTgt spid="26"/>
                                        </p:tgtEl>
                                        <p:attrNameLst>
                                          <p:attrName>ppt_x</p:attrName>
                                        </p:attrNameLst>
                                      </p:cBhvr>
                                      <p:tavLst>
                                        <p:tav tm="0">
                                          <p:val>
                                            <p:strVal val="#ppt_x-0.013"/>
                                          </p:val>
                                        </p:tav>
                                        <p:tav tm="100000">
                                          <p:val>
                                            <p:strVal val="#ppt_x"/>
                                          </p:val>
                                        </p:tav>
                                      </p:tavLst>
                                    </p:anim>
                                    <p:anim calcmode="lin" valueType="num">
                                      <p:cBhvr additive="base">
                                        <p:cTn id="8" dur="1000" fill="hold">
                                          <p:stCondLst>
                                            <p:cond delay="0"/>
                                          </p:stCondLst>
                                        </p:cTn>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stCondLst>
                                            <p:cond delay="0"/>
                                          </p:stCondLst>
                                        </p:cTn>
                                        <p:tgtEl>
                                          <p:spTgt spid="27"/>
                                        </p:tgtEl>
                                        <p:attrNameLst>
                                          <p:attrName>ppt_x</p:attrName>
                                        </p:attrNameLst>
                                      </p:cBhvr>
                                      <p:tavLst>
                                        <p:tav tm="0">
                                          <p:val>
                                            <p:strVal val="#ppt_x-0.010"/>
                                          </p:val>
                                        </p:tav>
                                        <p:tav tm="100000">
                                          <p:val>
                                            <p:strVal val="#ppt_x"/>
                                          </p:val>
                                        </p:tav>
                                      </p:tavLst>
                                    </p:anim>
                                    <p:anim calcmode="lin" valueType="num">
                                      <p:cBhvr additive="base">
                                        <p:cTn id="12" dur="1000" fill="hold">
                                          <p:stCondLst>
                                            <p:cond delay="0"/>
                                          </p:stCondLst>
                                        </p:cTn>
                                        <p:tgtEl>
                                          <p:spTgt spid="2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stCondLst>
                                            <p:cond delay="0"/>
                                          </p:stCondLst>
                                        </p:cTn>
                                        <p:tgtEl>
                                          <p:spTgt spid="29"/>
                                        </p:tgtEl>
                                        <p:attrNameLst>
                                          <p:attrName>ppt_x</p:attrName>
                                        </p:attrNameLst>
                                      </p:cBhvr>
                                      <p:tavLst>
                                        <p:tav tm="0">
                                          <p:val>
                                            <p:strVal val="#ppt_x+0.292"/>
                                          </p:val>
                                        </p:tav>
                                        <p:tav tm="100000">
                                          <p:val>
                                            <p:strVal val="#ppt_x"/>
                                          </p:val>
                                        </p:tav>
                                      </p:tavLst>
                                    </p:anim>
                                    <p:anim calcmode="lin" valueType="num">
                                      <p:cBhvr additive="base">
                                        <p:cTn id="20" dur="1000" fill="hold">
                                          <p:stCondLst>
                                            <p:cond delay="0"/>
                                          </p:stCondLst>
                                        </p:cTn>
                                        <p:tgtEl>
                                          <p:spTgt spid="2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1000" fill="hold">
                                          <p:stCondLst>
                                            <p:cond delay="0"/>
                                          </p:stCondLst>
                                        </p:cTn>
                                        <p:tgtEl>
                                          <p:spTgt spid="30"/>
                                        </p:tgtEl>
                                        <p:attrNameLst>
                                          <p:attrName>ppt_x</p:attrName>
                                        </p:attrNameLst>
                                      </p:cBhvr>
                                      <p:tavLst>
                                        <p:tav tm="0">
                                          <p:val>
                                            <p:strVal val="#ppt_x-0.012"/>
                                          </p:val>
                                        </p:tav>
                                        <p:tav tm="100000">
                                          <p:val>
                                            <p:strVal val="#ppt_x"/>
                                          </p:val>
                                        </p:tav>
                                      </p:tavLst>
                                    </p:anim>
                                    <p:anim calcmode="lin" valueType="num">
                                      <p:cBhvr additive="base">
                                        <p:cTn id="24" dur="1000" fill="hold">
                                          <p:stCondLst>
                                            <p:cond delay="0"/>
                                          </p:stCondLst>
                                        </p:cTn>
                                        <p:tgtEl>
                                          <p:spTgt spid="3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stCondLst>
                                            <p:cond delay="0"/>
                                          </p:stCondLst>
                                        </p:cTn>
                                        <p:tgtEl>
                                          <p:spTgt spid="31"/>
                                        </p:tgtEl>
                                        <p:attrNameLst>
                                          <p:attrName>ppt_x</p:attrName>
                                        </p:attrNameLst>
                                      </p:cBhvr>
                                      <p:tavLst>
                                        <p:tav tm="0">
                                          <p:val>
                                            <p:strVal val="#ppt_x-0.293"/>
                                          </p:val>
                                        </p:tav>
                                        <p:tav tm="100000">
                                          <p:val>
                                            <p:strVal val="#ppt_x"/>
                                          </p:val>
                                        </p:tav>
                                      </p:tavLst>
                                    </p:anim>
                                    <p:anim calcmode="lin" valueType="num">
                                      <p:cBhvr additive="base">
                                        <p:cTn id="28" dur="1000" fill="hold">
                                          <p:stCondLst>
                                            <p:cond delay="0"/>
                                          </p:stCondLst>
                                        </p:cTn>
                                        <p:tgtEl>
                                          <p:spTgt spid="3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1000" fill="hold">
                                          <p:stCondLst>
                                            <p:cond delay="0"/>
                                          </p:stCondLst>
                                        </p:cTn>
                                        <p:tgtEl>
                                          <p:spTgt spid="32"/>
                                        </p:tgtEl>
                                        <p:attrNameLst>
                                          <p:attrName>ppt_x</p:attrName>
                                        </p:attrNameLst>
                                      </p:cBhvr>
                                      <p:tavLst>
                                        <p:tav tm="0">
                                          <p:val>
                                            <p:strVal val="#ppt_x-0.151"/>
                                          </p:val>
                                        </p:tav>
                                        <p:tav tm="100000">
                                          <p:val>
                                            <p:strVal val="#ppt_x"/>
                                          </p:val>
                                        </p:tav>
                                      </p:tavLst>
                                    </p:anim>
                                    <p:anim calcmode="lin" valueType="num">
                                      <p:cBhvr additive="base">
                                        <p:cTn id="32" dur="1000" fill="hold">
                                          <p:stCondLst>
                                            <p:cond delay="0"/>
                                          </p:stCondLst>
                                        </p:cTn>
                                        <p:tgtEl>
                                          <p:spTgt spid="32"/>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1000" fill="hold">
                                          <p:stCondLst>
                                            <p:cond delay="0"/>
                                          </p:stCondLst>
                                        </p:cTn>
                                        <p:tgtEl>
                                          <p:spTgt spid="33"/>
                                        </p:tgtEl>
                                        <p:attrNameLst>
                                          <p:attrName>ppt_x</p:attrName>
                                        </p:attrNameLst>
                                      </p:cBhvr>
                                      <p:tavLst>
                                        <p:tav tm="0">
                                          <p:val>
                                            <p:strVal val="#ppt_x-0.234"/>
                                          </p:val>
                                        </p:tav>
                                        <p:tav tm="100000">
                                          <p:val>
                                            <p:strVal val="#ppt_x"/>
                                          </p:val>
                                        </p:tav>
                                      </p:tavLst>
                                    </p:anim>
                                    <p:anim calcmode="lin" valueType="num">
                                      <p:cBhvr additive="base">
                                        <p:cTn id="36" dur="1000" fill="hold">
                                          <p:stCondLst>
                                            <p:cond delay="0"/>
                                          </p:stCondLst>
                                        </p:cTn>
                                        <p:tgtEl>
                                          <p:spTgt spid="33"/>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stCondLst>
                                            <p:cond delay="0"/>
                                          </p:stCondLst>
                                        </p:cTn>
                                        <p:tgtEl>
                                          <p:spTgt spid="34"/>
                                        </p:tgtEl>
                                        <p:attrNameLst>
                                          <p:attrName>ppt_x</p:attrName>
                                        </p:attrNameLst>
                                      </p:cBhvr>
                                      <p:tavLst>
                                        <p:tav tm="0">
                                          <p:val>
                                            <p:strVal val="#ppt_x+0.183"/>
                                          </p:val>
                                        </p:tav>
                                        <p:tav tm="100000">
                                          <p:val>
                                            <p:strVal val="#ppt_x"/>
                                          </p:val>
                                        </p:tav>
                                      </p:tavLst>
                                    </p:anim>
                                    <p:anim calcmode="lin" valueType="num">
                                      <p:cBhvr additive="base">
                                        <p:cTn id="40" dur="1000" fill="hold">
                                          <p:stCondLst>
                                            <p:cond delay="0"/>
                                          </p:stCondLst>
                                        </p:cTn>
                                        <p:tgtEl>
                                          <p:spTgt spid="34"/>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1000" fill="hold">
                                          <p:stCondLst>
                                            <p:cond delay="0"/>
                                          </p:stCondLst>
                                        </p:cTn>
                                        <p:tgtEl>
                                          <p:spTgt spid="35"/>
                                        </p:tgtEl>
                                        <p:attrNameLst>
                                          <p:attrName>ppt_x</p:attrName>
                                        </p:attrNameLst>
                                      </p:cBhvr>
                                      <p:tavLst>
                                        <p:tav tm="0">
                                          <p:val>
                                            <p:strVal val="#ppt_x+0.244"/>
                                          </p:val>
                                        </p:tav>
                                        <p:tav tm="100000">
                                          <p:val>
                                            <p:strVal val="#ppt_x"/>
                                          </p:val>
                                        </p:tav>
                                      </p:tavLst>
                                    </p:anim>
                                    <p:anim calcmode="lin" valueType="num">
                                      <p:cBhvr additive="base">
                                        <p:cTn id="44" dur="1000" fill="hold">
                                          <p:stCondLst>
                                            <p:cond delay="0"/>
                                          </p:stCondLst>
                                        </p:cTn>
                                        <p:tgtEl>
                                          <p:spTgt spid="35"/>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1000" fill="hold">
                                          <p:stCondLst>
                                            <p:cond delay="0"/>
                                          </p:stCondLst>
                                        </p:cTn>
                                        <p:tgtEl>
                                          <p:spTgt spid="36"/>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36"/>
                                        </p:tgtEl>
                                        <p:attrNameLst>
                                          <p:attrName>ppt_y</p:attrName>
                                        </p:attrNameLst>
                                      </p:cBhvr>
                                      <p:tavLst>
                                        <p:tav tm="0">
                                          <p:val>
                                            <p:strVal val="#ppt_y-0.527"/>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1000" fill="hold">
                                          <p:stCondLst>
                                            <p:cond delay="0"/>
                                          </p:stCondLst>
                                        </p:cTn>
                                        <p:tgtEl>
                                          <p:spTgt spid="37"/>
                                        </p:tgtEl>
                                        <p:attrNameLst>
                                          <p:attrName>ppt_x</p:attrName>
                                        </p:attrNameLst>
                                      </p:cBhvr>
                                      <p:tavLst>
                                        <p:tav tm="0">
                                          <p:val>
                                            <p:strVal val="#ppt_x+0.007"/>
                                          </p:val>
                                        </p:tav>
                                        <p:tav tm="100000">
                                          <p:val>
                                            <p:strVal val="#ppt_x"/>
                                          </p:val>
                                        </p:tav>
                                      </p:tavLst>
                                    </p:anim>
                                    <p:anim calcmode="lin" valueType="num">
                                      <p:cBhvr additive="base">
                                        <p:cTn id="52" dur="1000" fill="hold">
                                          <p:stCondLst>
                                            <p:cond delay="0"/>
                                          </p:stCondLst>
                                        </p:cTn>
                                        <p:tgtEl>
                                          <p:spTgt spid="3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1000" fill="hold">
                                          <p:stCondLst>
                                            <p:cond delay="0"/>
                                          </p:stCondLst>
                                        </p:cTn>
                                        <p:tgtEl>
                                          <p:spTgt spid="38"/>
                                        </p:tgtEl>
                                        <p:attrNameLst>
                                          <p:attrName>ppt_x</p:attrName>
                                        </p:attrNameLst>
                                      </p:cBhvr>
                                      <p:tavLst>
                                        <p:tav tm="0">
                                          <p:val>
                                            <p:strVal val="#ppt_x-0.004"/>
                                          </p:val>
                                        </p:tav>
                                        <p:tav tm="100000">
                                          <p:val>
                                            <p:strVal val="#ppt_x"/>
                                          </p:val>
                                        </p:tav>
                                      </p:tavLst>
                                    </p:anim>
                                    <p:anim calcmode="lin" valueType="num">
                                      <p:cBhvr additive="base">
                                        <p:cTn id="56" dur="1000" fill="hold">
                                          <p:stCondLst>
                                            <p:cond delay="0"/>
                                          </p:stCondLst>
                                        </p:cTn>
                                        <p:tgtEl>
                                          <p:spTgt spid="38"/>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1000" fill="hold">
                                          <p:stCondLst>
                                            <p:cond delay="0"/>
                                          </p:stCondLst>
                                        </p:cTn>
                                        <p:tgtEl>
                                          <p:spTgt spid="39"/>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39"/>
                                        </p:tgtEl>
                                        <p:attrNameLst>
                                          <p:attrName>ppt_y</p:attrName>
                                        </p:attrNameLst>
                                      </p:cBhvr>
                                      <p:tavLst>
                                        <p:tav tm="0">
                                          <p:val>
                                            <p:strVal val="#ppt_y+0.077"/>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1000" fill="hold">
                                          <p:stCondLst>
                                            <p:cond delay="0"/>
                                          </p:stCondLst>
                                        </p:cTn>
                                        <p:tgtEl>
                                          <p:spTgt spid="40"/>
                                        </p:tgtEl>
                                        <p:attrNameLst>
                                          <p:attrName>ppt_x</p:attrName>
                                        </p:attrNameLst>
                                      </p:cBhvr>
                                      <p:tavLst>
                                        <p:tav tm="0">
                                          <p:val>
                                            <p:strVal val="1+#ppt_w/2"/>
                                          </p:val>
                                        </p:tav>
                                        <p:tav tm="100000">
                                          <p:val>
                                            <p:strVal val="#ppt_x"/>
                                          </p:val>
                                        </p:tav>
                                      </p:tavLst>
                                    </p:anim>
                                    <p:anim calcmode="lin" valueType="num">
                                      <p:cBhvr additive="base">
                                        <p:cTn id="64" dur="1000" fill="hold">
                                          <p:stCondLst>
                                            <p:cond delay="0"/>
                                          </p:stCondLst>
                                        </p:cTn>
                                        <p:tgtEl>
                                          <p:spTgt spid="40"/>
                                        </p:tgtEl>
                                        <p:attrNameLst>
                                          <p:attrName>ppt_y</p:attrName>
                                        </p:attrNameLst>
                                      </p:cBhvr>
                                      <p:tavLst>
                                        <p:tav tm="0">
                                          <p:val>
                                            <p:strVal val="#ppt_y+0.078"/>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animBg="1"/>
      <p:bldP spid="30" grpId="0" animBg="1"/>
      <p:bldP spid="31" grpId="0" animBg="1"/>
      <p:bldP spid="32" grpId="0"/>
      <p:bldP spid="33" grpId="0"/>
      <p:bldP spid="34" grpId="0"/>
      <p:bldP spid="35" grpId="0"/>
      <p:bldP spid="36" grpId="0"/>
      <p:bldP spid="37" grpId="0"/>
      <p:bldP spid="38" grpId="0" animBg="1"/>
      <p:bldP spid="39" grpId="0" animBg="1"/>
      <p:bldP spid="4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1"/>
          <p:cNvSpPr txBox="1"/>
          <p:nvPr/>
        </p:nvSpPr>
        <p:spPr>
          <a:xfrm>
            <a:off x="7043655"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23" name="矩形 22"/>
          <p:cNvSpPr/>
          <p:nvPr/>
        </p:nvSpPr>
        <p:spPr>
          <a:xfrm>
            <a:off x="7072683" y="249893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24" name="矩形 23"/>
          <p:cNvSpPr/>
          <p:nvPr/>
        </p:nvSpPr>
        <p:spPr>
          <a:xfrm>
            <a:off x="7072683" y="431436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sp>
        <p:nvSpPr>
          <p:cNvPr id="25" name="椭圆 24"/>
          <p:cNvSpPr/>
          <p:nvPr/>
        </p:nvSpPr>
        <p:spPr>
          <a:xfrm rot="16200000" flipV="1">
            <a:off x="2265357" y="774833"/>
            <a:ext cx="2328130" cy="5486060"/>
          </a:xfrm>
          <a:prstGeom prst="ellipse">
            <a:avLst/>
          </a:prstGeom>
          <a:noFill/>
          <a:ln w="254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6" name="椭圆 25"/>
          <p:cNvSpPr/>
          <p:nvPr/>
        </p:nvSpPr>
        <p:spPr>
          <a:xfrm>
            <a:off x="3940267" y="873735"/>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7" name="椭圆 26"/>
          <p:cNvSpPr/>
          <p:nvPr/>
        </p:nvSpPr>
        <p:spPr>
          <a:xfrm>
            <a:off x="1428234" y="4681928"/>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8" name="椭圆 27"/>
          <p:cNvSpPr/>
          <p:nvPr/>
        </p:nvSpPr>
        <p:spPr>
          <a:xfrm>
            <a:off x="3940266" y="4681928"/>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9" name="椭圆 28"/>
          <p:cNvSpPr/>
          <p:nvPr/>
        </p:nvSpPr>
        <p:spPr>
          <a:xfrm>
            <a:off x="419716" y="2777831"/>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30" name="椭圆 29"/>
          <p:cNvSpPr/>
          <p:nvPr/>
        </p:nvSpPr>
        <p:spPr>
          <a:xfrm>
            <a:off x="4967952" y="2777830"/>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31" name="椭圆 30"/>
          <p:cNvSpPr/>
          <p:nvPr/>
        </p:nvSpPr>
        <p:spPr>
          <a:xfrm>
            <a:off x="1428234" y="873735"/>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32" name="矩形 31"/>
          <p:cNvSpPr/>
          <p:nvPr/>
        </p:nvSpPr>
        <p:spPr>
          <a:xfrm>
            <a:off x="2620202" y="2777830"/>
            <a:ext cx="1665181" cy="1682512"/>
          </a:xfrm>
          <a:prstGeom prst="rect">
            <a:avLst/>
          </a:prstGeom>
        </p:spPr>
        <p:txBody>
          <a:bodyPr wrap="square">
            <a:spAutoFit/>
          </a:bodyPr>
          <a:lstStyle/>
          <a:p>
            <a:pPr fontAlgn="auto">
              <a:spcBef>
                <a:spcPts val="0"/>
              </a:spcBef>
              <a:spcAft>
                <a:spcPts val="0"/>
              </a:spcAft>
            </a:pPr>
            <a:r>
              <a:rPr lang="en-US" altLang="zh-CN" sz="1050" dirty="0">
                <a:solidFill>
                  <a:srgbClr val="000000"/>
                </a:solidFill>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endParaRPr lang="en-US" altLang="zh-CN" sz="1050" dirty="0">
              <a:solidFill>
                <a:srgbClr val="000000"/>
              </a:solidFill>
              <a:latin typeface="Arial" panose="020B0604020202020204" pitchFamily="34" charset="0"/>
              <a:ea typeface="微软雅黑" panose="020B0503020204020204" pitchFamily="34" charset="-122"/>
            </a:endParaRPr>
          </a:p>
          <a:p>
            <a:pPr fontAlgn="auto">
              <a:spcBef>
                <a:spcPts val="0"/>
              </a:spcBef>
              <a:spcAft>
                <a:spcPts val="0"/>
              </a:spcAft>
            </a:pPr>
            <a:endParaRPr lang="en-US" altLang="zh-CN" sz="700" b="1" dirty="0">
              <a:solidFill>
                <a:srgbClr val="000000"/>
              </a:solidFill>
              <a:latin typeface="Arial" panose="020B0604020202020204" pitchFamily="34" charset="0"/>
              <a:ea typeface="微软雅黑" panose="020B0503020204020204" pitchFamily="34" charset="-122"/>
            </a:endParaRPr>
          </a:p>
          <a:p>
            <a:pPr fontAlgn="auto">
              <a:lnSpc>
                <a:spcPts val="2000"/>
              </a:lnSpc>
              <a:spcBef>
                <a:spcPts val="0"/>
              </a:spcBef>
              <a:spcAft>
                <a:spcPts val="0"/>
              </a:spcAft>
            </a:pPr>
            <a:r>
              <a:rPr lang="en-US" altLang="zh-CN" sz="2000" b="1" dirty="0">
                <a:solidFill>
                  <a:srgbClr val="234983"/>
                </a:solidFill>
                <a:latin typeface="Arial" panose="020B0604020202020204" pitchFamily="34" charset="0"/>
                <a:ea typeface="微软雅黑" panose="020B0503020204020204" pitchFamily="34" charset="-122"/>
              </a:rPr>
              <a:t>FOR EXAMPLE</a:t>
            </a:r>
            <a:endParaRPr lang="zh-CN" altLang="en-US" sz="2000" b="1" dirty="0">
              <a:solidFill>
                <a:srgbClr val="234983"/>
              </a:solidFill>
              <a:latin typeface="Arial" panose="020B0604020202020204" pitchFamily="34" charset="0"/>
              <a:ea typeface="微软雅黑" panose="020B0503020204020204" pitchFamily="34" charset="-122"/>
            </a:endParaRPr>
          </a:p>
        </p:txBody>
      </p:sp>
      <p:grpSp>
        <p:nvGrpSpPr>
          <p:cNvPr id="33" name="组合 32"/>
          <p:cNvGrpSpPr/>
          <p:nvPr/>
        </p:nvGrpSpPr>
        <p:grpSpPr>
          <a:xfrm flipH="1">
            <a:off x="11087930" y="-24"/>
            <a:ext cx="924437" cy="838796"/>
            <a:chOff x="5657384" y="337626"/>
            <a:chExt cx="2609348" cy="2367616"/>
          </a:xfrm>
        </p:grpSpPr>
        <p:sp>
          <p:nvSpPr>
            <p:cNvPr id="34"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5"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6"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7"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8"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39" name="文本框 18"/>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40"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1" name="文本框 20"/>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stCondLst>
                                            <p:cond delay="0"/>
                                          </p:stCondLst>
                                        </p:cTn>
                                        <p:tgtEl>
                                          <p:spTgt spid="22"/>
                                        </p:tgtEl>
                                        <p:attrNameLst>
                                          <p:attrName>ppt_x</p:attrName>
                                        </p:attrNameLst>
                                      </p:cBhvr>
                                      <p:tavLst>
                                        <p:tav tm="0">
                                          <p:val>
                                            <p:strVal val="#ppt_x+0.319"/>
                                          </p:val>
                                        </p:tav>
                                        <p:tav tm="100000">
                                          <p:val>
                                            <p:strVal val="#ppt_x"/>
                                          </p:val>
                                        </p:tav>
                                      </p:tavLst>
                                    </p:anim>
                                    <p:anim calcmode="lin" valueType="num">
                                      <p:cBhvr additive="base">
                                        <p:cTn id="8" dur="1000" fill="hold">
                                          <p:stCondLst>
                                            <p:cond delay="0"/>
                                          </p:stCondLst>
                                        </p:cTn>
                                        <p:tgtEl>
                                          <p:spTgt spid="2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23"/>
                                        </p:tgtEl>
                                        <p:attrNameLst>
                                          <p:attrName>ppt_y</p:attrName>
                                        </p:attrNameLst>
                                      </p:cBhvr>
                                      <p:tavLst>
                                        <p:tav tm="0">
                                          <p:val>
                                            <p:strVal val="#ppt_y-0.053"/>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24"/>
                                        </p:tgtEl>
                                        <p:attrNameLst>
                                          <p:attrName>ppt_y</p:attrName>
                                        </p:attrNameLst>
                                      </p:cBhvr>
                                      <p:tavLst>
                                        <p:tav tm="0">
                                          <p:val>
                                            <p:strVal val="#ppt_y+0.313"/>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stCondLst>
                                            <p:cond delay="0"/>
                                          </p:stCondLst>
                                        </p:cTn>
                                        <p:tgtEl>
                                          <p:spTgt spid="26"/>
                                        </p:tgtEl>
                                        <p:attrNameLst>
                                          <p:attrName>ppt_x</p:attrName>
                                        </p:attrNameLst>
                                      </p:cBhvr>
                                      <p:tavLst>
                                        <p:tav tm="0">
                                          <p:val>
                                            <p:strVal val="#ppt_x-0.142"/>
                                          </p:val>
                                        </p:tav>
                                        <p:tav tm="100000">
                                          <p:val>
                                            <p:strVal val="#ppt_x"/>
                                          </p:val>
                                        </p:tav>
                                      </p:tavLst>
                                    </p:anim>
                                    <p:anim calcmode="lin" valueType="num">
                                      <p:cBhvr additive="base">
                                        <p:cTn id="24"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27"/>
                                        </p:tgtEl>
                                        <p:attrNameLst>
                                          <p:attrName>ppt_y</p:attrName>
                                        </p:attrNameLst>
                                      </p:cBhvr>
                                      <p:tavLst>
                                        <p:tav tm="0">
                                          <p:val>
                                            <p:strVal val="#ppt_y+0.207"/>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1000" fill="hold">
                                          <p:stCondLst>
                                            <p:cond delay="0"/>
                                          </p:stCondLst>
                                        </p:cTn>
                                        <p:tgtEl>
                                          <p:spTgt spid="28"/>
                                        </p:tgtEl>
                                        <p:attrNameLst>
                                          <p:attrName>ppt_x</p:attrName>
                                        </p:attrNameLst>
                                      </p:cBhvr>
                                      <p:tavLst>
                                        <p:tav tm="0">
                                          <p:val>
                                            <p:strVal val="#ppt_x-0.131"/>
                                          </p:val>
                                        </p:tav>
                                        <p:tav tm="100000">
                                          <p:val>
                                            <p:strVal val="#ppt_x"/>
                                          </p:val>
                                        </p:tav>
                                      </p:tavLst>
                                    </p:anim>
                                    <p:anim calcmode="lin" valueType="num">
                                      <p:cBhvr additive="base">
                                        <p:cTn id="32" dur="1000" fill="hold">
                                          <p:stCondLst>
                                            <p:cond delay="0"/>
                                          </p:stCondLst>
                                        </p:cTn>
                                        <p:tgtEl>
                                          <p:spTgt spid="2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1000" fill="hold">
                                          <p:stCondLst>
                                            <p:cond delay="0"/>
                                          </p:stCondLst>
                                        </p:cTn>
                                        <p:tgtEl>
                                          <p:spTgt spid="2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29"/>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1000" fill="hold">
                                          <p:stCondLst>
                                            <p:cond delay="0"/>
                                          </p:stCondLst>
                                        </p:cTn>
                                        <p:tgtEl>
                                          <p:spTgt spid="3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30"/>
                                        </p:tgtEl>
                                        <p:attrNameLst>
                                          <p:attrName>ppt_y</p:attrName>
                                        </p:attrNameLst>
                                      </p:cBhvr>
                                      <p:tavLst>
                                        <p:tav tm="0">
                                          <p:val>
                                            <p:strVal val="#ppt_y-0.000"/>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1000" fill="hold">
                                          <p:stCondLst>
                                            <p:cond delay="0"/>
                                          </p:stCondLst>
                                        </p:cTn>
                                        <p:tgtEl>
                                          <p:spTgt spid="3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31"/>
                                        </p:tgtEl>
                                        <p:attrNameLst>
                                          <p:attrName>ppt_y</p:attrName>
                                        </p:attrNameLst>
                                      </p:cBhvr>
                                      <p:tavLst>
                                        <p:tav tm="0">
                                          <p:val>
                                            <p:strVal val="#ppt_y-0.207"/>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1000" fill="hold">
                                          <p:stCondLst>
                                            <p:cond delay="0"/>
                                          </p:stCondLst>
                                        </p:cTn>
                                        <p:tgtEl>
                                          <p:spTgt spid="3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32"/>
                                        </p:tgtEl>
                                        <p:attrNameLst>
                                          <p:attrName>ppt_y</p:attrName>
                                        </p:attrNameLst>
                                      </p:cBhvr>
                                      <p:tavLst>
                                        <p:tav tm="0">
                                          <p:val>
                                            <p:strVal val="#ppt_y+0.0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animBg="1"/>
      <p:bldP spid="26" grpId="0" animBg="1"/>
      <p:bldP spid="27" grpId="0" animBg="1"/>
      <p:bldP spid="28" grpId="0" animBg="1"/>
      <p:bldP spid="29" grpId="0" animBg="1"/>
      <p:bldP spid="30" grpId="0" animBg="1"/>
      <p:bldP spid="31"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
          <p:cNvSpPr txBox="1"/>
          <p:nvPr/>
        </p:nvSpPr>
        <p:spPr>
          <a:xfrm>
            <a:off x="744451"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18" name="矩形 17"/>
          <p:cNvSpPr/>
          <p:nvPr/>
        </p:nvSpPr>
        <p:spPr>
          <a:xfrm>
            <a:off x="773479" y="249893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9" name="矩形 18"/>
          <p:cNvSpPr/>
          <p:nvPr/>
        </p:nvSpPr>
        <p:spPr>
          <a:xfrm>
            <a:off x="773479" y="431436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sp>
        <p:nvSpPr>
          <p:cNvPr id="20" name="椭圆 19"/>
          <p:cNvSpPr/>
          <p:nvPr/>
        </p:nvSpPr>
        <p:spPr>
          <a:xfrm>
            <a:off x="8389460" y="2942827"/>
            <a:ext cx="2665927" cy="266592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a:t>
            </a:r>
            <a:endParaRPr kumimoji="0" lang="en-US" altLang="zh-CN" sz="16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7365588" y="1317674"/>
            <a:ext cx="2665927" cy="266592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a:t>
            </a:r>
            <a:endParaRPr kumimoji="0" lang="en-US" altLang="zh-CN" sz="16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341716" y="2942827"/>
            <a:ext cx="2665927" cy="266592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9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36</a:t>
            </a:r>
            <a:endParaRPr kumimoji="0" lang="zh-CN" altLang="en-US" sz="9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grpSp>
        <p:nvGrpSpPr>
          <p:cNvPr id="23" name="组合 22"/>
          <p:cNvGrpSpPr/>
          <p:nvPr/>
        </p:nvGrpSpPr>
        <p:grpSpPr>
          <a:xfrm flipH="1">
            <a:off x="11087930" y="-24"/>
            <a:ext cx="924437" cy="838796"/>
            <a:chOff x="5657384" y="337626"/>
            <a:chExt cx="2609348" cy="2367616"/>
          </a:xfrm>
        </p:grpSpPr>
        <p:sp>
          <p:nvSpPr>
            <p:cNvPr id="24"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5"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6"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7"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8"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29" name="文本框 13"/>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30"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1" name="文本框 15"/>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stCondLst>
                                            <p:cond delay="0"/>
                                          </p:stCondLst>
                                        </p:cTn>
                                        <p:tgtEl>
                                          <p:spTgt spid="17"/>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7"/>
                                        </p:tgtEl>
                                        <p:attrNameLst>
                                          <p:attrName>ppt_y</p:attrName>
                                        </p:attrNameLst>
                                      </p:cBhvr>
                                      <p:tavLst>
                                        <p:tav tm="0">
                                          <p:val>
                                            <p:strVal val="#ppt_y-0.175"/>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8"/>
                                        </p:tgtEl>
                                        <p:attrNameLst>
                                          <p:attrName>ppt_y</p:attrName>
                                        </p:attrNameLst>
                                      </p:cBhvr>
                                      <p:tavLst>
                                        <p:tav tm="0">
                                          <p:val>
                                            <p:strVal val="#ppt_y-0.05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19"/>
                                        </p:tgtEl>
                                        <p:attrNameLst>
                                          <p:attrName>ppt_y</p:attrName>
                                        </p:attrNameLst>
                                      </p:cBhvr>
                                      <p:tavLst>
                                        <p:tav tm="0">
                                          <p:val>
                                            <p:strVal val="#ppt_y+0.41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stCondLst>
                                            <p:cond delay="0"/>
                                          </p:stCondLst>
                                        </p:cTn>
                                        <p:tgtEl>
                                          <p:spTgt spid="20"/>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20"/>
                                        </p:tgtEl>
                                        <p:attrNameLst>
                                          <p:attrName>ppt_y</p:attrName>
                                        </p:attrNameLst>
                                      </p:cBhvr>
                                      <p:tavLst>
                                        <p:tav tm="0">
                                          <p:val>
                                            <p:strVal val="#ppt_y+0.118"/>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stCondLst>
                                            <p:cond delay="0"/>
                                          </p:stCondLst>
                                        </p:cTn>
                                        <p:tgtEl>
                                          <p:spTgt spid="21"/>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21"/>
                                        </p:tgtEl>
                                        <p:attrNameLst>
                                          <p:attrName>ppt_y</p:attrName>
                                        </p:attrNameLst>
                                      </p:cBhvr>
                                      <p:tavLst>
                                        <p:tav tm="0">
                                          <p:val>
                                            <p:strVal val="#ppt_y-0.204"/>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stCondLst>
                                            <p:cond delay="0"/>
                                          </p:stCondLst>
                                        </p:cTn>
                                        <p:tgtEl>
                                          <p:spTgt spid="22"/>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22"/>
                                        </p:tgtEl>
                                        <p:attrNameLst>
                                          <p:attrName>ppt_y</p:attrName>
                                        </p:attrNameLst>
                                      </p:cBhvr>
                                      <p:tavLst>
                                        <p:tav tm="0">
                                          <p:val>
                                            <p:strVal val="#ppt_y+0.39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animBg="1"/>
      <p:bldP spid="21"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1"/>
          <p:cNvSpPr txBox="1"/>
          <p:nvPr/>
        </p:nvSpPr>
        <p:spPr>
          <a:xfrm>
            <a:off x="744451"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27" name="矩形 26"/>
          <p:cNvSpPr/>
          <p:nvPr/>
        </p:nvSpPr>
        <p:spPr>
          <a:xfrm>
            <a:off x="773480" y="2498937"/>
            <a:ext cx="3658291" cy="1323439"/>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28" name="矩形 27"/>
          <p:cNvSpPr/>
          <p:nvPr/>
        </p:nvSpPr>
        <p:spPr>
          <a:xfrm>
            <a:off x="773480" y="3795904"/>
            <a:ext cx="3658292" cy="2031325"/>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sp>
        <p:nvSpPr>
          <p:cNvPr id="29" name="梯形 28"/>
          <p:cNvSpPr/>
          <p:nvPr/>
        </p:nvSpPr>
        <p:spPr>
          <a:xfrm rot="17986671" flipV="1">
            <a:off x="9699943" y="3794710"/>
            <a:ext cx="415705" cy="3046180"/>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梯形 29"/>
          <p:cNvSpPr/>
          <p:nvPr/>
        </p:nvSpPr>
        <p:spPr>
          <a:xfrm rot="4019813">
            <a:off x="9626134" y="799627"/>
            <a:ext cx="415705" cy="2695406"/>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1" name="梯形 30"/>
          <p:cNvSpPr/>
          <p:nvPr/>
        </p:nvSpPr>
        <p:spPr>
          <a:xfrm rot="17580187" flipV="1">
            <a:off x="9913155" y="1734083"/>
            <a:ext cx="415705" cy="3046180"/>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2" name="梯形 31"/>
          <p:cNvSpPr/>
          <p:nvPr/>
        </p:nvSpPr>
        <p:spPr>
          <a:xfrm rot="17580187" flipV="1">
            <a:off x="7718900" y="3153342"/>
            <a:ext cx="415705" cy="2069305"/>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梯形 32"/>
          <p:cNvSpPr/>
          <p:nvPr/>
        </p:nvSpPr>
        <p:spPr>
          <a:xfrm rot="4019813">
            <a:off x="7760431" y="2049754"/>
            <a:ext cx="415705" cy="2069305"/>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4" name="椭圆 33"/>
          <p:cNvSpPr/>
          <p:nvPr/>
        </p:nvSpPr>
        <p:spPr>
          <a:xfrm>
            <a:off x="5003517" y="2401008"/>
            <a:ext cx="2478323" cy="2478323"/>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35" name="椭圆 34"/>
          <p:cNvSpPr/>
          <p:nvPr/>
        </p:nvSpPr>
        <p:spPr>
          <a:xfrm>
            <a:off x="8238700" y="2055252"/>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36" name="椭圆 35"/>
          <p:cNvSpPr/>
          <p:nvPr/>
        </p:nvSpPr>
        <p:spPr>
          <a:xfrm>
            <a:off x="8238700" y="4156772"/>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37" name="椭圆 36"/>
          <p:cNvSpPr/>
          <p:nvPr/>
        </p:nvSpPr>
        <p:spPr>
          <a:xfrm>
            <a:off x="10281187" y="907167"/>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38" name="椭圆 37"/>
          <p:cNvSpPr/>
          <p:nvPr/>
        </p:nvSpPr>
        <p:spPr>
          <a:xfrm>
            <a:off x="10855230" y="3066127"/>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39" name="椭圆 38"/>
          <p:cNvSpPr/>
          <p:nvPr/>
        </p:nvSpPr>
        <p:spPr>
          <a:xfrm>
            <a:off x="10281187" y="5225087"/>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40" name="矩形 39"/>
          <p:cNvSpPr/>
          <p:nvPr/>
        </p:nvSpPr>
        <p:spPr>
          <a:xfrm>
            <a:off x="5417390" y="2918729"/>
            <a:ext cx="1665583" cy="1682512"/>
          </a:xfrm>
          <a:prstGeom prst="rect">
            <a:avLst/>
          </a:prstGeom>
        </p:spPr>
        <p:txBody>
          <a:bodyPr wrap="square">
            <a:spAutoFit/>
          </a:bodyPr>
          <a:lstStyle/>
          <a:p>
            <a:pPr fontAlgn="auto">
              <a:spcBef>
                <a:spcPts val="0"/>
              </a:spcBef>
              <a:spcAft>
                <a:spcPts val="0"/>
              </a:spcAft>
            </a:pPr>
            <a:r>
              <a:rPr lang="en-US" altLang="zh-CN" sz="1050" dirty="0">
                <a:solidFill>
                  <a:srgbClr val="000000"/>
                </a:solidFill>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endParaRPr lang="en-US" altLang="zh-CN" sz="1050" dirty="0">
              <a:solidFill>
                <a:srgbClr val="000000"/>
              </a:solidFill>
              <a:latin typeface="Arial" panose="020B0604020202020204" pitchFamily="34" charset="0"/>
              <a:ea typeface="微软雅黑" panose="020B0503020204020204" pitchFamily="34" charset="-122"/>
            </a:endParaRPr>
          </a:p>
          <a:p>
            <a:pPr fontAlgn="auto">
              <a:spcBef>
                <a:spcPts val="0"/>
              </a:spcBef>
              <a:spcAft>
                <a:spcPts val="0"/>
              </a:spcAft>
            </a:pPr>
            <a:endParaRPr lang="en-US" altLang="zh-CN" sz="700" b="1" dirty="0">
              <a:solidFill>
                <a:srgbClr val="000000"/>
              </a:solidFill>
              <a:latin typeface="Arial" panose="020B0604020202020204" pitchFamily="34" charset="0"/>
              <a:ea typeface="微软雅黑" panose="020B0503020204020204" pitchFamily="34" charset="-122"/>
            </a:endParaRPr>
          </a:p>
          <a:p>
            <a:pPr fontAlgn="auto">
              <a:lnSpc>
                <a:spcPts val="2000"/>
              </a:lnSpc>
              <a:spcBef>
                <a:spcPts val="0"/>
              </a:spcBef>
              <a:spcAft>
                <a:spcPts val="0"/>
              </a:spcAft>
            </a:pPr>
            <a:r>
              <a:rPr lang="en-US" altLang="zh-CN" sz="2000" b="1" dirty="0">
                <a:solidFill>
                  <a:srgbClr val="234983"/>
                </a:solidFill>
                <a:latin typeface="Arial" panose="020B0604020202020204" pitchFamily="34" charset="0"/>
                <a:ea typeface="微软雅黑" panose="020B0503020204020204" pitchFamily="34" charset="-122"/>
              </a:rPr>
              <a:t>FOR EXAMPLE</a:t>
            </a:r>
            <a:endParaRPr lang="zh-CN" altLang="en-US" sz="2000" b="1" dirty="0">
              <a:solidFill>
                <a:srgbClr val="234983"/>
              </a:solidFill>
              <a:latin typeface="Arial" panose="020B0604020202020204" pitchFamily="34" charset="0"/>
              <a:ea typeface="微软雅黑" panose="020B0503020204020204" pitchFamily="34" charset="-122"/>
            </a:endParaRPr>
          </a:p>
        </p:txBody>
      </p:sp>
      <p:grpSp>
        <p:nvGrpSpPr>
          <p:cNvPr id="41" name="组合 40"/>
          <p:cNvGrpSpPr/>
          <p:nvPr/>
        </p:nvGrpSpPr>
        <p:grpSpPr>
          <a:xfrm flipH="1">
            <a:off x="11087930" y="-24"/>
            <a:ext cx="924437" cy="838796"/>
            <a:chOff x="5657384" y="337626"/>
            <a:chExt cx="2609348" cy="2367616"/>
          </a:xfrm>
        </p:grpSpPr>
        <p:sp>
          <p:nvSpPr>
            <p:cNvPr id="42"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3"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4"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5"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6"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47" name="文本框 22"/>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48"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9" name="文本框 24"/>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stCondLst>
                                            <p:cond delay="0"/>
                                          </p:stCondLst>
                                        </p:cTn>
                                        <p:tgtEl>
                                          <p:spTgt spid="26"/>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6"/>
                                        </p:tgtEl>
                                        <p:attrNameLst>
                                          <p:attrName>ppt_y</p:attrName>
                                        </p:attrNameLst>
                                      </p:cBhvr>
                                      <p:tavLst>
                                        <p:tav tm="0">
                                          <p:val>
                                            <p:strVal val="#ppt_y-0.197"/>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27"/>
                                        </p:tgtEl>
                                        <p:attrNameLst>
                                          <p:attrName>ppt_y</p:attrName>
                                        </p:attrNameLst>
                                      </p:cBhvr>
                                      <p:tavLst>
                                        <p:tav tm="0">
                                          <p:val>
                                            <p:strVal val="#ppt_y-0.134"/>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stCondLst>
                                            <p:cond delay="0"/>
                                          </p:stCondLst>
                                        </p:cTn>
                                        <p:tgtEl>
                                          <p:spTgt spid="28"/>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28"/>
                                        </p:tgtEl>
                                        <p:attrNameLst>
                                          <p:attrName>ppt_y</p:attrName>
                                        </p:attrNameLst>
                                      </p:cBhvr>
                                      <p:tavLst>
                                        <p:tav tm="0">
                                          <p:val>
                                            <p:strVal val="#ppt_y+0.146"/>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stCondLst>
                                            <p:cond delay="0"/>
                                          </p:stCondLst>
                                        </p:cTn>
                                        <p:tgtEl>
                                          <p:spTgt spid="29"/>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29"/>
                                        </p:tgtEl>
                                        <p:attrNameLst>
                                          <p:attrName>ppt_y</p:attrName>
                                        </p:attrNameLst>
                                      </p:cBhvr>
                                      <p:tavLst>
                                        <p:tav tm="0">
                                          <p:val>
                                            <p:strVal val="#ppt_y+0.15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1000" fill="hold">
                                          <p:stCondLst>
                                            <p:cond delay="0"/>
                                          </p:stCondLst>
                                        </p:cTn>
                                        <p:tgtEl>
                                          <p:spTgt spid="30"/>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30"/>
                                        </p:tgtEl>
                                        <p:attrNameLst>
                                          <p:attrName>ppt_y</p:attrName>
                                        </p:attrNameLst>
                                      </p:cBhvr>
                                      <p:tavLst>
                                        <p:tav tm="0">
                                          <p:val>
                                            <p:strVal val="#ppt_y-0.181"/>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stCondLst>
                                            <p:cond delay="0"/>
                                          </p:stCondLst>
                                        </p:cTn>
                                        <p:tgtEl>
                                          <p:spTgt spid="31"/>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31"/>
                                        </p:tgtEl>
                                        <p:attrNameLst>
                                          <p:attrName>ppt_y</p:attrName>
                                        </p:attrNameLst>
                                      </p:cBhvr>
                                      <p:tavLst>
                                        <p:tav tm="0">
                                          <p:val>
                                            <p:strVal val="#ppt_y-0.05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1000" fill="hold">
                                          <p:stCondLst>
                                            <p:cond delay="0"/>
                                          </p:stCondLst>
                                        </p:cTn>
                                        <p:tgtEl>
                                          <p:spTgt spid="32"/>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32"/>
                                        </p:tgtEl>
                                        <p:attrNameLst>
                                          <p:attrName>ppt_y</p:attrName>
                                        </p:attrNameLst>
                                      </p:cBhvr>
                                      <p:tavLst>
                                        <p:tav tm="0">
                                          <p:val>
                                            <p:strVal val="#ppt_y+0.154"/>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1000" fill="hold">
                                          <p:stCondLst>
                                            <p:cond delay="0"/>
                                          </p:stCondLst>
                                        </p:cTn>
                                        <p:tgtEl>
                                          <p:spTgt spid="33"/>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33"/>
                                        </p:tgtEl>
                                        <p:attrNameLst>
                                          <p:attrName>ppt_y</p:attrName>
                                        </p:attrNameLst>
                                      </p:cBhvr>
                                      <p:tavLst>
                                        <p:tav tm="0">
                                          <p:val>
                                            <p:strVal val="#ppt_y-0.298"/>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stCondLst>
                                            <p:cond delay="0"/>
                                          </p:stCondLst>
                                        </p:cTn>
                                        <p:tgtEl>
                                          <p:spTgt spid="34"/>
                                        </p:tgtEl>
                                        <p:attrNameLst>
                                          <p:attrName>ppt_x</p:attrName>
                                        </p:attrNameLst>
                                      </p:cBhvr>
                                      <p:tavLst>
                                        <p:tav tm="0">
                                          <p:val>
                                            <p:strVal val="#ppt_x-0.292"/>
                                          </p:val>
                                        </p:tav>
                                        <p:tav tm="100000">
                                          <p:val>
                                            <p:strVal val="#ppt_x"/>
                                          </p:val>
                                        </p:tav>
                                      </p:tavLst>
                                    </p:anim>
                                    <p:anim calcmode="lin" valueType="num">
                                      <p:cBhvr additive="base">
                                        <p:cTn id="40" dur="1000" fill="hold">
                                          <p:stCondLst>
                                            <p:cond delay="0"/>
                                          </p:stCondLst>
                                        </p:cTn>
                                        <p:tgtEl>
                                          <p:spTgt spid="34"/>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1000" fill="hold">
                                          <p:stCondLst>
                                            <p:cond delay="0"/>
                                          </p:stCondLst>
                                        </p:cTn>
                                        <p:tgtEl>
                                          <p:spTgt spid="35"/>
                                        </p:tgtEl>
                                        <p:attrNameLst>
                                          <p:attrName>ppt_x</p:attrName>
                                        </p:attrNameLst>
                                      </p:cBhvr>
                                      <p:tavLst>
                                        <p:tav tm="0">
                                          <p:val>
                                            <p:strVal val="1+#ppt_w/2"/>
                                          </p:val>
                                        </p:tav>
                                        <p:tav tm="100000">
                                          <p:val>
                                            <p:strVal val="#ppt_x"/>
                                          </p:val>
                                        </p:tav>
                                      </p:tavLst>
                                    </p:anim>
                                    <p:anim calcmode="lin" valueType="num">
                                      <p:cBhvr additive="base">
                                        <p:cTn id="44" dur="1000" fill="hold">
                                          <p:stCondLst>
                                            <p:cond delay="0"/>
                                          </p:stCondLst>
                                        </p:cTn>
                                        <p:tgtEl>
                                          <p:spTgt spid="35"/>
                                        </p:tgtEl>
                                        <p:attrNameLst>
                                          <p:attrName>ppt_y</p:attrName>
                                        </p:attrNameLst>
                                      </p:cBhvr>
                                      <p:tavLst>
                                        <p:tav tm="0">
                                          <p:val>
                                            <p:strVal val="#ppt_y-0.281"/>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1000" fill="hold">
                                          <p:stCondLst>
                                            <p:cond delay="0"/>
                                          </p:stCondLst>
                                        </p:cTn>
                                        <p:tgtEl>
                                          <p:spTgt spid="36"/>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36"/>
                                        </p:tgtEl>
                                        <p:attrNameLst>
                                          <p:attrName>ppt_y</p:attrName>
                                        </p:attrNameLst>
                                      </p:cBhvr>
                                      <p:tavLst>
                                        <p:tav tm="0">
                                          <p:val>
                                            <p:strVal val="#ppt_y+0.215"/>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1000" fill="hold">
                                          <p:stCondLst>
                                            <p:cond delay="0"/>
                                          </p:stCondLst>
                                        </p:cTn>
                                        <p:tgtEl>
                                          <p:spTgt spid="37"/>
                                        </p:tgtEl>
                                        <p:attrNameLst>
                                          <p:attrName>ppt_x</p:attrName>
                                        </p:attrNameLst>
                                      </p:cBhvr>
                                      <p:tavLst>
                                        <p:tav tm="0">
                                          <p:val>
                                            <p:strVal val="1+#ppt_w/2"/>
                                          </p:val>
                                        </p:tav>
                                        <p:tav tm="100000">
                                          <p:val>
                                            <p:strVal val="#ppt_x"/>
                                          </p:val>
                                        </p:tav>
                                      </p:tavLst>
                                    </p:anim>
                                    <p:anim calcmode="lin" valueType="num">
                                      <p:cBhvr additive="base">
                                        <p:cTn id="52" dur="1000" fill="hold">
                                          <p:stCondLst>
                                            <p:cond delay="0"/>
                                          </p:stCondLst>
                                        </p:cTn>
                                        <p:tgtEl>
                                          <p:spTgt spid="37"/>
                                        </p:tgtEl>
                                        <p:attrNameLst>
                                          <p:attrName>ppt_y</p:attrName>
                                        </p:attrNameLst>
                                      </p:cBhvr>
                                      <p:tavLst>
                                        <p:tav tm="0">
                                          <p:val>
                                            <p:strVal val="#ppt_y-0.145"/>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1000" fill="hold">
                                          <p:stCondLst>
                                            <p:cond delay="0"/>
                                          </p:stCondLst>
                                        </p:cTn>
                                        <p:tgtEl>
                                          <p:spTgt spid="38"/>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38"/>
                                        </p:tgtEl>
                                        <p:attrNameLst>
                                          <p:attrName>ppt_y</p:attrName>
                                        </p:attrNameLst>
                                      </p:cBhvr>
                                      <p:tavLst>
                                        <p:tav tm="0">
                                          <p:val>
                                            <p:strVal val="#ppt_y-0.007"/>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1000" fill="hold">
                                          <p:stCondLst>
                                            <p:cond delay="0"/>
                                          </p:stCondLst>
                                        </p:cTn>
                                        <p:tgtEl>
                                          <p:spTgt spid="39"/>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39"/>
                                        </p:tgtEl>
                                        <p:attrNameLst>
                                          <p:attrName>ppt_y</p:attrName>
                                        </p:attrNameLst>
                                      </p:cBhvr>
                                      <p:tavLst>
                                        <p:tav tm="0">
                                          <p:val>
                                            <p:strVal val="#ppt_y+0.123"/>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1000" fill="hold">
                                          <p:stCondLst>
                                            <p:cond delay="0"/>
                                          </p:stCondLst>
                                        </p:cTn>
                                        <p:tgtEl>
                                          <p:spTgt spid="40"/>
                                        </p:tgtEl>
                                        <p:attrNameLst>
                                          <p:attrName>ppt_x</p:attrName>
                                        </p:attrNameLst>
                                      </p:cBhvr>
                                      <p:tavLst>
                                        <p:tav tm="0">
                                          <p:val>
                                            <p:strVal val="#ppt_x-0.319"/>
                                          </p:val>
                                        </p:tav>
                                        <p:tav tm="100000">
                                          <p:val>
                                            <p:strVal val="#ppt_x"/>
                                          </p:val>
                                        </p:tav>
                                      </p:tavLst>
                                    </p:anim>
                                    <p:anim calcmode="lin" valueType="num">
                                      <p:cBhvr additive="base">
                                        <p:cTn id="64" dur="1000" fill="hold">
                                          <p:stCondLst>
                                            <p:cond delay="0"/>
                                          </p:stCondLst>
                                        </p:cTn>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 name="组合 107"/>
          <p:cNvGrpSpPr/>
          <p:nvPr/>
        </p:nvGrpSpPr>
        <p:grpSpPr>
          <a:xfrm>
            <a:off x="1364566" y="2729471"/>
            <a:ext cx="1854671" cy="1854671"/>
            <a:chOff x="1364566" y="2529093"/>
            <a:chExt cx="1854671" cy="1854671"/>
          </a:xfrm>
        </p:grpSpPr>
        <p:grpSp>
          <p:nvGrpSpPr>
            <p:cNvPr id="109" name="组合 108"/>
            <p:cNvGrpSpPr/>
            <p:nvPr/>
          </p:nvGrpSpPr>
          <p:grpSpPr>
            <a:xfrm>
              <a:off x="1364566" y="2529093"/>
              <a:ext cx="1854671" cy="1854671"/>
              <a:chOff x="1364566" y="2633667"/>
              <a:chExt cx="2369075" cy="2369075"/>
            </a:xfrm>
          </p:grpSpPr>
          <p:sp>
            <p:nvSpPr>
              <p:cNvPr id="111" name="圆角矩形 155"/>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12" name="圆角矩形 156"/>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13" name="椭圆 112"/>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14" name="椭圆 113"/>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15" name="等腰三角形 114"/>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16" name="等腰三角形 115"/>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17" name="等腰三角形 116"/>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18" name="等腰三角形 117"/>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110" name="文本框 3"/>
            <p:cNvSpPr txBox="1"/>
            <p:nvPr/>
          </p:nvSpPr>
          <p:spPr>
            <a:xfrm>
              <a:off x="1934270" y="3161179"/>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rPr>
                <a:t>01</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endParaRPr>
            </a:p>
          </p:txBody>
        </p:sp>
      </p:grpSp>
      <p:grpSp>
        <p:nvGrpSpPr>
          <p:cNvPr id="119" name="组合 118"/>
          <p:cNvGrpSpPr/>
          <p:nvPr/>
        </p:nvGrpSpPr>
        <p:grpSpPr>
          <a:xfrm>
            <a:off x="3906884" y="2728040"/>
            <a:ext cx="1854671" cy="1854671"/>
            <a:chOff x="3906884" y="2527662"/>
            <a:chExt cx="1854671" cy="1854671"/>
          </a:xfrm>
        </p:grpSpPr>
        <p:grpSp>
          <p:nvGrpSpPr>
            <p:cNvPr id="120" name="组合 119"/>
            <p:cNvGrpSpPr/>
            <p:nvPr/>
          </p:nvGrpSpPr>
          <p:grpSpPr>
            <a:xfrm>
              <a:off x="3906884" y="2527662"/>
              <a:ext cx="1854671" cy="1854671"/>
              <a:chOff x="1364566" y="2633667"/>
              <a:chExt cx="2369075" cy="2369075"/>
            </a:xfrm>
          </p:grpSpPr>
          <p:sp>
            <p:nvSpPr>
              <p:cNvPr id="122" name="圆角矩形 170"/>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23" name="圆角矩形 171"/>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24" name="椭圆 123"/>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25" name="椭圆 124"/>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26" name="等腰三角形 125"/>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27" name="等腰三角形 126"/>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28" name="等腰三角形 127"/>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29" name="等腰三角形 128"/>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121" name="文本框 14"/>
            <p:cNvSpPr txBox="1"/>
            <p:nvPr/>
          </p:nvSpPr>
          <p:spPr>
            <a:xfrm>
              <a:off x="4476588" y="3170364"/>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rPr>
                <a:t>02</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endParaRPr>
            </a:p>
          </p:txBody>
        </p:sp>
      </p:grpSp>
      <p:grpSp>
        <p:nvGrpSpPr>
          <p:cNvPr id="130" name="组合 129"/>
          <p:cNvGrpSpPr/>
          <p:nvPr/>
        </p:nvGrpSpPr>
        <p:grpSpPr>
          <a:xfrm>
            <a:off x="6449202" y="2728040"/>
            <a:ext cx="1854671" cy="1854671"/>
            <a:chOff x="6449202" y="2527662"/>
            <a:chExt cx="1854671" cy="1854671"/>
          </a:xfrm>
        </p:grpSpPr>
        <p:grpSp>
          <p:nvGrpSpPr>
            <p:cNvPr id="131" name="组合 130"/>
            <p:cNvGrpSpPr/>
            <p:nvPr/>
          </p:nvGrpSpPr>
          <p:grpSpPr>
            <a:xfrm>
              <a:off x="6449202" y="2527662"/>
              <a:ext cx="1854671" cy="1854671"/>
              <a:chOff x="1364566" y="2633667"/>
              <a:chExt cx="2369075" cy="2369075"/>
            </a:xfrm>
          </p:grpSpPr>
          <p:sp>
            <p:nvSpPr>
              <p:cNvPr id="133" name="圆角矩形 179"/>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34" name="圆角矩形 180"/>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35" name="椭圆 134"/>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36" name="椭圆 135"/>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37" name="等腰三角形 136"/>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38" name="等腰三角形 137"/>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39" name="等腰三角形 138"/>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40" name="等腰三角形 139"/>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132" name="文本框 25"/>
            <p:cNvSpPr txBox="1"/>
            <p:nvPr/>
          </p:nvSpPr>
          <p:spPr>
            <a:xfrm>
              <a:off x="7018906" y="3167338"/>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rPr>
                <a:t>03</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endParaRPr>
            </a:p>
          </p:txBody>
        </p:sp>
      </p:grpSp>
      <p:grpSp>
        <p:nvGrpSpPr>
          <p:cNvPr id="141" name="组合 140"/>
          <p:cNvGrpSpPr/>
          <p:nvPr/>
        </p:nvGrpSpPr>
        <p:grpSpPr>
          <a:xfrm>
            <a:off x="8991520" y="2728040"/>
            <a:ext cx="1854671" cy="1854671"/>
            <a:chOff x="8991520" y="2527662"/>
            <a:chExt cx="1854671" cy="1854671"/>
          </a:xfrm>
        </p:grpSpPr>
        <p:grpSp>
          <p:nvGrpSpPr>
            <p:cNvPr id="142" name="组合 141"/>
            <p:cNvGrpSpPr/>
            <p:nvPr/>
          </p:nvGrpSpPr>
          <p:grpSpPr>
            <a:xfrm>
              <a:off x="8991520" y="2527662"/>
              <a:ext cx="1854671" cy="1854671"/>
              <a:chOff x="1364566" y="2633667"/>
              <a:chExt cx="2369075" cy="2369075"/>
            </a:xfrm>
          </p:grpSpPr>
          <p:sp>
            <p:nvSpPr>
              <p:cNvPr id="144" name="圆角矩形 188"/>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45" name="圆角矩形 189"/>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46" name="椭圆 145"/>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47" name="椭圆 146"/>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48" name="等腰三角形 147"/>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49" name="等腰三角形 148"/>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50" name="等腰三角形 149"/>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151" name="等腰三角形 150"/>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143" name="文本框 36"/>
            <p:cNvSpPr txBox="1"/>
            <p:nvPr/>
          </p:nvSpPr>
          <p:spPr>
            <a:xfrm>
              <a:off x="9574393" y="3161179"/>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rPr>
                <a:t>04</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endParaRPr>
            </a:p>
          </p:txBody>
        </p:sp>
      </p:grpSp>
      <p:sp>
        <p:nvSpPr>
          <p:cNvPr id="152" name="文本框 45"/>
          <p:cNvSpPr txBox="1"/>
          <p:nvPr/>
        </p:nvSpPr>
        <p:spPr>
          <a:xfrm>
            <a:off x="1230740" y="4950834"/>
            <a:ext cx="2592376" cy="1031051"/>
          </a:xfrm>
          <a:prstGeom prst="rect">
            <a:avLst/>
          </a:prstGeom>
          <a:noFill/>
          <a:effectLst/>
        </p:spPr>
        <p:txBody>
          <a:bodyPr wrap="none" rtlCol="0">
            <a:spAutoFit/>
          </a:bodyPr>
          <a:lstStyle/>
          <a:p>
            <a:pPr algn="ctr" fontAlgn="auto">
              <a:spcBef>
                <a:spcPts val="0"/>
              </a:spcBef>
              <a:spcAft>
                <a:spcPts val="0"/>
              </a:spcAft>
            </a:pPr>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endPar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Click here to add  you to the Center of </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the  narrative thought</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153" name="文本框 46"/>
          <p:cNvSpPr txBox="1"/>
          <p:nvPr/>
        </p:nvSpPr>
        <p:spPr>
          <a:xfrm>
            <a:off x="3750235" y="4950834"/>
            <a:ext cx="2592376" cy="1031051"/>
          </a:xfrm>
          <a:prstGeom prst="rect">
            <a:avLst/>
          </a:prstGeom>
          <a:noFill/>
          <a:effectLst/>
        </p:spPr>
        <p:txBody>
          <a:bodyPr wrap="none" rtlCol="0">
            <a:spAutoFit/>
          </a:bodyPr>
          <a:lstStyle/>
          <a:p>
            <a:pPr algn="ctr" fontAlgn="auto">
              <a:spcBef>
                <a:spcPts val="0"/>
              </a:spcBef>
              <a:spcAft>
                <a:spcPts val="0"/>
              </a:spcAft>
            </a:pPr>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endPar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Click here to add  you to the Center of </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the  narrative thought</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154" name="文本框 47"/>
          <p:cNvSpPr txBox="1"/>
          <p:nvPr/>
        </p:nvSpPr>
        <p:spPr>
          <a:xfrm>
            <a:off x="6269730" y="4950834"/>
            <a:ext cx="2592376" cy="1031051"/>
          </a:xfrm>
          <a:prstGeom prst="rect">
            <a:avLst/>
          </a:prstGeom>
          <a:noFill/>
          <a:effectLst/>
        </p:spPr>
        <p:txBody>
          <a:bodyPr wrap="none" rtlCol="0">
            <a:spAutoFit/>
          </a:bodyPr>
          <a:lstStyle/>
          <a:p>
            <a:pPr algn="ctr" fontAlgn="auto">
              <a:spcBef>
                <a:spcPts val="0"/>
              </a:spcBef>
              <a:spcAft>
                <a:spcPts val="0"/>
              </a:spcAft>
            </a:pPr>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endPar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Click here to add  you to the Center of </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the  narrative thought</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155" name="文本框 48"/>
          <p:cNvSpPr txBox="1"/>
          <p:nvPr/>
        </p:nvSpPr>
        <p:spPr>
          <a:xfrm>
            <a:off x="8789225" y="4961538"/>
            <a:ext cx="2592376" cy="1031051"/>
          </a:xfrm>
          <a:prstGeom prst="rect">
            <a:avLst/>
          </a:prstGeom>
          <a:noFill/>
          <a:effectLst/>
        </p:spPr>
        <p:txBody>
          <a:bodyPr wrap="none" rtlCol="0">
            <a:spAutoFit/>
          </a:bodyPr>
          <a:lstStyle/>
          <a:p>
            <a:pPr algn="ctr" fontAlgn="auto">
              <a:spcBef>
                <a:spcPts val="0"/>
              </a:spcBef>
              <a:spcAft>
                <a:spcPts val="0"/>
              </a:spcAft>
            </a:pPr>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endPar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Click here to add  you to the Center of </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r>
              <a:rPr lang="en-US" altLang="zh-CN" sz="1100" dirty="0">
                <a:solidFill>
                  <a:srgbClr val="000000">
                    <a:lumMod val="95000"/>
                    <a:lumOff val="5000"/>
                  </a:srgbClr>
                </a:solidFill>
                <a:latin typeface="Arial" panose="020B0604020202020204" pitchFamily="34" charset="0"/>
                <a:ea typeface="微软雅黑" panose="020B0503020204020204" pitchFamily="34" charset="-122"/>
              </a:rPr>
              <a:t>the  narrative thought</a:t>
            </a: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100" dirty="0">
              <a:solidFill>
                <a:srgbClr val="000000">
                  <a:lumMod val="95000"/>
                  <a:lumOff val="5000"/>
                </a:srgbClr>
              </a:solidFill>
              <a:latin typeface="Arial" panose="020B0604020202020204" pitchFamily="34" charset="0"/>
              <a:ea typeface="微软雅黑" panose="020B0503020204020204" pitchFamily="34" charset="-122"/>
            </a:endParaRPr>
          </a:p>
          <a:p>
            <a:pPr algn="ctr" fontAlgn="auto">
              <a:spcBef>
                <a:spcPts val="0"/>
              </a:spcBef>
              <a:spcAft>
                <a:spcPts val="0"/>
              </a:spcAft>
            </a:pPr>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156" name="文本框 49"/>
          <p:cNvSpPr txBox="1"/>
          <p:nvPr/>
        </p:nvSpPr>
        <p:spPr>
          <a:xfrm>
            <a:off x="4748572" y="749653"/>
            <a:ext cx="2694856" cy="1323439"/>
          </a:xfrm>
          <a:prstGeom prst="rect">
            <a:avLst/>
          </a:prstGeom>
          <a:noFill/>
          <a:effectLst/>
        </p:spPr>
        <p:txBody>
          <a:bodyPr wrap="square" rtlCol="0">
            <a:spAutoFit/>
          </a:bodyPr>
          <a:lstStyle/>
          <a:p>
            <a:pPr algn="ctr" fontAlgn="auto">
              <a:spcBef>
                <a:spcPts val="0"/>
              </a:spcBef>
              <a:spcAft>
                <a:spcPts val="0"/>
              </a:spcAft>
            </a:pPr>
            <a:r>
              <a:rPr lang="zh-CN" altLang="en-US" sz="80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目录</a:t>
            </a:r>
            <a:endParaRPr lang="zh-CN" altLang="en-US" sz="80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1000" fill="hold">
                                          <p:stCondLst>
                                            <p:cond delay="0"/>
                                          </p:stCondLst>
                                        </p:cTn>
                                        <p:tgtEl>
                                          <p:spTgt spid="108"/>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08"/>
                                        </p:tgtEl>
                                        <p:attrNameLst>
                                          <p:attrName>ppt_y</p:attrName>
                                        </p:attrNameLst>
                                      </p:cBhvr>
                                      <p:tavLst>
                                        <p:tav tm="0">
                                          <p:val>
                                            <p:strVal val="#ppt_y+0.021"/>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9"/>
                                        </p:tgtEl>
                                        <p:attrNameLst>
                                          <p:attrName>style.visibility</p:attrName>
                                        </p:attrNameLst>
                                      </p:cBhvr>
                                      <p:to>
                                        <p:strVal val="visible"/>
                                      </p:to>
                                    </p:set>
                                    <p:anim calcmode="lin" valueType="num">
                                      <p:cBhvr additive="base">
                                        <p:cTn id="11" dur="1000" fill="hold">
                                          <p:stCondLst>
                                            <p:cond delay="0"/>
                                          </p:stCondLst>
                                        </p:cTn>
                                        <p:tgtEl>
                                          <p:spTgt spid="119"/>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19"/>
                                        </p:tgtEl>
                                        <p:attrNameLst>
                                          <p:attrName>ppt_y</p:attrName>
                                        </p:attrNameLst>
                                      </p:cBhvr>
                                      <p:tavLst>
                                        <p:tav tm="0">
                                          <p:val>
                                            <p:strVal val="#ppt_y+0.10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0"/>
                                        </p:tgtEl>
                                        <p:attrNameLst>
                                          <p:attrName>style.visibility</p:attrName>
                                        </p:attrNameLst>
                                      </p:cBhvr>
                                      <p:to>
                                        <p:strVal val="visible"/>
                                      </p:to>
                                    </p:set>
                                    <p:anim calcmode="lin" valueType="num">
                                      <p:cBhvr additive="base">
                                        <p:cTn id="15" dur="1000" fill="hold">
                                          <p:stCondLst>
                                            <p:cond delay="0"/>
                                          </p:stCondLst>
                                        </p:cTn>
                                        <p:tgtEl>
                                          <p:spTgt spid="130"/>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30"/>
                                        </p:tgtEl>
                                        <p:attrNameLst>
                                          <p:attrName>ppt_y</p:attrName>
                                        </p:attrNameLst>
                                      </p:cBhvr>
                                      <p:tavLst>
                                        <p:tav tm="0">
                                          <p:val>
                                            <p:strVal val="#ppt_y+0.133"/>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41"/>
                                        </p:tgtEl>
                                        <p:attrNameLst>
                                          <p:attrName>style.visibility</p:attrName>
                                        </p:attrNameLst>
                                      </p:cBhvr>
                                      <p:to>
                                        <p:strVal val="visible"/>
                                      </p:to>
                                    </p:set>
                                    <p:anim calcmode="lin" valueType="num">
                                      <p:cBhvr additive="base">
                                        <p:cTn id="19" dur="1000" fill="hold">
                                          <p:stCondLst>
                                            <p:cond delay="0"/>
                                          </p:stCondLst>
                                        </p:cTn>
                                        <p:tgtEl>
                                          <p:spTgt spid="141"/>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141"/>
                                        </p:tgtEl>
                                        <p:attrNameLst>
                                          <p:attrName>ppt_y</p:attrName>
                                        </p:attrNameLst>
                                      </p:cBhvr>
                                      <p:tavLst>
                                        <p:tav tm="0">
                                          <p:val>
                                            <p:strVal val="#ppt_y+0.02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2"/>
                                        </p:tgtEl>
                                        <p:attrNameLst>
                                          <p:attrName>style.visibility</p:attrName>
                                        </p:attrNameLst>
                                      </p:cBhvr>
                                      <p:to>
                                        <p:strVal val="visible"/>
                                      </p:to>
                                    </p:set>
                                    <p:anim calcmode="lin" valueType="num">
                                      <p:cBhvr additive="base">
                                        <p:cTn id="23" dur="1000" fill="hold">
                                          <p:stCondLst>
                                            <p:cond delay="0"/>
                                          </p:stCondLst>
                                        </p:cTn>
                                        <p:tgtEl>
                                          <p:spTgt spid="152"/>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152"/>
                                        </p:tgtEl>
                                        <p:attrNameLst>
                                          <p:attrName>ppt_y</p:attrName>
                                        </p:attrNameLst>
                                      </p:cBhvr>
                                      <p:tavLst>
                                        <p:tav tm="0">
                                          <p:val>
                                            <p:strVal val="#ppt_y+0.288"/>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1000" fill="hold">
                                          <p:stCondLst>
                                            <p:cond delay="0"/>
                                          </p:stCondLst>
                                        </p:cTn>
                                        <p:tgtEl>
                                          <p:spTgt spid="153"/>
                                        </p:tgtEl>
                                        <p:attrNameLst>
                                          <p:attrName>ppt_x</p:attrName>
                                        </p:attrNameLst>
                                      </p:cBhvr>
                                      <p:tavLst>
                                        <p:tav tm="0">
                                          <p:val>
                                            <p:strVal val="#ppt_x-0.110"/>
                                          </p:val>
                                        </p:tav>
                                        <p:tav tm="100000">
                                          <p:val>
                                            <p:strVal val="#ppt_x"/>
                                          </p:val>
                                        </p:tav>
                                      </p:tavLst>
                                    </p:anim>
                                    <p:anim calcmode="lin" valueType="num">
                                      <p:cBhvr additive="base">
                                        <p:cTn id="28" dur="1000" fill="hold">
                                          <p:stCondLst>
                                            <p:cond delay="0"/>
                                          </p:stCondLst>
                                        </p:cTn>
                                        <p:tgtEl>
                                          <p:spTgt spid="15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4"/>
                                        </p:tgtEl>
                                        <p:attrNameLst>
                                          <p:attrName>style.visibility</p:attrName>
                                        </p:attrNameLst>
                                      </p:cBhvr>
                                      <p:to>
                                        <p:strVal val="visible"/>
                                      </p:to>
                                    </p:set>
                                    <p:anim calcmode="lin" valueType="num">
                                      <p:cBhvr additive="base">
                                        <p:cTn id="31" dur="1000" fill="hold">
                                          <p:stCondLst>
                                            <p:cond delay="0"/>
                                          </p:stCondLst>
                                        </p:cTn>
                                        <p:tgtEl>
                                          <p:spTgt spid="154"/>
                                        </p:tgtEl>
                                        <p:attrNameLst>
                                          <p:attrName>ppt_x</p:attrName>
                                        </p:attrNameLst>
                                      </p:cBhvr>
                                      <p:tavLst>
                                        <p:tav tm="0">
                                          <p:val>
                                            <p:strVal val="#ppt_x+0.110"/>
                                          </p:val>
                                        </p:tav>
                                        <p:tav tm="100000">
                                          <p:val>
                                            <p:strVal val="#ppt_x"/>
                                          </p:val>
                                        </p:tav>
                                      </p:tavLst>
                                    </p:anim>
                                    <p:anim calcmode="lin" valueType="num">
                                      <p:cBhvr additive="base">
                                        <p:cTn id="32" dur="1000" fill="hold">
                                          <p:stCondLst>
                                            <p:cond delay="0"/>
                                          </p:stCondLst>
                                        </p:cTn>
                                        <p:tgtEl>
                                          <p:spTgt spid="15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55"/>
                                        </p:tgtEl>
                                        <p:attrNameLst>
                                          <p:attrName>style.visibility</p:attrName>
                                        </p:attrNameLst>
                                      </p:cBhvr>
                                      <p:to>
                                        <p:strVal val="visible"/>
                                      </p:to>
                                    </p:set>
                                    <p:anim calcmode="lin" valueType="num">
                                      <p:cBhvr additive="base">
                                        <p:cTn id="35" dur="1000" fill="hold">
                                          <p:stCondLst>
                                            <p:cond delay="0"/>
                                          </p:stCondLst>
                                        </p:cTn>
                                        <p:tgtEl>
                                          <p:spTgt spid="155"/>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155"/>
                                        </p:tgtEl>
                                        <p:attrNameLst>
                                          <p:attrName>ppt_y</p:attrName>
                                        </p:attrNameLst>
                                      </p:cBhvr>
                                      <p:tavLst>
                                        <p:tav tm="0">
                                          <p:val>
                                            <p:strVal val="#ppt_y+0.26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6"/>
                                        </p:tgtEl>
                                        <p:attrNameLst>
                                          <p:attrName>style.visibility</p:attrName>
                                        </p:attrNameLst>
                                      </p:cBhvr>
                                      <p:to>
                                        <p:strVal val="visible"/>
                                      </p:to>
                                    </p:set>
                                    <p:anim calcmode="lin" valueType="num">
                                      <p:cBhvr additive="base">
                                        <p:cTn id="39" dur="1000" fill="hold">
                                          <p:stCondLst>
                                            <p:cond delay="0"/>
                                          </p:stCondLst>
                                        </p:cTn>
                                        <p:tgtEl>
                                          <p:spTgt spid="156"/>
                                        </p:tgtEl>
                                        <p:attrNameLst>
                                          <p:attrName>ppt_x</p:attrName>
                                        </p:attrNameLst>
                                      </p:cBhvr>
                                      <p:tavLst>
                                        <p:tav tm="0">
                                          <p:val>
                                            <p:strVal val="#ppt_x-0.018"/>
                                          </p:val>
                                        </p:tav>
                                        <p:tav tm="100000">
                                          <p:val>
                                            <p:strVal val="#ppt_x"/>
                                          </p:val>
                                        </p:tav>
                                      </p:tavLst>
                                    </p:anim>
                                    <p:anim calcmode="lin" valueType="num">
                                      <p:cBhvr additive="base">
                                        <p:cTn id="40" dur="1000" fill="hold">
                                          <p:stCondLst>
                                            <p:cond delay="0"/>
                                          </p:stCondLst>
                                        </p:cTn>
                                        <p:tgtEl>
                                          <p:spTgt spid="15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53" grpId="0"/>
      <p:bldP spid="154" grpId="0"/>
      <p:bldP spid="155" grpId="0"/>
      <p:bldP spid="15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1"/>
          <p:cNvSpPr txBox="1"/>
          <p:nvPr/>
        </p:nvSpPr>
        <p:spPr>
          <a:xfrm>
            <a:off x="7043655"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22" name="矩形 21"/>
          <p:cNvSpPr/>
          <p:nvPr/>
        </p:nvSpPr>
        <p:spPr>
          <a:xfrm>
            <a:off x="7072683" y="249893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23" name="矩形 22"/>
          <p:cNvSpPr/>
          <p:nvPr/>
        </p:nvSpPr>
        <p:spPr>
          <a:xfrm>
            <a:off x="7072683" y="431436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sp>
        <p:nvSpPr>
          <p:cNvPr id="24" name="椭圆 23"/>
          <p:cNvSpPr/>
          <p:nvPr/>
        </p:nvSpPr>
        <p:spPr>
          <a:xfrm>
            <a:off x="1053959" y="1529249"/>
            <a:ext cx="1690379" cy="169037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5" name="椭圆 24"/>
          <p:cNvSpPr/>
          <p:nvPr/>
        </p:nvSpPr>
        <p:spPr>
          <a:xfrm>
            <a:off x="3164211" y="1247797"/>
            <a:ext cx="1349829" cy="134982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6" name="椭圆 25"/>
          <p:cNvSpPr/>
          <p:nvPr/>
        </p:nvSpPr>
        <p:spPr>
          <a:xfrm>
            <a:off x="1527184" y="3390536"/>
            <a:ext cx="1349829" cy="134982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7" name="椭圆 26"/>
          <p:cNvSpPr/>
          <p:nvPr/>
        </p:nvSpPr>
        <p:spPr>
          <a:xfrm>
            <a:off x="2617199" y="4487511"/>
            <a:ext cx="1200255" cy="120025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8" name="椭圆 27"/>
          <p:cNvSpPr/>
          <p:nvPr/>
        </p:nvSpPr>
        <p:spPr>
          <a:xfrm>
            <a:off x="4045857" y="2960675"/>
            <a:ext cx="1200255" cy="120025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9" name="弧形 28"/>
          <p:cNvSpPr/>
          <p:nvPr/>
        </p:nvSpPr>
        <p:spPr>
          <a:xfrm rot="2913818" flipH="1" flipV="1">
            <a:off x="3918364" y="4157735"/>
            <a:ext cx="3184741" cy="1506468"/>
          </a:xfrm>
          <a:prstGeom prst="arc">
            <a:avLst>
              <a:gd name="adj1" fmla="val 16159517"/>
              <a:gd name="adj2" fmla="val 21400438"/>
            </a:avLst>
          </a:prstGeom>
          <a:noFill/>
          <a:ln w="22225" cap="flat" cmpd="sng" algn="ctr">
            <a:solidFill>
              <a:srgbClr val="0A3F75"/>
            </a:solidFill>
            <a:prstDash val="solid"/>
            <a:miter lim="800000"/>
            <a:headEnd type="none"/>
            <a:tailEnd type="oval"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30" name="椭圆 29"/>
          <p:cNvSpPr/>
          <p:nvPr/>
        </p:nvSpPr>
        <p:spPr>
          <a:xfrm>
            <a:off x="4782643" y="5295173"/>
            <a:ext cx="664296" cy="664296"/>
          </a:xfrm>
          <a:prstGeom prst="ellipse">
            <a:avLst/>
          </a:prstGeom>
          <a:solidFill>
            <a:srgbClr val="0A3F75"/>
          </a:solidFill>
          <a:ln w="25400" cap="flat" cmpd="sng" algn="ctr">
            <a:solidFill>
              <a:srgbClr val="0A3F75"/>
            </a:soli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1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a:t>
            </a:r>
            <a:endParaRPr kumimoji="0" lang="en-US" altLang="zh-CN" sz="11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nvGrpSpPr>
          <p:cNvPr id="31" name="组合 30"/>
          <p:cNvGrpSpPr/>
          <p:nvPr/>
        </p:nvGrpSpPr>
        <p:grpSpPr>
          <a:xfrm flipH="1">
            <a:off x="11087930" y="-24"/>
            <a:ext cx="924437" cy="838796"/>
            <a:chOff x="5657384" y="337626"/>
            <a:chExt cx="2609348" cy="2367616"/>
          </a:xfrm>
        </p:grpSpPr>
        <p:sp>
          <p:nvSpPr>
            <p:cNvPr id="32"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4"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5"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6"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37" name="文本框 17"/>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38"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9" name="文本框 19"/>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stCondLst>
                                            <p:cond delay="0"/>
                                          </p:stCondLst>
                                        </p:cTn>
                                        <p:tgtEl>
                                          <p:spTgt spid="21"/>
                                        </p:tgtEl>
                                        <p:attrNameLst>
                                          <p:attrName>ppt_x</p:attrName>
                                        </p:attrNameLst>
                                      </p:cBhvr>
                                      <p:tavLst>
                                        <p:tav tm="0">
                                          <p:val>
                                            <p:strVal val="#ppt_x+0.259"/>
                                          </p:val>
                                        </p:tav>
                                        <p:tav tm="100000">
                                          <p:val>
                                            <p:strVal val="#ppt_x"/>
                                          </p:val>
                                        </p:tav>
                                      </p:tavLst>
                                    </p:anim>
                                    <p:anim calcmode="lin" valueType="num">
                                      <p:cBhvr additive="base">
                                        <p:cTn id="8" dur="1000" fill="hold">
                                          <p:stCondLst>
                                            <p:cond delay="0"/>
                                          </p:stCondLst>
                                        </p:cTn>
                                        <p:tgtEl>
                                          <p:spTgt spid="2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stCondLst>
                                            <p:cond delay="0"/>
                                          </p:stCondLst>
                                        </p:cTn>
                                        <p:tgtEl>
                                          <p:spTgt spid="22"/>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22"/>
                                        </p:tgtEl>
                                        <p:attrNameLst>
                                          <p:attrName>ppt_y</p:attrName>
                                        </p:attrNameLst>
                                      </p:cBhvr>
                                      <p:tavLst>
                                        <p:tav tm="0">
                                          <p:val>
                                            <p:strVal val="#ppt_y-0.07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23"/>
                                        </p:tgtEl>
                                        <p:attrNameLst>
                                          <p:attrName>ppt_y</p:attrName>
                                        </p:attrNameLst>
                                      </p:cBhvr>
                                      <p:tavLst>
                                        <p:tav tm="0">
                                          <p:val>
                                            <p:strVal val="#ppt_y+0.325"/>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1000" fill="hold">
                                          <p:stCondLst>
                                            <p:cond delay="0"/>
                                          </p:stCondLst>
                                        </p:cTn>
                                        <p:tgtEl>
                                          <p:spTgt spid="24"/>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24"/>
                                        </p:tgtEl>
                                        <p:attrNameLst>
                                          <p:attrName>ppt_y</p:attrName>
                                        </p:attrNameLst>
                                      </p:cBhvr>
                                      <p:tavLst>
                                        <p:tav tm="0">
                                          <p:val>
                                            <p:strVal val="#ppt_y-0.109"/>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000" fill="hold">
                                          <p:stCondLst>
                                            <p:cond delay="0"/>
                                          </p:stCondLst>
                                        </p:cTn>
                                        <p:tgtEl>
                                          <p:spTgt spid="25"/>
                                        </p:tgtEl>
                                        <p:attrNameLst>
                                          <p:attrName>ppt_x</p:attrName>
                                        </p:attrNameLst>
                                      </p:cBhvr>
                                      <p:tavLst>
                                        <p:tav tm="0">
                                          <p:val>
                                            <p:strVal val="#ppt_x-0.324"/>
                                          </p:val>
                                        </p:tav>
                                        <p:tav tm="100000">
                                          <p:val>
                                            <p:strVal val="#ppt_x"/>
                                          </p:val>
                                        </p:tav>
                                      </p:tavLst>
                                    </p:anim>
                                    <p:anim calcmode="lin" valueType="num">
                                      <p:cBhvr additive="base">
                                        <p:cTn id="24" dur="1000" fill="hold">
                                          <p:stCondLst>
                                            <p:cond delay="0"/>
                                          </p:stCondLst>
                                        </p:cTn>
                                        <p:tgtEl>
                                          <p:spTgt spid="25"/>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000" fill="hold">
                                          <p:stCondLst>
                                            <p:cond delay="0"/>
                                          </p:stCondLst>
                                        </p:cTn>
                                        <p:tgtEl>
                                          <p:spTgt spid="26"/>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26"/>
                                        </p:tgtEl>
                                        <p:attrNameLst>
                                          <p:attrName>ppt_y</p:attrName>
                                        </p:attrNameLst>
                                      </p:cBhvr>
                                      <p:tavLst>
                                        <p:tav tm="0">
                                          <p:val>
                                            <p:strVal val="#ppt_y+0.046"/>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27"/>
                                        </p:tgtEl>
                                        <p:attrNameLst>
                                          <p:attrName>ppt_y</p:attrName>
                                        </p:attrNameLst>
                                      </p:cBhvr>
                                      <p:tavLst>
                                        <p:tav tm="0">
                                          <p:val>
                                            <p:strVal val="#ppt_y+0.260"/>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1000" fill="hold">
                                          <p:stCondLst>
                                            <p:cond delay="0"/>
                                          </p:stCondLst>
                                        </p:cTn>
                                        <p:tgtEl>
                                          <p:spTgt spid="28"/>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28"/>
                                        </p:tgtEl>
                                        <p:attrNameLst>
                                          <p:attrName>ppt_y</p:attrName>
                                        </p:attrNameLst>
                                      </p:cBhvr>
                                      <p:tavLst>
                                        <p:tav tm="0">
                                          <p:val>
                                            <p:strVal val="#ppt_y-0.019"/>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1000" fill="hold">
                                          <p:stCondLst>
                                            <p:cond delay="0"/>
                                          </p:stCondLst>
                                        </p:cTn>
                                        <p:tgtEl>
                                          <p:spTgt spid="29"/>
                                        </p:tgtEl>
                                        <p:attrNameLst>
                                          <p:attrName>ppt_x</p:attrName>
                                        </p:attrNameLst>
                                      </p:cBhvr>
                                      <p:tavLst>
                                        <p:tav tm="0">
                                          <p:val>
                                            <p:strVal val="#ppt_x-0.374"/>
                                          </p:val>
                                        </p:tav>
                                        <p:tav tm="100000">
                                          <p:val>
                                            <p:strVal val="#ppt_x"/>
                                          </p:val>
                                        </p:tav>
                                      </p:tavLst>
                                    </p:anim>
                                    <p:anim calcmode="lin" valueType="num">
                                      <p:cBhvr additive="base">
                                        <p:cTn id="40" dur="1000" fill="hold">
                                          <p:stCondLst>
                                            <p:cond delay="0"/>
                                          </p:stCondLst>
                                        </p:cTn>
                                        <p:tgtEl>
                                          <p:spTgt spid="2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1000" fill="hold">
                                          <p:stCondLst>
                                            <p:cond delay="0"/>
                                          </p:stCondLst>
                                        </p:cTn>
                                        <p:tgtEl>
                                          <p:spTgt spid="30"/>
                                        </p:tgtEl>
                                        <p:attrNameLst>
                                          <p:attrName>ppt_x</p:attrName>
                                        </p:attrNameLst>
                                      </p:cBhvr>
                                      <p:tavLst>
                                        <p:tav tm="0">
                                          <p:val>
                                            <p:strVal val="#ppt_x-0.081"/>
                                          </p:val>
                                        </p:tav>
                                        <p:tav tm="100000">
                                          <p:val>
                                            <p:strVal val="#ppt_x"/>
                                          </p:val>
                                        </p:tav>
                                      </p:tavLst>
                                    </p:anim>
                                    <p:anim calcmode="lin" valueType="num">
                                      <p:cBhvr additive="base">
                                        <p:cTn id="44" dur="1000" fill="hold">
                                          <p:stCondLst>
                                            <p:cond delay="0"/>
                                          </p:stCondLst>
                                        </p:cTn>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animBg="1"/>
      <p:bldP spid="25" grpId="0" animBg="1"/>
      <p:bldP spid="26" grpId="0" animBg="1"/>
      <p:bldP spid="27" grpId="0" animBg="1"/>
      <p:bldP spid="28" grpId="0" animBg="1"/>
      <p:bldP spid="29" grpId="0" animBg="1"/>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47" name="矩形 46"/>
          <p:cNvSpPr/>
          <p:nvPr/>
        </p:nvSpPr>
        <p:spPr>
          <a:xfrm>
            <a:off x="773479"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latin typeface="Arial" panose="020B0604020202020204" pitchFamily="34" charset="0"/>
              <a:ea typeface="微软雅黑" panose="020B0503020204020204" pitchFamily="34" charset="-122"/>
            </a:endParaRPr>
          </a:p>
        </p:txBody>
      </p:sp>
      <p:sp>
        <p:nvSpPr>
          <p:cNvPr id="48" name="矩形 47"/>
          <p:cNvSpPr/>
          <p:nvPr/>
        </p:nvSpPr>
        <p:spPr>
          <a:xfrm>
            <a:off x="773479"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cxnSp>
        <p:nvCxnSpPr>
          <p:cNvPr id="49" name="直接连接符 48"/>
          <p:cNvCxnSpPr/>
          <p:nvPr/>
        </p:nvCxnSpPr>
        <p:spPr>
          <a:xfrm flipH="1">
            <a:off x="5509376" y="1277411"/>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8844480" y="4239873"/>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flipV="1">
            <a:off x="5521828" y="4216616"/>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flipV="1">
            <a:off x="8970842" y="1340361"/>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sp useBgFill="1">
        <p:nvSpPr>
          <p:cNvPr id="53" name="流程图: 终止 52"/>
          <p:cNvSpPr/>
          <p:nvPr/>
        </p:nvSpPr>
        <p:spPr>
          <a:xfrm rot="5400000">
            <a:off x="5859630" y="2861466"/>
            <a:ext cx="5201732" cy="1489329"/>
          </a:xfrm>
          <a:prstGeom prst="flowChartTerminator">
            <a:avLst/>
          </a:prstGeom>
          <a:ln w="28575">
            <a:solidFill>
              <a:srgbClr val="0A3F75"/>
            </a:solid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sz="1400" dirty="0">
              <a:solidFill>
                <a:schemeClr val="bg1"/>
              </a:solidFill>
              <a:latin typeface="Arial" panose="020B0604020202020204" pitchFamily="34" charset="0"/>
              <a:ea typeface="微软雅黑" panose="020B0503020204020204" pitchFamily="34" charset="-122"/>
            </a:endParaRPr>
          </a:p>
        </p:txBody>
      </p:sp>
      <p:sp>
        <p:nvSpPr>
          <p:cNvPr id="54" name="椭圆 53"/>
          <p:cNvSpPr/>
          <p:nvPr/>
        </p:nvSpPr>
        <p:spPr>
          <a:xfrm>
            <a:off x="7803013" y="2949974"/>
            <a:ext cx="1360075" cy="1360075"/>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4800" b="1" dirty="0">
                <a:solidFill>
                  <a:schemeClr val="bg1"/>
                </a:solidFill>
                <a:latin typeface="Arial" panose="020B0604020202020204" pitchFamily="34" charset="0"/>
                <a:ea typeface="微软雅黑" panose="020B0503020204020204" pitchFamily="34" charset="-122"/>
              </a:rPr>
              <a:t>24</a:t>
            </a:r>
            <a:endParaRPr lang="en-US" altLang="zh-CN" sz="4800" b="1" dirty="0">
              <a:solidFill>
                <a:schemeClr val="bg1"/>
              </a:solidFill>
              <a:latin typeface="Arial" panose="020B0604020202020204" pitchFamily="34" charset="0"/>
              <a:ea typeface="微软雅黑" panose="020B0503020204020204" pitchFamily="34" charset="-122"/>
            </a:endParaRPr>
          </a:p>
        </p:txBody>
      </p:sp>
      <p:sp>
        <p:nvSpPr>
          <p:cNvPr id="55" name="椭圆 54"/>
          <p:cNvSpPr/>
          <p:nvPr/>
        </p:nvSpPr>
        <p:spPr>
          <a:xfrm>
            <a:off x="7790562" y="4809568"/>
            <a:ext cx="1360075" cy="13600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b="1" dirty="0">
                <a:solidFill>
                  <a:srgbClr val="0A3F75"/>
                </a:solidFill>
                <a:latin typeface="Arial" panose="020B0604020202020204" pitchFamily="34" charset="0"/>
                <a:ea typeface="微软雅黑" panose="020B0503020204020204" pitchFamily="34" charset="-122"/>
              </a:rPr>
              <a:t>EXAMPLE 2</a:t>
            </a:r>
            <a:endParaRPr lang="en-US" altLang="zh-CN" sz="1200" b="1" dirty="0">
              <a:solidFill>
                <a:srgbClr val="0A3F75"/>
              </a:solidFill>
              <a:latin typeface="Arial" panose="020B0604020202020204" pitchFamily="34" charset="0"/>
              <a:ea typeface="微软雅黑" panose="020B0503020204020204" pitchFamily="34" charset="-122"/>
            </a:endParaRPr>
          </a:p>
        </p:txBody>
      </p:sp>
      <p:sp>
        <p:nvSpPr>
          <p:cNvPr id="56" name="椭圆 55"/>
          <p:cNvSpPr/>
          <p:nvPr/>
        </p:nvSpPr>
        <p:spPr>
          <a:xfrm>
            <a:off x="5205468" y="2912619"/>
            <a:ext cx="1450119" cy="145011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57" name="椭圆 56"/>
          <p:cNvSpPr/>
          <p:nvPr/>
        </p:nvSpPr>
        <p:spPr>
          <a:xfrm>
            <a:off x="7790563" y="1040837"/>
            <a:ext cx="1360075" cy="13600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b="1" dirty="0">
                <a:solidFill>
                  <a:srgbClr val="0A3F75"/>
                </a:solidFill>
                <a:latin typeface="Arial" panose="020B0604020202020204" pitchFamily="34" charset="0"/>
                <a:ea typeface="微软雅黑" panose="020B0503020204020204" pitchFamily="34" charset="-122"/>
              </a:rPr>
              <a:t>EXAMPLE 1</a:t>
            </a:r>
            <a:endParaRPr lang="en-US" altLang="zh-CN" sz="1200" b="1" dirty="0">
              <a:solidFill>
                <a:srgbClr val="0A3F75"/>
              </a:solidFill>
              <a:latin typeface="Arial" panose="020B0604020202020204" pitchFamily="34" charset="0"/>
              <a:ea typeface="微软雅黑" panose="020B0503020204020204" pitchFamily="34" charset="-122"/>
            </a:endParaRPr>
          </a:p>
        </p:txBody>
      </p:sp>
      <p:sp>
        <p:nvSpPr>
          <p:cNvPr id="58" name="椭圆 57"/>
          <p:cNvSpPr/>
          <p:nvPr/>
        </p:nvSpPr>
        <p:spPr>
          <a:xfrm>
            <a:off x="10285607" y="2912619"/>
            <a:ext cx="1450119" cy="145011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p:txBody>
      </p:sp>
      <p:grpSp>
        <p:nvGrpSpPr>
          <p:cNvPr id="59" name="组合 58"/>
          <p:cNvGrpSpPr/>
          <p:nvPr/>
        </p:nvGrpSpPr>
        <p:grpSpPr>
          <a:xfrm flipH="1">
            <a:off x="11087930" y="-24"/>
            <a:ext cx="924437" cy="838796"/>
            <a:chOff x="5657384" y="337626"/>
            <a:chExt cx="2609348" cy="2367616"/>
          </a:xfrm>
        </p:grpSpPr>
        <p:sp>
          <p:nvSpPr>
            <p:cNvPr id="60"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1"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2"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3"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4"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65" name="文本框 20"/>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66"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7" name="文本框 22"/>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stCondLst>
                                            <p:cond delay="0"/>
                                          </p:stCondLst>
                                        </p:cTn>
                                        <p:tgtEl>
                                          <p:spTgt spid="46"/>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46"/>
                                        </p:tgtEl>
                                        <p:attrNameLst>
                                          <p:attrName>ppt_y</p:attrName>
                                        </p:attrNameLst>
                                      </p:cBhvr>
                                      <p:tavLst>
                                        <p:tav tm="0">
                                          <p:val>
                                            <p:strVal val="#ppt_y-0.17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stCondLst>
                                            <p:cond delay="0"/>
                                          </p:stCondLst>
                                        </p:cTn>
                                        <p:tgtEl>
                                          <p:spTgt spid="47"/>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47"/>
                                        </p:tgtEl>
                                        <p:attrNameLst>
                                          <p:attrName>ppt_y</p:attrName>
                                        </p:attrNameLst>
                                      </p:cBhvr>
                                      <p:tavLst>
                                        <p:tav tm="0">
                                          <p:val>
                                            <p:strVal val="#ppt_y-0.08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1000" fill="hold">
                                          <p:stCondLst>
                                            <p:cond delay="0"/>
                                          </p:stCondLst>
                                        </p:cTn>
                                        <p:tgtEl>
                                          <p:spTgt spid="48"/>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8"/>
                                        </p:tgtEl>
                                        <p:attrNameLst>
                                          <p:attrName>ppt_y</p:attrName>
                                        </p:attrNameLst>
                                      </p:cBhvr>
                                      <p:tavLst>
                                        <p:tav tm="0">
                                          <p:val>
                                            <p:strVal val="#ppt_y+0.331"/>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000" fill="hold">
                                          <p:stCondLst>
                                            <p:cond delay="0"/>
                                          </p:stCondLst>
                                        </p:cTn>
                                        <p:tgtEl>
                                          <p:spTgt spid="49"/>
                                        </p:tgtEl>
                                        <p:attrNameLst>
                                          <p:attrName>ppt_x</p:attrName>
                                        </p:attrNameLst>
                                      </p:cBhvr>
                                      <p:tavLst>
                                        <p:tav tm="0">
                                          <p:val>
                                            <p:strVal val="#ppt_x+0.095"/>
                                          </p:val>
                                        </p:tav>
                                        <p:tav tm="100000">
                                          <p:val>
                                            <p:strVal val="#ppt_x"/>
                                          </p:val>
                                        </p:tav>
                                      </p:tavLst>
                                    </p:anim>
                                    <p:anim calcmode="lin" valueType="num">
                                      <p:cBhvr additive="base">
                                        <p:cTn id="20" dur="1000" fill="hold">
                                          <p:stCondLst>
                                            <p:cond delay="0"/>
                                          </p:stCondLst>
                                        </p:cTn>
                                        <p:tgtEl>
                                          <p:spTgt spid="49"/>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000" fill="hold">
                                          <p:stCondLst>
                                            <p:cond delay="0"/>
                                          </p:stCondLst>
                                        </p:cTn>
                                        <p:tgtEl>
                                          <p:spTgt spid="50"/>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50"/>
                                        </p:tgtEl>
                                        <p:attrNameLst>
                                          <p:attrName>ppt_y</p:attrName>
                                        </p:attrNameLst>
                                      </p:cBhvr>
                                      <p:tavLst>
                                        <p:tav tm="0">
                                          <p:val>
                                            <p:strVal val="#ppt_y+0.193"/>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1000" fill="hold">
                                          <p:stCondLst>
                                            <p:cond delay="0"/>
                                          </p:stCondLst>
                                        </p:cTn>
                                        <p:tgtEl>
                                          <p:spTgt spid="51"/>
                                        </p:tgtEl>
                                        <p:attrNameLst>
                                          <p:attrName>ppt_x</p:attrName>
                                        </p:attrNameLst>
                                      </p:cBhvr>
                                      <p:tavLst>
                                        <p:tav tm="0">
                                          <p:val>
                                            <p:strVal val="#ppt_x+0.079"/>
                                          </p:val>
                                        </p:tav>
                                        <p:tav tm="100000">
                                          <p:val>
                                            <p:strVal val="#ppt_x"/>
                                          </p:val>
                                        </p:tav>
                                      </p:tavLst>
                                    </p:anim>
                                    <p:anim calcmode="lin" valueType="num">
                                      <p:cBhvr additive="base">
                                        <p:cTn id="28" dur="1000" fill="hold">
                                          <p:stCondLst>
                                            <p:cond delay="0"/>
                                          </p:stCondLst>
                                        </p:cTn>
                                        <p:tgtEl>
                                          <p:spTgt spid="5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1000" fill="hold">
                                          <p:stCondLst>
                                            <p:cond delay="0"/>
                                          </p:stCondLst>
                                        </p:cTn>
                                        <p:tgtEl>
                                          <p:spTgt spid="52"/>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52"/>
                                        </p:tgtEl>
                                        <p:attrNameLst>
                                          <p:attrName>ppt_y</p:attrName>
                                        </p:attrNameLst>
                                      </p:cBhvr>
                                      <p:tavLst>
                                        <p:tav tm="0">
                                          <p:val>
                                            <p:strVal val="#ppt_y-0.160"/>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1000" fill="hold">
                                          <p:stCondLst>
                                            <p:cond delay="0"/>
                                          </p:stCondLst>
                                        </p:cTn>
                                        <p:tgtEl>
                                          <p:spTgt spid="53"/>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53"/>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1000" fill="hold">
                                          <p:stCondLst>
                                            <p:cond delay="0"/>
                                          </p:stCondLst>
                                        </p:cTn>
                                        <p:tgtEl>
                                          <p:spTgt spid="54"/>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54"/>
                                        </p:tgtEl>
                                        <p:attrNameLst>
                                          <p:attrName>ppt_y</p:attrName>
                                        </p:attrNameLst>
                                      </p:cBhvr>
                                      <p:tavLst>
                                        <p:tav tm="0">
                                          <p:val>
                                            <p:strVal val="#ppt_y+0.00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1000" fill="hold">
                                          <p:stCondLst>
                                            <p:cond delay="0"/>
                                          </p:stCondLst>
                                        </p:cTn>
                                        <p:tgtEl>
                                          <p:spTgt spid="55"/>
                                        </p:tgtEl>
                                        <p:attrNameLst>
                                          <p:attrName>ppt_x</p:attrName>
                                        </p:attrNameLst>
                                      </p:cBhvr>
                                      <p:tavLst>
                                        <p:tav tm="0">
                                          <p:val>
                                            <p:strVal val="#ppt_x+0.199"/>
                                          </p:val>
                                        </p:tav>
                                        <p:tav tm="100000">
                                          <p:val>
                                            <p:strVal val="#ppt_x"/>
                                          </p:val>
                                        </p:tav>
                                      </p:tavLst>
                                    </p:anim>
                                    <p:anim calcmode="lin" valueType="num">
                                      <p:cBhvr additive="base">
                                        <p:cTn id="44" dur="1000" fill="hold">
                                          <p:stCondLst>
                                            <p:cond delay="0"/>
                                          </p:stCondLst>
                                        </p:cTn>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1000" fill="hold">
                                          <p:stCondLst>
                                            <p:cond delay="0"/>
                                          </p:stCondLst>
                                        </p:cTn>
                                        <p:tgtEl>
                                          <p:spTgt spid="56"/>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56"/>
                                        </p:tgtEl>
                                        <p:attrNameLst>
                                          <p:attrName>ppt_y</p:attrName>
                                        </p:attrNameLst>
                                      </p:cBhvr>
                                      <p:tavLst>
                                        <p:tav tm="0">
                                          <p:val>
                                            <p:strVal val="#ppt_y+0.10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1000" fill="hold">
                                          <p:stCondLst>
                                            <p:cond delay="0"/>
                                          </p:stCondLst>
                                        </p:cTn>
                                        <p:tgtEl>
                                          <p:spTgt spid="57"/>
                                        </p:tgtEl>
                                        <p:attrNameLst>
                                          <p:attrName>ppt_x</p:attrName>
                                        </p:attrNameLst>
                                      </p:cBhvr>
                                      <p:tavLst>
                                        <p:tav tm="0">
                                          <p:val>
                                            <p:strVal val="#ppt_x+0.233"/>
                                          </p:val>
                                        </p:tav>
                                        <p:tav tm="100000">
                                          <p:val>
                                            <p:strVal val="#ppt_x"/>
                                          </p:val>
                                        </p:tav>
                                      </p:tavLst>
                                    </p:anim>
                                    <p:anim calcmode="lin" valueType="num">
                                      <p:cBhvr additive="base">
                                        <p:cTn id="52" dur="1000" fill="hold">
                                          <p:stCondLst>
                                            <p:cond delay="0"/>
                                          </p:stCondLst>
                                        </p:cTn>
                                        <p:tgtEl>
                                          <p:spTgt spid="57"/>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1000" fill="hold">
                                          <p:stCondLst>
                                            <p:cond delay="0"/>
                                          </p:stCondLst>
                                        </p:cTn>
                                        <p:tgtEl>
                                          <p:spTgt spid="58"/>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58"/>
                                        </p:tgtEl>
                                        <p:attrNameLst>
                                          <p:attrName>ppt_y</p:attrName>
                                        </p:attrNameLst>
                                      </p:cBhvr>
                                      <p:tavLst>
                                        <p:tav tm="0">
                                          <p:val>
                                            <p:strVal val="#ppt_y+0.00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53" grpId="0" animBg="1"/>
      <p:bldP spid="54" grpId="0" animBg="1"/>
      <p:bldP spid="55" grpId="0" animBg="1"/>
      <p:bldP spid="56" grpId="0" animBg="1"/>
      <p:bldP spid="57" grpId="0" animBg="1"/>
      <p:bldP spid="5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138586" y="1491753"/>
            <a:ext cx="3935146" cy="3935146"/>
          </a:xfrm>
          <a:prstGeom prst="ellipse">
            <a:avLst/>
          </a:prstGeom>
          <a:noFill/>
          <a:ln w="1905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微软雅黑" panose="020B0503020204020204" pitchFamily="34" charset="-122"/>
            </a:endParaRPr>
          </a:p>
        </p:txBody>
      </p:sp>
      <p:sp>
        <p:nvSpPr>
          <p:cNvPr id="3" name="椭圆 2"/>
          <p:cNvSpPr/>
          <p:nvPr/>
        </p:nvSpPr>
        <p:spPr>
          <a:xfrm>
            <a:off x="4188227" y="1531234"/>
            <a:ext cx="3815544" cy="3815544"/>
          </a:xfrm>
          <a:prstGeom prst="ellipse">
            <a:avLst/>
          </a:prstGeom>
          <a:solidFill>
            <a:schemeClr val="bg1">
              <a:lumMod val="9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微软雅黑" panose="020B0503020204020204" pitchFamily="34" charset="-122"/>
            </a:endParaRPr>
          </a:p>
        </p:txBody>
      </p:sp>
      <p:sp>
        <p:nvSpPr>
          <p:cNvPr id="4" name="椭圆 3"/>
          <p:cNvSpPr/>
          <p:nvPr/>
        </p:nvSpPr>
        <p:spPr>
          <a:xfrm flipV="1">
            <a:off x="8855903" y="5627341"/>
            <a:ext cx="105358" cy="105358"/>
          </a:xfrm>
          <a:prstGeom prst="ellipse">
            <a:avLst/>
          </a:prstGeom>
          <a:gradFill flip="none" rotWithShape="1">
            <a:gsLst>
              <a:gs pos="0">
                <a:schemeClr val="bg1"/>
              </a:gs>
              <a:gs pos="36000">
                <a:schemeClr val="bg1"/>
              </a:gs>
              <a:gs pos="100000">
                <a:srgbClr val="C7C7C7"/>
              </a:gs>
            </a:gsLst>
            <a:lin ang="13500000" scaled="1"/>
            <a:tileRect/>
          </a:gradFill>
          <a:ln w="9525">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微软雅黑" panose="020B0503020204020204" pitchFamily="34" charset="-122"/>
            </a:endParaRPr>
          </a:p>
        </p:txBody>
      </p:sp>
      <p:sp>
        <p:nvSpPr>
          <p:cNvPr id="5" name="椭圆 4"/>
          <p:cNvSpPr/>
          <p:nvPr/>
        </p:nvSpPr>
        <p:spPr>
          <a:xfrm>
            <a:off x="4248149" y="1591156"/>
            <a:ext cx="3695700" cy="369570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838200" dir="2700000" sx="90000" sy="9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微软雅黑" panose="020B0503020204020204" pitchFamily="34" charset="-122"/>
            </a:endParaRPr>
          </a:p>
        </p:txBody>
      </p:sp>
      <p:sp>
        <p:nvSpPr>
          <p:cNvPr id="6" name="椭圆 5"/>
          <p:cNvSpPr/>
          <p:nvPr/>
        </p:nvSpPr>
        <p:spPr>
          <a:xfrm>
            <a:off x="6790157" y="1415735"/>
            <a:ext cx="1012723" cy="1012723"/>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微软雅黑" panose="020B0503020204020204" pitchFamily="34" charset="-122"/>
            </a:endParaRPr>
          </a:p>
        </p:txBody>
      </p:sp>
      <p:sp>
        <p:nvSpPr>
          <p:cNvPr id="7" name="文本框 6"/>
          <p:cNvSpPr txBox="1"/>
          <p:nvPr/>
        </p:nvSpPr>
        <p:spPr>
          <a:xfrm>
            <a:off x="4779192" y="2571005"/>
            <a:ext cx="2693152" cy="584775"/>
          </a:xfrm>
          <a:prstGeom prst="rect">
            <a:avLst/>
          </a:prstGeom>
          <a:noFill/>
        </p:spPr>
        <p:txBody>
          <a:bodyPr wrap="square" rtlCol="0">
            <a:spAutoFit/>
          </a:bodyPr>
          <a:lstStyle/>
          <a:p>
            <a:pPr algn="ct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8" name="矩形 7"/>
          <p:cNvSpPr/>
          <p:nvPr/>
        </p:nvSpPr>
        <p:spPr>
          <a:xfrm>
            <a:off x="4487332" y="3155780"/>
            <a:ext cx="3217334" cy="978729"/>
          </a:xfrm>
          <a:prstGeom prst="rect">
            <a:avLst/>
          </a:prstGeom>
        </p:spPr>
        <p:txBody>
          <a:bodyPr wrap="square">
            <a:spAutoFit/>
          </a:bodyPr>
          <a:lstStyle/>
          <a:p>
            <a:pPr algn="ctr">
              <a:lnSpc>
                <a:spcPct val="120000"/>
              </a:lnSpc>
            </a:pPr>
            <a:r>
              <a:rPr lang="en-US" altLang="zh-CN" sz="16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1600" dirty="0">
                <a:solidFill>
                  <a:schemeClr val="tx1">
                    <a:lumMod val="65000"/>
                    <a:lumOff val="35000"/>
                  </a:scheme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endParaRPr lang="zh-CN" altLang="en-US" sz="16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9" name="矩形 8"/>
          <p:cNvSpPr/>
          <p:nvPr/>
        </p:nvSpPr>
        <p:spPr>
          <a:xfrm>
            <a:off x="6949331" y="1615778"/>
            <a:ext cx="755335" cy="707886"/>
          </a:xfrm>
          <a:prstGeom prst="rect">
            <a:avLst/>
          </a:prstGeom>
        </p:spPr>
        <p:txBody>
          <a:bodyPr wrap="none">
            <a:spAutoFit/>
          </a:bodyPr>
          <a:lstStyle/>
          <a:p>
            <a:pPr algn="ctr"/>
            <a:r>
              <a:rPr lang="en-US" altLang="zh-CN" sz="4000" b="1" dirty="0">
                <a:solidFill>
                  <a:srgbClr val="0A3F75"/>
                </a:solidFill>
                <a:latin typeface="Arial" panose="020B0604020202020204" pitchFamily="34" charset="0"/>
                <a:ea typeface="微软雅黑" panose="020B0503020204020204" pitchFamily="34" charset="-122"/>
              </a:rPr>
              <a:t>04</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10" name="圆角矩形 71"/>
          <p:cNvSpPr/>
          <p:nvPr/>
        </p:nvSpPr>
        <p:spPr>
          <a:xfrm>
            <a:off x="5931706" y="4253809"/>
            <a:ext cx="348906" cy="60960"/>
          </a:xfrm>
          <a:prstGeom prst="roundRect">
            <a:avLst>
              <a:gd name="adj" fmla="val 50000"/>
            </a:avLst>
          </a:prstGeom>
          <a:solidFill>
            <a:srgbClr val="1D3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4983"/>
              </a:solidFill>
              <a:latin typeface="Arial" panose="020B0604020202020204" pitchFamily="34" charset="0"/>
              <a:ea typeface="微软雅黑" panose="020B0503020204020204" pitchFamily="34" charset="-122"/>
            </a:endParaRPr>
          </a:p>
        </p:txBody>
      </p:sp>
      <p:cxnSp>
        <p:nvCxnSpPr>
          <p:cNvPr id="11" name="直接连接符 10"/>
          <p:cNvCxnSpPr/>
          <p:nvPr/>
        </p:nvCxnSpPr>
        <p:spPr>
          <a:xfrm>
            <a:off x="6106159" y="4429760"/>
            <a:ext cx="0" cy="782320"/>
          </a:xfrm>
          <a:prstGeom prst="line">
            <a:avLst/>
          </a:prstGeom>
          <a:ln w="25400" cap="rnd">
            <a:solidFill>
              <a:srgbClr val="0A3F75"/>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5"/>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750" fill="hold"/>
                                        <p:tgtEl>
                                          <p:spTgt spid="6"/>
                                        </p:tgtEl>
                                        <p:attrNameLst>
                                          <p:attrName>ppt_w</p:attrName>
                                        </p:attrNameLst>
                                      </p:cBhvr>
                                      <p:tavLst>
                                        <p:tav tm="0">
                                          <p:val>
                                            <p:fltVal val="0"/>
                                          </p:val>
                                        </p:tav>
                                        <p:tav tm="100000">
                                          <p:val>
                                            <p:strVal val="#ppt_w"/>
                                          </p:val>
                                        </p:tav>
                                      </p:tavLst>
                                    </p:anim>
                                    <p:anim calcmode="lin" valueType="num">
                                      <p:cBhvr>
                                        <p:cTn id="15" dur="750" fill="hold"/>
                                        <p:tgtEl>
                                          <p:spTgt spid="6"/>
                                        </p:tgtEl>
                                        <p:attrNameLst>
                                          <p:attrName>ppt_h</p:attrName>
                                        </p:attrNameLst>
                                      </p:cBhvr>
                                      <p:tavLst>
                                        <p:tav tm="0">
                                          <p:val>
                                            <p:fltVal val="0"/>
                                          </p:val>
                                        </p:tav>
                                        <p:tav tm="100000">
                                          <p:val>
                                            <p:strVal val="#ppt_h"/>
                                          </p:val>
                                        </p:tav>
                                      </p:tavLst>
                                    </p:anim>
                                    <p:animEffect transition="in" filter="fade">
                                      <p:cBhvr>
                                        <p:cTn id="16" dur="750"/>
                                        <p:tgtEl>
                                          <p:spTgt spid="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50"/>
                                        <p:tgtEl>
                                          <p:spTgt spid="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22" presetClass="entr" presetSubtype="4" fill="hold" nodeType="withEffect">
                                  <p:stCondLst>
                                    <p:cond delay="175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750"/>
                                        <p:tgtEl>
                                          <p:spTgt spid="11"/>
                                        </p:tgtEl>
                                      </p:cBhvr>
                                    </p:animEffect>
                                  </p:childTnLst>
                                </p:cTn>
                              </p:par>
                              <p:par>
                                <p:cTn id="32" presetID="53" presetClass="entr" presetSubtype="16" fill="hold" grpId="0" nodeType="withEffect">
                                  <p:stCondLst>
                                    <p:cond delay="1750"/>
                                  </p:stCondLst>
                                  <p:childTnLst>
                                    <p:set>
                                      <p:cBhvr>
                                        <p:cTn id="33" dur="1" fill="hold">
                                          <p:stCondLst>
                                            <p:cond delay="0"/>
                                          </p:stCondLst>
                                        </p:cTn>
                                        <p:tgtEl>
                                          <p:spTgt spid="10"/>
                                        </p:tgtEl>
                                        <p:attrNameLst>
                                          <p:attrName>style.visibility</p:attrName>
                                        </p:attrNameLst>
                                      </p:cBhvr>
                                      <p:to>
                                        <p:strVal val="visible"/>
                                      </p:to>
                                    </p:set>
                                    <p:anim calcmode="lin" valueType="num">
                                      <p:cBhvr>
                                        <p:cTn id="34" dur="750" fill="hold"/>
                                        <p:tgtEl>
                                          <p:spTgt spid="10"/>
                                        </p:tgtEl>
                                        <p:attrNameLst>
                                          <p:attrName>ppt_w</p:attrName>
                                        </p:attrNameLst>
                                      </p:cBhvr>
                                      <p:tavLst>
                                        <p:tav tm="0">
                                          <p:val>
                                            <p:fltVal val="0"/>
                                          </p:val>
                                        </p:tav>
                                        <p:tav tm="100000">
                                          <p:val>
                                            <p:strVal val="#ppt_w"/>
                                          </p:val>
                                        </p:tav>
                                      </p:tavLst>
                                    </p:anim>
                                    <p:anim calcmode="lin" valueType="num">
                                      <p:cBhvr>
                                        <p:cTn id="35" dur="750" fill="hold"/>
                                        <p:tgtEl>
                                          <p:spTgt spid="10"/>
                                        </p:tgtEl>
                                        <p:attrNameLst>
                                          <p:attrName>ppt_h</p:attrName>
                                        </p:attrNameLst>
                                      </p:cBhvr>
                                      <p:tavLst>
                                        <p:tav tm="0">
                                          <p:val>
                                            <p:fltVal val="0"/>
                                          </p:val>
                                        </p:tav>
                                        <p:tav tm="100000">
                                          <p:val>
                                            <p:strVal val="#ppt_h"/>
                                          </p:val>
                                        </p:tav>
                                      </p:tavLst>
                                    </p:anim>
                                    <p:animEffect transition="in" filter="fade">
                                      <p:cBhvr>
                                        <p:cTn id="36" dur="750"/>
                                        <p:tgtEl>
                                          <p:spTgt spid="10"/>
                                        </p:tgtEl>
                                      </p:cBhvr>
                                    </p:animEffect>
                                  </p:childTnLst>
                                </p:cTn>
                              </p:par>
                              <p:par>
                                <p:cTn id="37" presetID="53" presetClass="entr" presetSubtype="16" fill="hold" grpId="0" nodeType="withEffect">
                                  <p:stCondLst>
                                    <p:cond delay="1750"/>
                                  </p:stCondLst>
                                  <p:childTnLst>
                                    <p:set>
                                      <p:cBhvr>
                                        <p:cTn id="38" dur="1" fill="hold">
                                          <p:stCondLst>
                                            <p:cond delay="0"/>
                                          </p:stCondLst>
                                        </p:cTn>
                                        <p:tgtEl>
                                          <p:spTgt spid="9"/>
                                        </p:tgtEl>
                                        <p:attrNameLst>
                                          <p:attrName>style.visibility</p:attrName>
                                        </p:attrNameLst>
                                      </p:cBhvr>
                                      <p:to>
                                        <p:strVal val="visible"/>
                                      </p:to>
                                    </p:set>
                                    <p:anim calcmode="lin" valueType="num">
                                      <p:cBhvr>
                                        <p:cTn id="39" dur="750" fill="hold"/>
                                        <p:tgtEl>
                                          <p:spTgt spid="9"/>
                                        </p:tgtEl>
                                        <p:attrNameLst>
                                          <p:attrName>ppt_w</p:attrName>
                                        </p:attrNameLst>
                                      </p:cBhvr>
                                      <p:tavLst>
                                        <p:tav tm="0">
                                          <p:val>
                                            <p:fltVal val="0"/>
                                          </p:val>
                                        </p:tav>
                                        <p:tav tm="100000">
                                          <p:val>
                                            <p:strVal val="#ppt_w"/>
                                          </p:val>
                                        </p:tav>
                                      </p:tavLst>
                                    </p:anim>
                                    <p:anim calcmode="lin" valueType="num">
                                      <p:cBhvr>
                                        <p:cTn id="40" dur="750" fill="hold"/>
                                        <p:tgtEl>
                                          <p:spTgt spid="9"/>
                                        </p:tgtEl>
                                        <p:attrNameLst>
                                          <p:attrName>ppt_h</p:attrName>
                                        </p:attrNameLst>
                                      </p:cBhvr>
                                      <p:tavLst>
                                        <p:tav tm="0">
                                          <p:val>
                                            <p:fltVal val="0"/>
                                          </p:val>
                                        </p:tav>
                                        <p:tav tm="100000">
                                          <p:val>
                                            <p:strVal val="#ppt_h"/>
                                          </p:val>
                                        </p:tav>
                                      </p:tavLst>
                                    </p:anim>
                                    <p:animEffect transition="in" filter="fade">
                                      <p:cBhvr>
                                        <p:cTn id="4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5" grpId="1" animBg="1"/>
      <p:bldP spid="5" grpId="2" animBg="1"/>
      <p:bldP spid="6" grpId="0" animBg="1"/>
      <p:bldP spid="7" grpId="0"/>
      <p:bldP spid="8" grpId="0"/>
      <p:bldP spid="9" grpId="0"/>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773480" y="2498937"/>
            <a:ext cx="3658291" cy="1323439"/>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endParaRPr lang="zh-CN" altLang="en-US" sz="1600" dirty="0">
              <a:latin typeface="Arial" panose="020B0604020202020204" pitchFamily="34" charset="0"/>
              <a:ea typeface="微软雅黑" panose="020B0503020204020204" pitchFamily="34" charset="-122"/>
            </a:endParaRPr>
          </a:p>
        </p:txBody>
      </p:sp>
      <p:sp>
        <p:nvSpPr>
          <p:cNvPr id="4" name="矩形 3"/>
          <p:cNvSpPr/>
          <p:nvPr/>
        </p:nvSpPr>
        <p:spPr>
          <a:xfrm>
            <a:off x="773480" y="3795904"/>
            <a:ext cx="3658292" cy="2031325"/>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sp>
        <p:nvSpPr>
          <p:cNvPr id="5" name="椭圆 4"/>
          <p:cNvSpPr/>
          <p:nvPr/>
        </p:nvSpPr>
        <p:spPr>
          <a:xfrm>
            <a:off x="7991400" y="2571665"/>
            <a:ext cx="1900129" cy="1900128"/>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a:solidFill>
                  <a:schemeClr val="bg1"/>
                </a:solidFill>
                <a:latin typeface="Arial" panose="020B0604020202020204" pitchFamily="34" charset="0"/>
                <a:ea typeface="微软雅黑" panose="020B0503020204020204" pitchFamily="34" charset="-122"/>
              </a:rPr>
              <a:t>TEXT HERE</a:t>
            </a:r>
            <a:endParaRPr lang="en-US" altLang="zh-CN" sz="1600" b="1" dirty="0">
              <a:solidFill>
                <a:schemeClr val="bg1"/>
              </a:solidFill>
              <a:latin typeface="Arial" panose="020B0604020202020204" pitchFamily="34" charset="0"/>
              <a:ea typeface="微软雅黑" panose="020B0503020204020204" pitchFamily="34" charset="-122"/>
            </a:endParaRPr>
          </a:p>
        </p:txBody>
      </p:sp>
      <p:sp>
        <p:nvSpPr>
          <p:cNvPr id="6" name="任意多边形 16"/>
          <p:cNvSpPr/>
          <p:nvPr/>
        </p:nvSpPr>
        <p:spPr>
          <a:xfrm rot="10800000">
            <a:off x="8349644" y="4666798"/>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9600000" scaled="0"/>
            <a:tileRect/>
          </a:gradFill>
          <a:ln w="25400">
            <a:gradFill flip="none" rotWithShape="1">
              <a:gsLst>
                <a:gs pos="53000">
                  <a:schemeClr val="bg1">
                    <a:alpha val="90000"/>
                  </a:schemeClr>
                </a:gs>
                <a:gs pos="100000">
                  <a:schemeClr val="tx1">
                    <a:lumMod val="50000"/>
                    <a:lumOff val="50000"/>
                  </a:schemeClr>
                </a:gs>
              </a:gsLst>
              <a:lin ang="1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chemeClr val="tx1"/>
              </a:solidFill>
              <a:latin typeface="Arial" panose="020B0604020202020204" pitchFamily="34" charset="0"/>
              <a:ea typeface="微软雅黑" panose="020B0503020204020204" pitchFamily="34" charset="-122"/>
            </a:endParaRPr>
          </a:p>
        </p:txBody>
      </p:sp>
      <p:sp>
        <p:nvSpPr>
          <p:cNvPr id="7" name="任意多边形 17"/>
          <p:cNvSpPr/>
          <p:nvPr/>
        </p:nvSpPr>
        <p:spPr>
          <a:xfrm rot="10800000" flipV="1">
            <a:off x="8349643" y="950072"/>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14400000" scaled="0"/>
            <a:tileRect/>
          </a:gradFill>
          <a:ln w="25400">
            <a:gradFill flip="none" rotWithShape="1">
              <a:gsLst>
                <a:gs pos="53000">
                  <a:schemeClr val="bg1">
                    <a:alpha val="90000"/>
                  </a:schemeClr>
                </a:gs>
                <a:gs pos="100000">
                  <a:schemeClr val="tx1">
                    <a:lumMod val="50000"/>
                    <a:lumOff val="50000"/>
                  </a:schemeClr>
                </a:gs>
              </a:gsLst>
              <a:lin ang="36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8" name="任意多边形 20"/>
          <p:cNvSpPr/>
          <p:nvPr/>
        </p:nvSpPr>
        <p:spPr>
          <a:xfrm rot="16200000" flipV="1">
            <a:off x="10262273" y="2808435"/>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9" name="流程图: 库存数据 21"/>
          <p:cNvSpPr/>
          <p:nvPr/>
        </p:nvSpPr>
        <p:spPr>
          <a:xfrm>
            <a:off x="4508883" y="2571665"/>
            <a:ext cx="3878262" cy="1900128"/>
          </a:xfrm>
          <a:prstGeom prst="flowChartOnlineStorag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10" name="矩形 9"/>
          <p:cNvSpPr/>
          <p:nvPr/>
        </p:nvSpPr>
        <p:spPr>
          <a:xfrm>
            <a:off x="5036497" y="3023606"/>
            <a:ext cx="2465389" cy="1149033"/>
          </a:xfrm>
          <a:prstGeom prst="rect">
            <a:avLst/>
          </a:prstGeom>
        </p:spPr>
        <p:txBody>
          <a:bodyPr wrap="square">
            <a:spAutoFit/>
          </a:bodyPr>
          <a:lstStyle/>
          <a:p>
            <a:r>
              <a:rPr lang="en-US" altLang="zh-CN" sz="1100" dirty="0">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endParaRPr lang="en-US" altLang="zh-CN" sz="1100" dirty="0">
              <a:latin typeface="Arial" panose="020B0604020202020204" pitchFamily="34" charset="0"/>
              <a:ea typeface="微软雅黑" panose="020B0503020204020204" pitchFamily="34" charset="-122"/>
            </a:endParaRPr>
          </a:p>
          <a:p>
            <a:endParaRPr lang="en-US" altLang="zh-CN" sz="800" b="1" dirty="0">
              <a:latin typeface="Arial" panose="020B0604020202020204" pitchFamily="34" charset="0"/>
              <a:ea typeface="微软雅黑" panose="020B0503020204020204" pitchFamily="34" charset="-122"/>
            </a:endParaRPr>
          </a:p>
          <a:p>
            <a:pPr>
              <a:lnSpc>
                <a:spcPts val="2000"/>
              </a:lnSpc>
            </a:pPr>
            <a:r>
              <a:rPr lang="en-US" altLang="zh-CN" sz="2400" b="1" dirty="0">
                <a:solidFill>
                  <a:srgbClr val="234983"/>
                </a:solidFill>
                <a:latin typeface="Arial" panose="020B0604020202020204" pitchFamily="34" charset="0"/>
                <a:ea typeface="微软雅黑" panose="020B0503020204020204" pitchFamily="34" charset="-122"/>
              </a:rPr>
              <a:t>FOR EXAMPLE</a:t>
            </a:r>
            <a:endParaRPr lang="zh-CN" altLang="en-US" sz="2400" b="1" dirty="0">
              <a:solidFill>
                <a:srgbClr val="234983"/>
              </a:solidFill>
              <a:latin typeface="Arial" panose="020B0604020202020204" pitchFamily="34" charset="0"/>
              <a:ea typeface="微软雅黑" panose="020B0503020204020204" pitchFamily="34" charset="-122"/>
            </a:endParaRPr>
          </a:p>
        </p:txBody>
      </p:sp>
      <p:sp>
        <p:nvSpPr>
          <p:cNvPr id="11" name="矩形 10"/>
          <p:cNvSpPr/>
          <p:nvPr/>
        </p:nvSpPr>
        <p:spPr>
          <a:xfrm>
            <a:off x="8473562" y="1419335"/>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12" name="矩形 11"/>
          <p:cNvSpPr/>
          <p:nvPr/>
        </p:nvSpPr>
        <p:spPr>
          <a:xfrm>
            <a:off x="10494701" y="3389462"/>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13" name="矩形 12"/>
          <p:cNvSpPr/>
          <p:nvPr/>
        </p:nvSpPr>
        <p:spPr>
          <a:xfrm>
            <a:off x="8460863" y="5380092"/>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grpSp>
        <p:nvGrpSpPr>
          <p:cNvPr id="14" name="组合 13"/>
          <p:cNvGrpSpPr/>
          <p:nvPr/>
        </p:nvGrpSpPr>
        <p:grpSpPr>
          <a:xfrm flipH="1">
            <a:off x="11087930" y="-24"/>
            <a:ext cx="924437" cy="838796"/>
            <a:chOff x="5657384" y="337626"/>
            <a:chExt cx="2609348" cy="2367616"/>
          </a:xfrm>
        </p:grpSpPr>
        <p:sp>
          <p:nvSpPr>
            <p:cNvPr id="15"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0" name="文本框 19"/>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1"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文本框 21"/>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16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86"/>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205"/>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26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284"/>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163"/>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208"/>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001"/>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ppt_x+0.171"/>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latin typeface="Arial" panose="020B0604020202020204" pitchFamily="34" charset="0"/>
              <a:ea typeface="微软雅黑" panose="020B0503020204020204" pitchFamily="34" charset="-122"/>
            </a:endParaRP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sp>
        <p:nvSpPr>
          <p:cNvPr id="5" name="任意多边形 54"/>
          <p:cNvSpPr/>
          <p:nvPr/>
        </p:nvSpPr>
        <p:spPr>
          <a:xfrm rot="5400000">
            <a:off x="3687542" y="2407413"/>
            <a:ext cx="3141261" cy="2379683"/>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6" name="任意多边形 55"/>
          <p:cNvSpPr/>
          <p:nvPr/>
        </p:nvSpPr>
        <p:spPr>
          <a:xfrm rot="14538406">
            <a:off x="359278" y="2647123"/>
            <a:ext cx="3694433" cy="2798742"/>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7" name="任意多边形 56"/>
          <p:cNvSpPr/>
          <p:nvPr/>
        </p:nvSpPr>
        <p:spPr>
          <a:xfrm>
            <a:off x="2398492" y="1528385"/>
            <a:ext cx="2626216" cy="1989507"/>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8" name="椭圆 7"/>
          <p:cNvSpPr/>
          <p:nvPr/>
        </p:nvSpPr>
        <p:spPr>
          <a:xfrm>
            <a:off x="2928729" y="2693064"/>
            <a:ext cx="1574645" cy="1574645"/>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chemeClr val="bg1"/>
              </a:solidFill>
              <a:latin typeface="Arial" panose="020B0604020202020204" pitchFamily="34" charset="0"/>
              <a:ea typeface="微软雅黑" panose="020B0503020204020204" pitchFamily="34" charset="-122"/>
            </a:endParaRPr>
          </a:p>
        </p:txBody>
      </p:sp>
      <p:sp>
        <p:nvSpPr>
          <p:cNvPr id="9" name="矩形 8"/>
          <p:cNvSpPr/>
          <p:nvPr/>
        </p:nvSpPr>
        <p:spPr>
          <a:xfrm>
            <a:off x="3181796" y="3250756"/>
            <a:ext cx="1364476" cy="503984"/>
          </a:xfrm>
          <a:prstGeom prst="rect">
            <a:avLst/>
          </a:prstGeom>
        </p:spPr>
        <p:txBody>
          <a:bodyPr wrap="none">
            <a:spAutoFit/>
          </a:bodyPr>
          <a:lstStyle/>
          <a:p>
            <a:pPr>
              <a:lnSpc>
                <a:spcPts val="1600"/>
              </a:lnSpc>
            </a:pPr>
            <a:r>
              <a:rPr lang="en-US" altLang="zh-CN" b="1" dirty="0">
                <a:solidFill>
                  <a:schemeClr val="bg1"/>
                </a:solidFill>
                <a:latin typeface="Arial" panose="020B0604020202020204" pitchFamily="34" charset="0"/>
                <a:ea typeface="微软雅黑" panose="020B0503020204020204" pitchFamily="34" charset="-122"/>
              </a:rPr>
              <a:t>FOR </a:t>
            </a:r>
            <a:endParaRPr lang="en-US" altLang="zh-CN" b="1" dirty="0">
              <a:solidFill>
                <a:schemeClr val="bg1"/>
              </a:solidFill>
              <a:latin typeface="Arial" panose="020B0604020202020204" pitchFamily="34" charset="0"/>
              <a:ea typeface="微软雅黑" panose="020B0503020204020204" pitchFamily="34" charset="-122"/>
            </a:endParaRPr>
          </a:p>
          <a:p>
            <a:pPr>
              <a:lnSpc>
                <a:spcPts val="1600"/>
              </a:lnSpc>
            </a:pPr>
            <a:r>
              <a:rPr lang="en-US" altLang="zh-CN" b="1" dirty="0">
                <a:solidFill>
                  <a:schemeClr val="bg1"/>
                </a:solidFill>
                <a:latin typeface="Arial" panose="020B0604020202020204" pitchFamily="34" charset="0"/>
                <a:ea typeface="微软雅黑" panose="020B0503020204020204" pitchFamily="34" charset="-122"/>
              </a:rPr>
              <a:t>EXAMPLE </a:t>
            </a:r>
            <a:endParaRPr lang="zh-CN" altLang="en-US" dirty="0">
              <a:solidFill>
                <a:schemeClr val="bg1"/>
              </a:solidFill>
              <a:latin typeface="Arial" panose="020B0604020202020204" pitchFamily="34" charset="0"/>
              <a:ea typeface="微软雅黑" panose="020B0503020204020204" pitchFamily="34" charset="-122"/>
            </a:endParaRPr>
          </a:p>
        </p:txBody>
      </p:sp>
      <p:sp>
        <p:nvSpPr>
          <p:cNvPr id="10" name="椭圆 9"/>
          <p:cNvSpPr/>
          <p:nvPr/>
        </p:nvSpPr>
        <p:spPr>
          <a:xfrm>
            <a:off x="2283845" y="1331101"/>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1</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1" name="椭圆 10"/>
          <p:cNvSpPr/>
          <p:nvPr/>
        </p:nvSpPr>
        <p:spPr>
          <a:xfrm>
            <a:off x="3294424" y="1062970"/>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2</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2" name="椭圆 11"/>
          <p:cNvSpPr/>
          <p:nvPr/>
        </p:nvSpPr>
        <p:spPr>
          <a:xfrm>
            <a:off x="4305003" y="1331101"/>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3</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3" name="椭圆 12"/>
          <p:cNvSpPr/>
          <p:nvPr/>
        </p:nvSpPr>
        <p:spPr>
          <a:xfrm>
            <a:off x="246979" y="2621512"/>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4" name="椭圆 13"/>
          <p:cNvSpPr/>
          <p:nvPr/>
        </p:nvSpPr>
        <p:spPr>
          <a:xfrm>
            <a:off x="246979" y="3719176"/>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5" name="椭圆 14"/>
          <p:cNvSpPr/>
          <p:nvPr/>
        </p:nvSpPr>
        <p:spPr>
          <a:xfrm>
            <a:off x="739084" y="4752088"/>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6" name="椭圆 15"/>
          <p:cNvSpPr/>
          <p:nvPr/>
        </p:nvSpPr>
        <p:spPr>
          <a:xfrm>
            <a:off x="1655729" y="5278298"/>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7" name="椭圆 16"/>
          <p:cNvSpPr/>
          <p:nvPr/>
        </p:nvSpPr>
        <p:spPr>
          <a:xfrm>
            <a:off x="5772032" y="2244095"/>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3</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8" name="椭圆 17"/>
          <p:cNvSpPr/>
          <p:nvPr/>
        </p:nvSpPr>
        <p:spPr>
          <a:xfrm>
            <a:off x="5915533" y="3719176"/>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3</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9" name="矩形 18"/>
          <p:cNvSpPr/>
          <p:nvPr/>
        </p:nvSpPr>
        <p:spPr>
          <a:xfrm>
            <a:off x="1655729" y="4054913"/>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20" name="矩形 19"/>
          <p:cNvSpPr/>
          <p:nvPr/>
        </p:nvSpPr>
        <p:spPr>
          <a:xfrm>
            <a:off x="3261771" y="2235351"/>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21" name="矩形 20"/>
          <p:cNvSpPr/>
          <p:nvPr/>
        </p:nvSpPr>
        <p:spPr>
          <a:xfrm>
            <a:off x="4928654" y="3497090"/>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grpSp>
        <p:nvGrpSpPr>
          <p:cNvPr id="22" name="组合 21"/>
          <p:cNvGrpSpPr/>
          <p:nvPr/>
        </p:nvGrpSpPr>
        <p:grpSpPr>
          <a:xfrm flipH="1">
            <a:off x="11087930" y="-24"/>
            <a:ext cx="924437" cy="838796"/>
            <a:chOff x="5657384" y="337626"/>
            <a:chExt cx="2609348" cy="2367616"/>
          </a:xfrm>
        </p:grpSpPr>
        <p:sp>
          <p:nvSpPr>
            <p:cNvPr id="23"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4"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5"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6"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7"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8" name="文本框 2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9"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0" name="文本框 2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31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6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288"/>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0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070"/>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346"/>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035"/>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28"/>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25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170"/>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ppt_x-0.123"/>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017"/>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17"/>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076"/>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stCondLst>
                                            <p:cond delay="0"/>
                                          </p:stCondLst>
                                        </p:cTn>
                                        <p:tgtEl>
                                          <p:spTgt spid="16"/>
                                        </p:tgtEl>
                                        <p:attrNameLst>
                                          <p:attrName>ppt_x</p:attrName>
                                        </p:attrNameLst>
                                      </p:cBhvr>
                                      <p:tavLst>
                                        <p:tav tm="0">
                                          <p:val>
                                            <p:strVal val="0-#ppt_w/2"/>
                                          </p:val>
                                        </p:tav>
                                        <p:tav tm="100000">
                                          <p:val>
                                            <p:strVal val="#ppt_x"/>
                                          </p:val>
                                        </p:tav>
                                      </p:tavLst>
                                    </p:anim>
                                    <p:anim calcmode="lin" valueType="num">
                                      <p:cBhvr additive="base">
                                        <p:cTn id="64" dur="1000" fill="hold">
                                          <p:stCondLst>
                                            <p:cond delay="0"/>
                                          </p:stCondLst>
                                        </p:cTn>
                                        <p:tgtEl>
                                          <p:spTgt spid="16"/>
                                        </p:tgtEl>
                                        <p:attrNameLst>
                                          <p:attrName>ppt_y</p:attrName>
                                        </p:attrNameLst>
                                      </p:cBhvr>
                                      <p:tavLst>
                                        <p:tav tm="0">
                                          <p:val>
                                            <p:strVal val="#ppt_y+0.198"/>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stCondLst>
                                            <p:cond delay="0"/>
                                          </p:stCondLst>
                                        </p:cTn>
                                        <p:tgtEl>
                                          <p:spTgt spid="17"/>
                                        </p:tgtEl>
                                        <p:attrNameLst>
                                          <p:attrName>ppt_x</p:attrName>
                                        </p:attrNameLst>
                                      </p:cBhvr>
                                      <p:tavLst>
                                        <p:tav tm="0">
                                          <p:val>
                                            <p:strVal val="#ppt_x+0.058"/>
                                          </p:val>
                                        </p:tav>
                                        <p:tav tm="100000">
                                          <p:val>
                                            <p:strVal val="#ppt_x"/>
                                          </p:val>
                                        </p:tav>
                                      </p:tavLst>
                                    </p:anim>
                                    <p:anim calcmode="lin" valueType="num">
                                      <p:cBhvr additive="base">
                                        <p:cTn id="68"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1000" fill="hold">
                                          <p:stCondLst>
                                            <p:cond delay="0"/>
                                          </p:stCondLst>
                                        </p:cTn>
                                        <p:tgtEl>
                                          <p:spTgt spid="18"/>
                                        </p:tgtEl>
                                        <p:attrNameLst>
                                          <p:attrName>ppt_x</p:attrName>
                                        </p:attrNameLst>
                                      </p:cBhvr>
                                      <p:tavLst>
                                        <p:tav tm="0">
                                          <p:val>
                                            <p:strVal val="#ppt_x+0.166"/>
                                          </p:val>
                                        </p:tav>
                                        <p:tav tm="100000">
                                          <p:val>
                                            <p:strVal val="#ppt_x"/>
                                          </p:val>
                                        </p:tav>
                                      </p:tavLst>
                                    </p:anim>
                                    <p:anim calcmode="lin" valueType="num">
                                      <p:cBhvr additive="base">
                                        <p:cTn id="72" dur="1000" fill="hold">
                                          <p:stCondLst>
                                            <p:cond delay="0"/>
                                          </p:stCondLst>
                                        </p:cTn>
                                        <p:tgtEl>
                                          <p:spTgt spid="1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76" dur="1000" fill="hold">
                                          <p:stCondLst>
                                            <p:cond delay="0"/>
                                          </p:stCondLst>
                                        </p:cTn>
                                        <p:tgtEl>
                                          <p:spTgt spid="19"/>
                                        </p:tgtEl>
                                        <p:attrNameLst>
                                          <p:attrName>ppt_y</p:attrName>
                                        </p:attrNameLst>
                                      </p:cBhvr>
                                      <p:tavLst>
                                        <p:tav tm="0">
                                          <p:val>
                                            <p:strVal val="#ppt_y+0.069"/>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80" dur="1000" fill="hold">
                                          <p:stCondLst>
                                            <p:cond delay="0"/>
                                          </p:stCondLst>
                                        </p:cTn>
                                        <p:tgtEl>
                                          <p:spTgt spid="20"/>
                                        </p:tgtEl>
                                        <p:attrNameLst>
                                          <p:attrName>ppt_y</p:attrName>
                                        </p:attrNameLst>
                                      </p:cBhvr>
                                      <p:tavLst>
                                        <p:tav tm="0">
                                          <p:val>
                                            <p:strVal val="#ppt_y-0.373"/>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84" dur="1000" fill="hold">
                                          <p:stCondLst>
                                            <p:cond delay="0"/>
                                          </p:stCondLst>
                                        </p:cTn>
                                        <p:tgtEl>
                                          <p:spTgt spid="21"/>
                                        </p:tgtEl>
                                        <p:attrNameLst>
                                          <p:attrName>ppt_y</p:attrName>
                                        </p:attrNameLst>
                                      </p:cBhvr>
                                      <p:tavLst>
                                        <p:tav tm="0">
                                          <p:val>
                                            <p:strVal val="#ppt_y+0.1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92207" y="5377162"/>
            <a:ext cx="2031325" cy="461665"/>
          </a:xfrm>
          <a:prstGeom prst="rect">
            <a:avLst/>
          </a:prstGeom>
          <a:noFill/>
        </p:spPr>
        <p:txBody>
          <a:bodyPr wrap="none" rtlCol="0">
            <a:spAutoFit/>
          </a:bodyPr>
          <a:lstStyle/>
          <a:p>
            <a:r>
              <a:rPr lang="zh-CN" altLang="en-US" sz="2400" dirty="0">
                <a:solidFill>
                  <a:srgbClr val="0A3F75"/>
                </a:solidFill>
                <a:latin typeface="Arial" panose="020B0604020202020204" pitchFamily="34" charset="0"/>
                <a:ea typeface="微软雅黑" panose="020B0503020204020204" pitchFamily="34" charset="-122"/>
              </a:rPr>
              <a:t>点击添加标题</a:t>
            </a:r>
            <a:endParaRPr lang="zh-CN" altLang="en-US" sz="24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2629426" y="5903879"/>
            <a:ext cx="7019781" cy="523220"/>
          </a:xfrm>
          <a:prstGeom prst="rect">
            <a:avLst/>
          </a:prstGeom>
        </p:spPr>
        <p:txBody>
          <a:bodyPr wrap="square">
            <a:spAutoFit/>
          </a:bodyPr>
          <a:lstStyle/>
          <a:p>
            <a:pPr algn="ctr"/>
            <a:r>
              <a:rPr lang="zh-CN" altLang="en-US" sz="14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latin typeface="Arial" panose="020B0604020202020204" pitchFamily="34" charset="0"/>
                <a:ea typeface="微软雅黑" panose="020B0503020204020204" pitchFamily="34" charset="-122"/>
              </a:rPr>
              <a:t>.</a:t>
            </a:r>
            <a:endParaRPr lang="zh-CN" altLang="en-US" sz="1400" dirty="0">
              <a:latin typeface="Arial" panose="020B0604020202020204" pitchFamily="34" charset="0"/>
              <a:ea typeface="微软雅黑" panose="020B0503020204020204" pitchFamily="34" charset="-122"/>
            </a:endParaRPr>
          </a:p>
        </p:txBody>
      </p:sp>
      <p:sp>
        <p:nvSpPr>
          <p:cNvPr id="4" name="椭圆 3"/>
          <p:cNvSpPr/>
          <p:nvPr/>
        </p:nvSpPr>
        <p:spPr>
          <a:xfrm>
            <a:off x="3038193" y="788220"/>
            <a:ext cx="1937487" cy="193748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a:p>
            <a:pPr algn="ct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5" name="椭圆 4"/>
          <p:cNvSpPr/>
          <p:nvPr/>
        </p:nvSpPr>
        <p:spPr>
          <a:xfrm>
            <a:off x="5103849" y="789311"/>
            <a:ext cx="1937487" cy="193748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a:p>
            <a:pPr algn="ct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6" name="椭圆 5"/>
          <p:cNvSpPr/>
          <p:nvPr/>
        </p:nvSpPr>
        <p:spPr>
          <a:xfrm>
            <a:off x="7169505" y="788219"/>
            <a:ext cx="1937487" cy="193748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a:p>
            <a:pPr algn="ct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7" name="椭圆 6"/>
          <p:cNvSpPr/>
          <p:nvPr/>
        </p:nvSpPr>
        <p:spPr>
          <a:xfrm>
            <a:off x="3800516" y="1756964"/>
            <a:ext cx="2206901" cy="220690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b="1" dirty="0">
                <a:solidFill>
                  <a:srgbClr val="0A3F75"/>
                </a:solidFill>
                <a:latin typeface="Arial" panose="020B0604020202020204" pitchFamily="34" charset="0"/>
                <a:ea typeface="微软雅黑" panose="020B0503020204020204" pitchFamily="34" charset="-122"/>
              </a:rPr>
              <a:t>A</a:t>
            </a:r>
            <a:endParaRPr lang="zh-CN" altLang="en-US" sz="8000" b="1" dirty="0">
              <a:solidFill>
                <a:srgbClr val="0A3F75"/>
              </a:solidFill>
              <a:latin typeface="Arial" panose="020B0604020202020204" pitchFamily="34" charset="0"/>
              <a:ea typeface="微软雅黑" panose="020B0503020204020204" pitchFamily="34" charset="-122"/>
            </a:endParaRPr>
          </a:p>
        </p:txBody>
      </p:sp>
      <p:sp>
        <p:nvSpPr>
          <p:cNvPr id="8" name="椭圆 7"/>
          <p:cNvSpPr/>
          <p:nvPr/>
        </p:nvSpPr>
        <p:spPr>
          <a:xfrm>
            <a:off x="6135587" y="1756964"/>
            <a:ext cx="2206901" cy="220690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b="1" dirty="0">
                <a:solidFill>
                  <a:srgbClr val="0A3F75"/>
                </a:solidFill>
                <a:latin typeface="Arial" panose="020B0604020202020204" pitchFamily="34" charset="0"/>
                <a:ea typeface="微软雅黑" panose="020B0503020204020204" pitchFamily="34" charset="-122"/>
              </a:rPr>
              <a:t>B</a:t>
            </a:r>
            <a:endParaRPr lang="zh-CN" altLang="en-US" sz="8000" b="1" dirty="0">
              <a:solidFill>
                <a:srgbClr val="0A3F75"/>
              </a:solidFill>
              <a:latin typeface="Arial" panose="020B0604020202020204" pitchFamily="34" charset="0"/>
              <a:ea typeface="微软雅黑" panose="020B0503020204020204" pitchFamily="34" charset="-122"/>
            </a:endParaRPr>
          </a:p>
        </p:txBody>
      </p:sp>
      <p:sp>
        <p:nvSpPr>
          <p:cNvPr id="9" name="椭圆 8"/>
          <p:cNvSpPr/>
          <p:nvPr/>
        </p:nvSpPr>
        <p:spPr>
          <a:xfrm>
            <a:off x="4834435" y="2726798"/>
            <a:ext cx="2474134" cy="2474134"/>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dirty="0">
              <a:solidFill>
                <a:srgbClr val="234983"/>
              </a:solidFill>
              <a:latin typeface="Arial" panose="020B0604020202020204" pitchFamily="34" charset="0"/>
              <a:ea typeface="微软雅黑" panose="020B0503020204020204" pitchFamily="34" charset="-122"/>
            </a:endParaRPr>
          </a:p>
        </p:txBody>
      </p:sp>
      <p:sp>
        <p:nvSpPr>
          <p:cNvPr id="10" name="文本框 9"/>
          <p:cNvSpPr txBox="1"/>
          <p:nvPr/>
        </p:nvSpPr>
        <p:spPr>
          <a:xfrm>
            <a:off x="5457557" y="3485469"/>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1</a:t>
            </a:r>
            <a:endParaRPr lang="en-US" altLang="zh-CN" sz="2000" b="1" dirty="0">
              <a:solidFill>
                <a:srgbClr val="0A3F75"/>
              </a:solidFill>
              <a:latin typeface="Arial" panose="020B0604020202020204" pitchFamily="34" charset="0"/>
              <a:ea typeface="微软雅黑" panose="020B0503020204020204" pitchFamily="34" charset="-122"/>
            </a:endParaRPr>
          </a:p>
        </p:txBody>
      </p:sp>
      <p:sp>
        <p:nvSpPr>
          <p:cNvPr id="11" name="文本框 10"/>
          <p:cNvSpPr txBox="1"/>
          <p:nvPr/>
        </p:nvSpPr>
        <p:spPr>
          <a:xfrm>
            <a:off x="5465200" y="3793975"/>
            <a:ext cx="1280985" cy="830997"/>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grpSp>
        <p:nvGrpSpPr>
          <p:cNvPr id="12" name="组合 11"/>
          <p:cNvGrpSpPr/>
          <p:nvPr/>
        </p:nvGrpSpPr>
        <p:grpSpPr>
          <a:xfrm flipH="1">
            <a:off x="11087930" y="-24"/>
            <a:ext cx="924437" cy="838796"/>
            <a:chOff x="5657384" y="337626"/>
            <a:chExt cx="2609348" cy="2367616"/>
          </a:xfrm>
        </p:grpSpPr>
        <p:sp>
          <p:nvSpPr>
            <p:cNvPr id="13"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8" name="文本框 1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9"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文本框 1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008"/>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ppt_x-0.258"/>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008"/>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241"/>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537"/>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478"/>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065"/>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255"/>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017"/>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latin typeface="Arial" panose="020B0604020202020204" pitchFamily="34" charset="0"/>
              <a:ea typeface="微软雅黑" panose="020B0503020204020204" pitchFamily="34" charset="-122"/>
            </a:endParaRP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sp>
        <p:nvSpPr>
          <p:cNvPr id="5" name="梯形 4"/>
          <p:cNvSpPr/>
          <p:nvPr/>
        </p:nvSpPr>
        <p:spPr>
          <a:xfrm rot="12634210">
            <a:off x="4961962" y="3573761"/>
            <a:ext cx="326154" cy="1623537"/>
          </a:xfrm>
          <a:prstGeom prst="trapezoid">
            <a:avLst>
              <a:gd name="adj" fmla="val 45118"/>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 name="梯形 5"/>
          <p:cNvSpPr/>
          <p:nvPr/>
        </p:nvSpPr>
        <p:spPr>
          <a:xfrm rot="8965790" flipV="1">
            <a:off x="5001971" y="1879599"/>
            <a:ext cx="326154" cy="1623537"/>
          </a:xfrm>
          <a:prstGeom prst="trapezoid">
            <a:avLst>
              <a:gd name="adj" fmla="val 45118"/>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 name="流程图: 或者 6"/>
          <p:cNvSpPr/>
          <p:nvPr/>
        </p:nvSpPr>
        <p:spPr>
          <a:xfrm>
            <a:off x="404765" y="1909839"/>
            <a:ext cx="3203132" cy="3203132"/>
          </a:xfrm>
          <a:prstGeom prst="flowChartOr">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8" name="椭圆 7"/>
          <p:cNvSpPr/>
          <p:nvPr/>
        </p:nvSpPr>
        <p:spPr>
          <a:xfrm>
            <a:off x="4032125" y="1153932"/>
            <a:ext cx="1261965" cy="126196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9" name="椭圆 8"/>
          <p:cNvSpPr/>
          <p:nvPr/>
        </p:nvSpPr>
        <p:spPr>
          <a:xfrm>
            <a:off x="4032125" y="4606912"/>
            <a:ext cx="1261965" cy="126196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600" b="1">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0" name="矩形 9"/>
          <p:cNvSpPr/>
          <p:nvPr/>
        </p:nvSpPr>
        <p:spPr>
          <a:xfrm>
            <a:off x="1152489" y="2490944"/>
            <a:ext cx="646331"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S</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1" name="矩形 10"/>
          <p:cNvSpPr/>
          <p:nvPr/>
        </p:nvSpPr>
        <p:spPr>
          <a:xfrm>
            <a:off x="2289851" y="2501294"/>
            <a:ext cx="838691"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W</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2" name="矩形 11"/>
          <p:cNvSpPr/>
          <p:nvPr/>
        </p:nvSpPr>
        <p:spPr>
          <a:xfrm>
            <a:off x="1103708" y="3873041"/>
            <a:ext cx="723275"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O</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3" name="矩形 12"/>
          <p:cNvSpPr/>
          <p:nvPr/>
        </p:nvSpPr>
        <p:spPr>
          <a:xfrm>
            <a:off x="2400494" y="3873041"/>
            <a:ext cx="607859"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T</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4" name="椭圆 13"/>
          <p:cNvSpPr/>
          <p:nvPr/>
        </p:nvSpPr>
        <p:spPr>
          <a:xfrm>
            <a:off x="1601679" y="3104647"/>
            <a:ext cx="840817" cy="840817"/>
          </a:xfrm>
          <a:prstGeom prst="ellipse">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梯形 14"/>
          <p:cNvSpPr/>
          <p:nvPr/>
        </p:nvSpPr>
        <p:spPr>
          <a:xfrm rot="16200000" flipV="1">
            <a:off x="3869048" y="1514087"/>
            <a:ext cx="326154" cy="4030766"/>
          </a:xfrm>
          <a:prstGeom prst="trapezoid">
            <a:avLst>
              <a:gd name="adj" fmla="val 45118"/>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椭圆 15"/>
          <p:cNvSpPr/>
          <p:nvPr/>
        </p:nvSpPr>
        <p:spPr>
          <a:xfrm>
            <a:off x="4745260" y="2725950"/>
            <a:ext cx="1570908" cy="1570908"/>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ltLang="zh-CN" sz="1600" b="1" dirty="0">
              <a:solidFill>
                <a:srgbClr val="181818"/>
              </a:solidFill>
              <a:latin typeface="Arial" panose="020B0604020202020204" pitchFamily="34" charset="0"/>
              <a:ea typeface="微软雅黑" panose="020B0503020204020204" pitchFamily="34" charset="-122"/>
            </a:endParaRPr>
          </a:p>
        </p:txBody>
      </p:sp>
      <p:sp>
        <p:nvSpPr>
          <p:cNvPr id="17" name="文本框 16"/>
          <p:cNvSpPr txBox="1"/>
          <p:nvPr/>
        </p:nvSpPr>
        <p:spPr>
          <a:xfrm>
            <a:off x="4953074" y="3074253"/>
            <a:ext cx="1492716" cy="369332"/>
          </a:xfrm>
          <a:prstGeom prst="rect">
            <a:avLst/>
          </a:prstGeom>
          <a:noFill/>
        </p:spPr>
        <p:txBody>
          <a:bodyPr wrap="none" rtlCol="0">
            <a:spAutoFit/>
          </a:bodyPr>
          <a:lstStyle/>
          <a:p>
            <a:r>
              <a:rPr lang="en-US" altLang="zh-CN" b="1" dirty="0">
                <a:solidFill>
                  <a:srgbClr val="0A3F75"/>
                </a:solidFill>
                <a:latin typeface="Arial" panose="020B0604020202020204" pitchFamily="34" charset="0"/>
                <a:ea typeface="微软雅黑" panose="020B0503020204020204" pitchFamily="34" charset="-122"/>
              </a:rPr>
              <a:t>EXAMPLE 2</a:t>
            </a:r>
            <a:endParaRPr lang="en-US" altLang="zh-CN" b="1" dirty="0">
              <a:solidFill>
                <a:srgbClr val="0A3F75"/>
              </a:solidFill>
              <a:latin typeface="Arial" panose="020B0604020202020204" pitchFamily="34" charset="0"/>
              <a:ea typeface="微软雅黑" panose="020B0503020204020204" pitchFamily="34" charset="-122"/>
            </a:endParaRPr>
          </a:p>
        </p:txBody>
      </p:sp>
      <p:sp>
        <p:nvSpPr>
          <p:cNvPr id="18" name="文本框 17"/>
          <p:cNvSpPr txBox="1"/>
          <p:nvPr/>
        </p:nvSpPr>
        <p:spPr>
          <a:xfrm>
            <a:off x="4959535" y="3335064"/>
            <a:ext cx="1221455" cy="769441"/>
          </a:xfrm>
          <a:prstGeom prst="rect">
            <a:avLst/>
          </a:prstGeom>
          <a:noFill/>
        </p:spPr>
        <p:txBody>
          <a:bodyPr wrap="square" rtlCol="0">
            <a:spAutoFit/>
          </a:bodyPr>
          <a:lstStyle/>
          <a:p>
            <a:r>
              <a:rPr lang="en-US" altLang="zh-CN" sz="1100" dirty="0">
                <a:latin typeface="Arial" panose="020B0604020202020204" pitchFamily="34" charset="0"/>
                <a:ea typeface="微软雅黑" panose="020B0503020204020204" pitchFamily="34" charset="-122"/>
              </a:rPr>
              <a:t>The empty vessels make the greatest sound . </a:t>
            </a:r>
            <a:endParaRPr lang="zh-CN" altLang="en-US" sz="1100" dirty="0">
              <a:latin typeface="Arial" panose="020B0604020202020204" pitchFamily="34" charset="0"/>
              <a:ea typeface="微软雅黑" panose="020B0503020204020204" pitchFamily="34" charset="-122"/>
            </a:endParaRPr>
          </a:p>
        </p:txBody>
      </p:sp>
      <p:grpSp>
        <p:nvGrpSpPr>
          <p:cNvPr id="19" name="组合 18"/>
          <p:cNvGrpSpPr/>
          <p:nvPr/>
        </p:nvGrpSpPr>
        <p:grpSpPr>
          <a:xfrm flipH="1">
            <a:off x="11087930" y="-24"/>
            <a:ext cx="924437" cy="838796"/>
            <a:chOff x="5657384" y="337626"/>
            <a:chExt cx="2609348" cy="2367616"/>
          </a:xfrm>
        </p:grpSpPr>
        <p:sp>
          <p:nvSpPr>
            <p:cNvPr id="20"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4"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5" name="文本框 24"/>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6"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7" name="文本框 26"/>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321"/>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5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1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291"/>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317"/>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00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16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150"/>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3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074"/>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048"/>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107"/>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01"/>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005"/>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0-#ppt_w/2"/>
                                          </p:val>
                                        </p:tav>
                                        <p:tav tm="100000">
                                          <p:val>
                                            <p:strVal val="#ppt_x"/>
                                          </p:val>
                                        </p:tav>
                                      </p:tavLst>
                                    </p:anim>
                                    <p:anim calcmode="lin" valueType="num">
                                      <p:cBhvr additive="base">
                                        <p:cTn id="64" dur="500" fill="hold"/>
                                        <p:tgtEl>
                                          <p:spTgt spid="16"/>
                                        </p:tgtEl>
                                        <p:attrNameLst>
                                          <p:attrName>ppt_y</p:attrName>
                                        </p:attrNameLst>
                                      </p:cBhvr>
                                      <p:tavLst>
                                        <p:tav tm="0">
                                          <p:val>
                                            <p:strVal val="#ppt_y"/>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stCondLst>
                                            <p:cond delay="0"/>
                                          </p:stCondLst>
                                        </p:cTn>
                                        <p:tgtEl>
                                          <p:spTgt spid="17"/>
                                        </p:tgtEl>
                                        <p:attrNameLst>
                                          <p:attrName>ppt_x</p:attrName>
                                        </p:attrNameLst>
                                      </p:cBhvr>
                                      <p:tavLst>
                                        <p:tav tm="0">
                                          <p:val>
                                            <p:strVal val="#ppt_x-0.480"/>
                                          </p:val>
                                        </p:tav>
                                        <p:tav tm="100000">
                                          <p:val>
                                            <p:strVal val="#ppt_x"/>
                                          </p:val>
                                        </p:tav>
                                      </p:tavLst>
                                    </p:anim>
                                    <p:anim calcmode="lin" valueType="num">
                                      <p:cBhvr additive="base">
                                        <p:cTn id="68"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72" dur="1000" fill="hold">
                                          <p:stCondLst>
                                            <p:cond delay="0"/>
                                          </p:stCondLst>
                                        </p:cTn>
                                        <p:tgtEl>
                                          <p:spTgt spid="18"/>
                                        </p:tgtEl>
                                        <p:attrNameLst>
                                          <p:attrName>ppt_y</p:attrName>
                                        </p:attrNameLst>
                                      </p:cBhvr>
                                      <p:tavLst>
                                        <p:tav tm="0">
                                          <p:val>
                                            <p:strVal val="#ppt_y+0.22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p:bldP spid="11" grpId="0"/>
      <p:bldP spid="12" grpId="0"/>
      <p:bldP spid="13" grpId="0"/>
      <p:bldP spid="14" grpId="0" animBg="1"/>
      <p:bldP spid="15" grpId="0" animBg="1"/>
      <p:bldP spid="16" grpId="0" animBg="1"/>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latin typeface="Arial" panose="020B0604020202020204" pitchFamily="34" charset="0"/>
              <a:ea typeface="微软雅黑" panose="020B0503020204020204" pitchFamily="34" charset="-122"/>
            </a:endParaRP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chemeClr val="bg1">
                  <a:lumMod val="50000"/>
                </a:schemeClr>
              </a:solidFill>
              <a:latin typeface="Arial" panose="020B0604020202020204" pitchFamily="34" charset="0"/>
              <a:ea typeface="微软雅黑" panose="020B0503020204020204" pitchFamily="34" charset="-122"/>
            </a:endParaRPr>
          </a:p>
        </p:txBody>
      </p:sp>
      <p:sp>
        <p:nvSpPr>
          <p:cNvPr id="5" name="任意多边形 44"/>
          <p:cNvSpPr/>
          <p:nvPr/>
        </p:nvSpPr>
        <p:spPr>
          <a:xfrm>
            <a:off x="806174" y="1017659"/>
            <a:ext cx="5512393" cy="4175950"/>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6" name="任意多边形 45"/>
          <p:cNvSpPr/>
          <p:nvPr/>
        </p:nvSpPr>
        <p:spPr>
          <a:xfrm>
            <a:off x="2160862" y="3073846"/>
            <a:ext cx="2803016" cy="2123443"/>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7" name="椭圆 6"/>
          <p:cNvSpPr/>
          <p:nvPr/>
        </p:nvSpPr>
        <p:spPr>
          <a:xfrm>
            <a:off x="2561257" y="4153848"/>
            <a:ext cx="2002226" cy="2002226"/>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ltLang="zh-CN" sz="1400" b="1" dirty="0">
              <a:solidFill>
                <a:schemeClr val="bg1"/>
              </a:solidFill>
              <a:latin typeface="Arial" panose="020B0604020202020204" pitchFamily="34" charset="0"/>
              <a:ea typeface="微软雅黑" panose="020B0503020204020204" pitchFamily="34" charset="-122"/>
            </a:endParaRPr>
          </a:p>
        </p:txBody>
      </p:sp>
      <p:sp>
        <p:nvSpPr>
          <p:cNvPr id="8" name="文本框 7"/>
          <p:cNvSpPr txBox="1"/>
          <p:nvPr/>
        </p:nvSpPr>
        <p:spPr>
          <a:xfrm>
            <a:off x="2868109" y="4729104"/>
            <a:ext cx="1640193" cy="400110"/>
          </a:xfrm>
          <a:prstGeom prst="rect">
            <a:avLst/>
          </a:prstGeom>
          <a:noFill/>
        </p:spPr>
        <p:txBody>
          <a:bodyPr wrap="none" rtlCol="0">
            <a:spAutoFit/>
          </a:bodyPr>
          <a:lstStyle/>
          <a:p>
            <a:r>
              <a:rPr lang="en-US" altLang="zh-CN" sz="2000" b="1" dirty="0">
                <a:solidFill>
                  <a:schemeClr val="bg1"/>
                </a:solidFill>
                <a:latin typeface="Arial" panose="020B0604020202020204" pitchFamily="34" charset="0"/>
                <a:ea typeface="微软雅黑" panose="020B0503020204020204" pitchFamily="34" charset="-122"/>
              </a:rPr>
              <a:t>EXAMPLE 2</a:t>
            </a:r>
            <a:endParaRPr lang="en-US" altLang="zh-CN" sz="2000" b="1" dirty="0">
              <a:solidFill>
                <a:schemeClr val="bg1"/>
              </a:solidFill>
              <a:latin typeface="Arial" panose="020B0604020202020204" pitchFamily="34" charset="0"/>
              <a:ea typeface="微软雅黑" panose="020B0503020204020204" pitchFamily="34" charset="-122"/>
            </a:endParaRPr>
          </a:p>
        </p:txBody>
      </p:sp>
      <p:sp>
        <p:nvSpPr>
          <p:cNvPr id="9" name="文本框 8"/>
          <p:cNvSpPr txBox="1"/>
          <p:nvPr/>
        </p:nvSpPr>
        <p:spPr>
          <a:xfrm>
            <a:off x="2872227" y="5061525"/>
            <a:ext cx="1380286" cy="646331"/>
          </a:xfrm>
          <a:prstGeom prst="rect">
            <a:avLst/>
          </a:prstGeom>
          <a:noFill/>
        </p:spPr>
        <p:txBody>
          <a:bodyPr wrap="square" rtlCol="0">
            <a:spAutoFit/>
          </a:bodyPr>
          <a:lstStyle/>
          <a:p>
            <a:r>
              <a:rPr lang="en-US" altLang="zh-CN" sz="1200" dirty="0">
                <a:solidFill>
                  <a:schemeClr val="bg1"/>
                </a:solidFill>
                <a:latin typeface="Arial" panose="020B0604020202020204" pitchFamily="34" charset="0"/>
                <a:ea typeface="微软雅黑" panose="020B0503020204020204" pitchFamily="34" charset="-122"/>
              </a:rPr>
              <a:t>The empty vessels make the greatest sound . </a:t>
            </a:r>
            <a:endParaRPr lang="zh-CN" altLang="en-US" sz="1200" dirty="0">
              <a:solidFill>
                <a:schemeClr val="bg1"/>
              </a:solidFill>
              <a:latin typeface="Arial" panose="020B0604020202020204" pitchFamily="34" charset="0"/>
              <a:ea typeface="微软雅黑" panose="020B0503020204020204" pitchFamily="34" charset="-122"/>
            </a:endParaRPr>
          </a:p>
        </p:txBody>
      </p:sp>
      <p:sp>
        <p:nvSpPr>
          <p:cNvPr id="10" name="矩形 9"/>
          <p:cNvSpPr/>
          <p:nvPr/>
        </p:nvSpPr>
        <p:spPr>
          <a:xfrm>
            <a:off x="3004364" y="3559085"/>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11" name="矩形 10"/>
          <p:cNvSpPr/>
          <p:nvPr/>
        </p:nvSpPr>
        <p:spPr>
          <a:xfrm>
            <a:off x="2733863" y="1327666"/>
            <a:ext cx="1739467" cy="1744067"/>
          </a:xfrm>
          <a:prstGeom prst="rect">
            <a:avLst/>
          </a:prstGeom>
        </p:spPr>
        <p:txBody>
          <a:bodyPr wrap="square">
            <a:spAutoFit/>
          </a:bodyPr>
          <a:lstStyle/>
          <a:p>
            <a:r>
              <a:rPr lang="en-US" altLang="zh-CN" sz="1100" dirty="0">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endParaRPr lang="en-US" altLang="zh-CN" sz="1100" dirty="0">
              <a:latin typeface="Arial" panose="020B0604020202020204" pitchFamily="34" charset="0"/>
              <a:ea typeface="微软雅黑" panose="020B0503020204020204" pitchFamily="34" charset="-122"/>
            </a:endParaRPr>
          </a:p>
          <a:p>
            <a:endParaRPr lang="en-US" altLang="zh-CN" sz="800" b="1" dirty="0">
              <a:latin typeface="Arial" panose="020B0604020202020204" pitchFamily="34" charset="0"/>
              <a:ea typeface="微软雅黑" panose="020B0503020204020204" pitchFamily="34" charset="-122"/>
            </a:endParaRPr>
          </a:p>
          <a:p>
            <a:pPr>
              <a:lnSpc>
                <a:spcPts val="2000"/>
              </a:lnSpc>
            </a:pPr>
            <a:r>
              <a:rPr lang="en-US" altLang="zh-CN" sz="2400" b="1" dirty="0">
                <a:solidFill>
                  <a:srgbClr val="234983"/>
                </a:solidFill>
                <a:latin typeface="Arial" panose="020B0604020202020204" pitchFamily="34" charset="0"/>
                <a:ea typeface="微软雅黑" panose="020B0503020204020204" pitchFamily="34" charset="-122"/>
              </a:rPr>
              <a:t>FOR EXAMPLE</a:t>
            </a:r>
            <a:endParaRPr lang="zh-CN" altLang="en-US" sz="2400" b="1" dirty="0">
              <a:solidFill>
                <a:srgbClr val="234983"/>
              </a:solidFill>
              <a:latin typeface="Arial" panose="020B0604020202020204" pitchFamily="34" charset="0"/>
              <a:ea typeface="微软雅黑" panose="020B0503020204020204" pitchFamily="34" charset="-122"/>
            </a:endParaRPr>
          </a:p>
        </p:txBody>
      </p:sp>
      <p:grpSp>
        <p:nvGrpSpPr>
          <p:cNvPr id="12" name="组合 11"/>
          <p:cNvGrpSpPr/>
          <p:nvPr/>
        </p:nvGrpSpPr>
        <p:grpSpPr>
          <a:xfrm flipH="1">
            <a:off x="11087930" y="-24"/>
            <a:ext cx="924437" cy="838796"/>
            <a:chOff x="5657384" y="337626"/>
            <a:chExt cx="2609348" cy="2367616"/>
          </a:xfrm>
        </p:grpSpPr>
        <p:sp>
          <p:nvSpPr>
            <p:cNvPr id="13"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8" name="文本框 1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9"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文本框 1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278"/>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7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16"/>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6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147"/>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383"/>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308"/>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2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29"/>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360"/>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p:bldP spid="9" grpId="0"/>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1" cstate="screen">
              <a:extLst>
                <a:ext uri="{BEBA8EAE-BF5A-486C-A8C5-ECC9F3942E4B}">
                  <a14:imgProps xmlns:a14="http://schemas.microsoft.com/office/drawing/2010/main">
                    <a14:imgLayer r:embed="rId2">
                      <a14:imgEffect>
                        <a14:brightnessContrast contrast="20000"/>
                      </a14:imgEffect>
                      <a14:imgEffect>
                        <a14:sharpenSoften amount="2500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1404259" y="5691842"/>
            <a:ext cx="6639347" cy="738664"/>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800" b="1" kern="5000">
                <a:cs typeface="Arial" panose="020B0604020202020204" pitchFamily="34" charset="0"/>
              </a:rPr>
              <a:t>感谢聆听，批评指导</a:t>
            </a:r>
            <a:endParaRPr lang="zh-CN" altLang="en-US" sz="4800" b="1" kern="5000" dirty="0">
              <a:cs typeface="Arial" panose="020B0604020202020204" pitchFamily="34" charset="0"/>
            </a:endParaRPr>
          </a:p>
        </p:txBody>
      </p:sp>
      <p:sp>
        <p:nvSpPr>
          <p:cNvPr id="8" name="矩形 259"/>
          <p:cNvSpPr>
            <a:spLocks noChangeArrowheads="1"/>
          </p:cNvSpPr>
          <p:nvPr/>
        </p:nvSpPr>
        <p:spPr bwMode="auto">
          <a:xfrm>
            <a:off x="1404259" y="5306879"/>
            <a:ext cx="7834088" cy="369332"/>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smtClean="0">
                <a:cs typeface="Arial" panose="020B0604020202020204" pitchFamily="34" charset="0"/>
              </a:rPr>
              <a:t>THE WOLF WOLF TEAM INTRODUCTION PPT</a:t>
            </a:r>
            <a:endParaRPr lang="zh-CN" altLang="en-US" sz="2400" dirty="0">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899"/>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4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4599"/>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7" grpId="1"/>
      <p:bldP spid="8" grpId="0"/>
      <p:bldP spid="8"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4138586" y="1491753"/>
            <a:ext cx="3935146" cy="3935146"/>
          </a:xfrm>
          <a:prstGeom prst="ellipse">
            <a:avLst/>
          </a:prstGeom>
          <a:noFill/>
          <a:ln w="19050" cap="flat" cmpd="sng" algn="ctr">
            <a:solidFill>
              <a:srgbClr val="0A3F75"/>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2" name="椭圆 11"/>
          <p:cNvSpPr/>
          <p:nvPr/>
        </p:nvSpPr>
        <p:spPr>
          <a:xfrm>
            <a:off x="4188227" y="1531234"/>
            <a:ext cx="3815544" cy="3815544"/>
          </a:xfrm>
          <a:prstGeom prst="ellipse">
            <a:avLst/>
          </a:prstGeom>
          <a:solidFill>
            <a:srgbClr val="FFFFFF">
              <a:lumMod val="95000"/>
            </a:srgbClr>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3" name="椭圆 12"/>
          <p:cNvSpPr/>
          <p:nvPr/>
        </p:nvSpPr>
        <p:spPr>
          <a:xfrm>
            <a:off x="4248149" y="1591156"/>
            <a:ext cx="3695700" cy="3695700"/>
          </a:xfrm>
          <a:prstGeom prst="ellipse">
            <a:avLst/>
          </a:prstGeom>
          <a:gradFill flip="none" rotWithShape="1">
            <a:gsLst>
              <a:gs pos="0">
                <a:srgbClr val="FFFFFF"/>
              </a:gs>
              <a:gs pos="36000">
                <a:srgbClr val="FFFFFF"/>
              </a:gs>
              <a:gs pos="100000">
                <a:srgbClr val="C7C7C7"/>
              </a:gs>
            </a:gsLst>
            <a:lin ang="13500000" scaled="1"/>
            <a:tileRect/>
          </a:gradFill>
          <a:ln w="25400" cap="flat" cmpd="sng" algn="ctr">
            <a:solidFill>
              <a:srgbClr val="FFFFFF"/>
            </a:solidFill>
            <a:prstDash val="solid"/>
            <a:miter lim="800000"/>
          </a:ln>
          <a:effectLst>
            <a:outerShdw blurRad="419100" dist="838200" dir="2700000" sx="90000" sy="90000" algn="tl" rotWithShape="0">
              <a:srgbClr val="FFFFFF">
                <a:lumMod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4" name="椭圆 13"/>
          <p:cNvSpPr/>
          <p:nvPr/>
        </p:nvSpPr>
        <p:spPr>
          <a:xfrm>
            <a:off x="6790157" y="1415735"/>
            <a:ext cx="1012723" cy="1012723"/>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5715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5" name="文本框 6"/>
          <p:cNvSpPr txBox="1"/>
          <p:nvPr/>
        </p:nvSpPr>
        <p:spPr>
          <a:xfrm>
            <a:off x="4779192" y="2571005"/>
            <a:ext cx="2693152" cy="584775"/>
          </a:xfrm>
          <a:prstGeom prst="rect">
            <a:avLst/>
          </a:prstGeom>
          <a:noFill/>
        </p:spPr>
        <p:txBody>
          <a:bodyPr wrap="square" rtlCol="0">
            <a:spAutoFit/>
          </a:bodyPr>
          <a:lstStyle/>
          <a:p>
            <a:pPr algn="ct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16" name="矩形 15"/>
          <p:cNvSpPr/>
          <p:nvPr/>
        </p:nvSpPr>
        <p:spPr>
          <a:xfrm>
            <a:off x="4487332" y="3155780"/>
            <a:ext cx="3217334" cy="978729"/>
          </a:xfrm>
          <a:prstGeom prst="rect">
            <a:avLst/>
          </a:prstGeom>
        </p:spPr>
        <p:txBody>
          <a:bodyPr wrap="square">
            <a:spAutoFit/>
          </a:bodyPr>
          <a:lstStyle/>
          <a:p>
            <a:pPr algn="ctr" fontAlgn="auto">
              <a:lnSpc>
                <a:spcPct val="120000"/>
              </a:lnSpc>
              <a:spcBef>
                <a:spcPts val="0"/>
              </a:spcBef>
              <a:spcAft>
                <a:spcPts val="0"/>
              </a:spcAft>
            </a:pPr>
            <a:r>
              <a:rPr lang="en-US" altLang="zh-CN" sz="1600" dirty="0">
                <a:solidFill>
                  <a:srgbClr val="000000">
                    <a:lumMod val="75000"/>
                    <a:lumOff val="25000"/>
                  </a:srgbClr>
                </a:solidFill>
                <a:latin typeface="Arial" panose="020B0604020202020204" pitchFamily="34" charset="0"/>
                <a:ea typeface="微软雅黑" panose="020B0503020204020204" pitchFamily="34" charset="-122"/>
              </a:rPr>
              <a:t>  </a:t>
            </a:r>
            <a:r>
              <a:rPr lang="zh-CN" altLang="en-US" sz="1600" dirty="0">
                <a:solidFill>
                  <a:srgbClr val="000000">
                    <a:lumMod val="65000"/>
                    <a:lumOff val="35000"/>
                  </a:srgb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endParaRPr lang="zh-CN" altLang="en-US" sz="1600" dirty="0">
              <a:solidFill>
                <a:srgbClr val="000000">
                  <a:lumMod val="65000"/>
                  <a:lumOff val="35000"/>
                </a:srgbClr>
              </a:solidFill>
              <a:latin typeface="Arial" panose="020B0604020202020204" pitchFamily="34" charset="0"/>
              <a:ea typeface="微软雅黑" panose="020B0503020204020204" pitchFamily="34" charset="-122"/>
            </a:endParaRPr>
          </a:p>
        </p:txBody>
      </p:sp>
      <p:sp>
        <p:nvSpPr>
          <p:cNvPr id="17" name="矩形 16"/>
          <p:cNvSpPr/>
          <p:nvPr/>
        </p:nvSpPr>
        <p:spPr>
          <a:xfrm>
            <a:off x="6949331" y="1615778"/>
            <a:ext cx="755335" cy="707886"/>
          </a:xfrm>
          <a:prstGeom prst="rect">
            <a:avLst/>
          </a:prstGeom>
        </p:spPr>
        <p:txBody>
          <a:bodyPr wrap="none">
            <a:spAutoFit/>
          </a:bodyPr>
          <a:lstStyle/>
          <a:p>
            <a:pPr algn="ctr" fontAlgn="auto">
              <a:spcBef>
                <a:spcPts val="0"/>
              </a:spcBef>
              <a:spcAft>
                <a:spcPts val="0"/>
              </a:spcAft>
            </a:pPr>
            <a:r>
              <a:rPr lang="en-US" altLang="zh-CN" sz="4000" b="1" dirty="0">
                <a:solidFill>
                  <a:srgbClr val="0A3F75"/>
                </a:solidFill>
                <a:latin typeface="Arial" panose="020B0604020202020204" pitchFamily="34" charset="0"/>
                <a:ea typeface="微软雅黑" panose="020B0503020204020204" pitchFamily="34" charset="-122"/>
              </a:rPr>
              <a:t>01</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18" name="圆角矩形 71"/>
          <p:cNvSpPr/>
          <p:nvPr/>
        </p:nvSpPr>
        <p:spPr>
          <a:xfrm>
            <a:off x="5931706" y="4253809"/>
            <a:ext cx="348906" cy="60960"/>
          </a:xfrm>
          <a:prstGeom prst="roundRect">
            <a:avLst>
              <a:gd name="adj" fmla="val 50000"/>
            </a:avLst>
          </a:prstGeom>
          <a:solidFill>
            <a:srgbClr val="1D335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cxnSp>
        <p:nvCxnSpPr>
          <p:cNvPr id="19" name="直接连接符 18"/>
          <p:cNvCxnSpPr/>
          <p:nvPr/>
        </p:nvCxnSpPr>
        <p:spPr>
          <a:xfrm>
            <a:off x="6106159" y="4429760"/>
            <a:ext cx="0" cy="782320"/>
          </a:xfrm>
          <a:prstGeom prst="line">
            <a:avLst/>
          </a:prstGeom>
          <a:noFill/>
          <a:ln w="25400" cap="rnd" cmpd="sng" algn="ctr">
            <a:solidFill>
              <a:srgbClr val="0A3F75"/>
            </a:solidFill>
            <a:prstDash val="solid"/>
            <a:round/>
          </a:ln>
          <a:effectLst/>
        </p:spPr>
      </p:cxn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13"/>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13"/>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p:cTn id="14" dur="750" fill="hold"/>
                                        <p:tgtEl>
                                          <p:spTgt spid="14"/>
                                        </p:tgtEl>
                                        <p:attrNameLst>
                                          <p:attrName>ppt_w</p:attrName>
                                        </p:attrNameLst>
                                      </p:cBhvr>
                                      <p:tavLst>
                                        <p:tav tm="0">
                                          <p:val>
                                            <p:fltVal val="0"/>
                                          </p:val>
                                        </p:tav>
                                        <p:tav tm="100000">
                                          <p:val>
                                            <p:strVal val="#ppt_w"/>
                                          </p:val>
                                        </p:tav>
                                      </p:tavLst>
                                    </p:anim>
                                    <p:anim calcmode="lin" valueType="num">
                                      <p:cBhvr>
                                        <p:cTn id="15" dur="750" fill="hold"/>
                                        <p:tgtEl>
                                          <p:spTgt spid="14"/>
                                        </p:tgtEl>
                                        <p:attrNameLst>
                                          <p:attrName>ppt_h</p:attrName>
                                        </p:attrNameLst>
                                      </p:cBhvr>
                                      <p:tavLst>
                                        <p:tav tm="0">
                                          <p:val>
                                            <p:fltVal val="0"/>
                                          </p:val>
                                        </p:tav>
                                        <p:tav tm="100000">
                                          <p:val>
                                            <p:strVal val="#ppt_h"/>
                                          </p:val>
                                        </p:tav>
                                      </p:tavLst>
                                    </p:anim>
                                    <p:animEffect transition="in" filter="fade">
                                      <p:cBhvr>
                                        <p:cTn id="16" dur="750"/>
                                        <p:tgtEl>
                                          <p:spTgt spid="14"/>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750"/>
                                        <p:tgtEl>
                                          <p:spTgt spid="15"/>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750"/>
                                        <p:tgtEl>
                                          <p:spTgt spid="11"/>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par>
                                <p:cTn id="29" presetID="22" presetClass="entr" presetSubtype="4" fill="hold" nodeType="withEffect">
                                  <p:stCondLst>
                                    <p:cond delay="1750"/>
                                  </p:stCondLst>
                                  <p:childTnLst>
                                    <p:set>
                                      <p:cBhvr>
                                        <p:cTn id="30" dur="1" fill="hold">
                                          <p:stCondLst>
                                            <p:cond delay="0"/>
                                          </p:stCondLst>
                                        </p:cTn>
                                        <p:tgtEl>
                                          <p:spTgt spid="19"/>
                                        </p:tgtEl>
                                        <p:attrNameLst>
                                          <p:attrName>style.visibility</p:attrName>
                                        </p:attrNameLst>
                                      </p:cBhvr>
                                      <p:to>
                                        <p:strVal val="visible"/>
                                      </p:to>
                                    </p:set>
                                    <p:animEffect transition="in" filter="wipe(down)">
                                      <p:cBhvr>
                                        <p:cTn id="31" dur="750"/>
                                        <p:tgtEl>
                                          <p:spTgt spid="19"/>
                                        </p:tgtEl>
                                      </p:cBhvr>
                                    </p:animEffect>
                                  </p:childTnLst>
                                </p:cTn>
                              </p:par>
                              <p:par>
                                <p:cTn id="32" presetID="53" presetClass="entr" presetSubtype="16" fill="hold" grpId="0" nodeType="withEffect">
                                  <p:stCondLst>
                                    <p:cond delay="1750"/>
                                  </p:stCondLst>
                                  <p:childTnLst>
                                    <p:set>
                                      <p:cBhvr>
                                        <p:cTn id="33" dur="1" fill="hold">
                                          <p:stCondLst>
                                            <p:cond delay="0"/>
                                          </p:stCondLst>
                                        </p:cTn>
                                        <p:tgtEl>
                                          <p:spTgt spid="18"/>
                                        </p:tgtEl>
                                        <p:attrNameLst>
                                          <p:attrName>style.visibility</p:attrName>
                                        </p:attrNameLst>
                                      </p:cBhvr>
                                      <p:to>
                                        <p:strVal val="visible"/>
                                      </p:to>
                                    </p:set>
                                    <p:anim calcmode="lin" valueType="num">
                                      <p:cBhvr>
                                        <p:cTn id="34" dur="750" fill="hold"/>
                                        <p:tgtEl>
                                          <p:spTgt spid="18"/>
                                        </p:tgtEl>
                                        <p:attrNameLst>
                                          <p:attrName>ppt_w</p:attrName>
                                        </p:attrNameLst>
                                      </p:cBhvr>
                                      <p:tavLst>
                                        <p:tav tm="0">
                                          <p:val>
                                            <p:fltVal val="0"/>
                                          </p:val>
                                        </p:tav>
                                        <p:tav tm="100000">
                                          <p:val>
                                            <p:strVal val="#ppt_w"/>
                                          </p:val>
                                        </p:tav>
                                      </p:tavLst>
                                    </p:anim>
                                    <p:anim calcmode="lin" valueType="num">
                                      <p:cBhvr>
                                        <p:cTn id="35" dur="750" fill="hold"/>
                                        <p:tgtEl>
                                          <p:spTgt spid="18"/>
                                        </p:tgtEl>
                                        <p:attrNameLst>
                                          <p:attrName>ppt_h</p:attrName>
                                        </p:attrNameLst>
                                      </p:cBhvr>
                                      <p:tavLst>
                                        <p:tav tm="0">
                                          <p:val>
                                            <p:fltVal val="0"/>
                                          </p:val>
                                        </p:tav>
                                        <p:tav tm="100000">
                                          <p:val>
                                            <p:strVal val="#ppt_h"/>
                                          </p:val>
                                        </p:tav>
                                      </p:tavLst>
                                    </p:anim>
                                    <p:animEffect transition="in" filter="fade">
                                      <p:cBhvr>
                                        <p:cTn id="36" dur="750"/>
                                        <p:tgtEl>
                                          <p:spTgt spid="18"/>
                                        </p:tgtEl>
                                      </p:cBhvr>
                                    </p:animEffect>
                                  </p:childTnLst>
                                </p:cTn>
                              </p:par>
                              <p:par>
                                <p:cTn id="37" presetID="53" presetClass="entr" presetSubtype="16" fill="hold" grpId="0" nodeType="withEffect">
                                  <p:stCondLst>
                                    <p:cond delay="1750"/>
                                  </p:stCondLst>
                                  <p:childTnLst>
                                    <p:set>
                                      <p:cBhvr>
                                        <p:cTn id="38" dur="1" fill="hold">
                                          <p:stCondLst>
                                            <p:cond delay="0"/>
                                          </p:stCondLst>
                                        </p:cTn>
                                        <p:tgtEl>
                                          <p:spTgt spid="17"/>
                                        </p:tgtEl>
                                        <p:attrNameLst>
                                          <p:attrName>style.visibility</p:attrName>
                                        </p:attrNameLst>
                                      </p:cBhvr>
                                      <p:to>
                                        <p:strVal val="visible"/>
                                      </p:to>
                                    </p:set>
                                    <p:anim calcmode="lin" valueType="num">
                                      <p:cBhvr>
                                        <p:cTn id="39" dur="750" fill="hold"/>
                                        <p:tgtEl>
                                          <p:spTgt spid="17"/>
                                        </p:tgtEl>
                                        <p:attrNameLst>
                                          <p:attrName>ppt_w</p:attrName>
                                        </p:attrNameLst>
                                      </p:cBhvr>
                                      <p:tavLst>
                                        <p:tav tm="0">
                                          <p:val>
                                            <p:fltVal val="0"/>
                                          </p:val>
                                        </p:tav>
                                        <p:tav tm="100000">
                                          <p:val>
                                            <p:strVal val="#ppt_w"/>
                                          </p:val>
                                        </p:tav>
                                      </p:tavLst>
                                    </p:anim>
                                    <p:anim calcmode="lin" valueType="num">
                                      <p:cBhvr>
                                        <p:cTn id="40" dur="750" fill="hold"/>
                                        <p:tgtEl>
                                          <p:spTgt spid="17"/>
                                        </p:tgtEl>
                                        <p:attrNameLst>
                                          <p:attrName>ppt_h</p:attrName>
                                        </p:attrNameLst>
                                      </p:cBhvr>
                                      <p:tavLst>
                                        <p:tav tm="0">
                                          <p:val>
                                            <p:fltVal val="0"/>
                                          </p:val>
                                        </p:tav>
                                        <p:tav tm="100000">
                                          <p:val>
                                            <p:strVal val="#ppt_h"/>
                                          </p:val>
                                        </p:tav>
                                      </p:tavLst>
                                    </p:anim>
                                    <p:animEffect transition="in" filter="fade">
                                      <p:cBhvr>
                                        <p:cTn id="41"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3" grpId="1" animBg="1"/>
      <p:bldP spid="13" grpId="2" animBg="1"/>
      <p:bldP spid="14" grpId="0" animBg="1"/>
      <p:bldP spid="15" grpId="0"/>
      <p:bldP spid="16" grpId="0"/>
      <p:bldP spid="17"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flipH="1">
            <a:off x="11087930" y="15925"/>
            <a:ext cx="924437" cy="838796"/>
            <a:chOff x="5657384" y="337626"/>
            <a:chExt cx="2609348" cy="2367616"/>
          </a:xfrm>
        </p:grpSpPr>
        <p:sp>
          <p:nvSpPr>
            <p:cNvPr id="16"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7"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8"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9"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0"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21" name="文本框 7"/>
          <p:cNvSpPr txBox="1"/>
          <p:nvPr/>
        </p:nvSpPr>
        <p:spPr>
          <a:xfrm>
            <a:off x="1013938" y="333343"/>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2" name="Freeform 19"/>
          <p:cNvSpPr/>
          <p:nvPr/>
        </p:nvSpPr>
        <p:spPr bwMode="auto">
          <a:xfrm rot="10800000">
            <a:off x="123154" y="80949"/>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文本框 9"/>
          <p:cNvSpPr txBox="1"/>
          <p:nvPr/>
        </p:nvSpPr>
        <p:spPr>
          <a:xfrm>
            <a:off x="106880" y="333343"/>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
        <p:nvSpPr>
          <p:cNvPr id="24" name="矩形 23"/>
          <p:cNvSpPr/>
          <p:nvPr/>
        </p:nvSpPr>
        <p:spPr>
          <a:xfrm>
            <a:off x="479426" y="1240649"/>
            <a:ext cx="5400584" cy="5084025"/>
          </a:xfrm>
          <a:prstGeom prst="rect">
            <a:avLst/>
          </a:prstGeom>
          <a:blipFill>
            <a:blip r:embed="rId1" cstate="screen"/>
            <a:stretch>
              <a:fillRect/>
            </a:stretch>
          </a:blip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5" name="文本框 11"/>
          <p:cNvSpPr txBox="1"/>
          <p:nvPr/>
        </p:nvSpPr>
        <p:spPr>
          <a:xfrm>
            <a:off x="6096000" y="1944628"/>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26" name="矩形 25"/>
          <p:cNvSpPr/>
          <p:nvPr/>
        </p:nvSpPr>
        <p:spPr>
          <a:xfrm>
            <a:off x="6125028" y="2631001"/>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27" name="矩形 26"/>
          <p:cNvSpPr/>
          <p:nvPr/>
        </p:nvSpPr>
        <p:spPr>
          <a:xfrm>
            <a:off x="6125028" y="4446432"/>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ln w="0"/>
                <a:solidFill>
                  <a:srgbClr val="000000"/>
                </a:solidFill>
                <a:effectLst>
                  <a:outerShdw blurRad="38100" dist="19050" dir="2700000" algn="tl" rotWithShape="0">
                    <a:srgbClr val="000000">
                      <a:alpha val="40000"/>
                    </a:srgbClr>
                  </a:outerShdw>
                </a:effectLst>
                <a:latin typeface="Arial" panose="020B0604020202020204" pitchFamily="34" charset="0"/>
                <a:ea typeface="微软雅黑" panose="020B0503020204020204" pitchFamily="34" charset="-122"/>
              </a:rPr>
              <a:t> </a:t>
            </a:r>
            <a:r>
              <a:rPr lang="zh-CN" altLang="en-US" sz="1200" dirty="0">
                <a:solidFill>
                  <a:srgbClr val="FFFFFF">
                    <a:lumMod val="50000"/>
                  </a:srgbClr>
                </a:solidFill>
                <a:latin typeface="Arial" panose="020B0604020202020204" pitchFamily="34" charset="0"/>
                <a:ea typeface="微软雅黑" panose="020B0503020204020204" pitchFamily="34" charset="-122"/>
              </a:rPr>
              <a:t>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38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38000">
                                          <p:cBhvr additive="base">
                                            <p:cTn id="7" dur="500" fill="hold"/>
                                            <p:tgtEl>
                                              <p:spTgt spid="24"/>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38000">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14:bounceEnd="38000">
                                          <p:cBhvr additive="base">
                                            <p:cTn id="11" dur="1000" fill="hold">
                                              <p:stCondLst>
                                                <p:cond delay="0"/>
                                              </p:stCondLst>
                                            </p:cTn>
                                            <p:tgtEl>
                                              <p:spTgt spid="25"/>
                                            </p:tgtEl>
                                            <p:attrNameLst>
                                              <p:attrName>ppt_x</p:attrName>
                                            </p:attrNameLst>
                                          </p:cBhvr>
                                          <p:tavLst>
                                            <p:tav tm="0">
                                              <p:val>
                                                <p:strVal val="#ppt_x"/>
                                              </p:val>
                                            </p:tav>
                                            <p:tav tm="100000">
                                              <p:val>
                                                <p:strVal val="#ppt_x"/>
                                              </p:val>
                                            </p:tav>
                                          </p:tavLst>
                                        </p:anim>
                                        <p:anim calcmode="lin" valueType="num" p14:bounceEnd="38000">
                                          <p:cBhvr additive="base">
                                            <p:cTn id="12" dur="1000" fill="hold">
                                              <p:stCondLst>
                                                <p:cond delay="0"/>
                                              </p:stCondLst>
                                            </p:cTn>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38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38000">
                                          <p:cBhvr additive="base">
                                            <p:cTn id="15" dur="1000" fill="hold">
                                              <p:stCondLst>
                                                <p:cond delay="0"/>
                                              </p:stCondLst>
                                            </p:cTn>
                                            <p:tgtEl>
                                              <p:spTgt spid="26"/>
                                            </p:tgtEl>
                                            <p:attrNameLst>
                                              <p:attrName>ppt_x</p:attrName>
                                            </p:attrNameLst>
                                          </p:cBhvr>
                                          <p:tavLst>
                                            <p:tav tm="0">
                                              <p:val>
                                                <p:strVal val="#ppt_x"/>
                                              </p:val>
                                            </p:tav>
                                            <p:tav tm="100000">
                                              <p:val>
                                                <p:strVal val="#ppt_x"/>
                                              </p:val>
                                            </p:tav>
                                          </p:tavLst>
                                        </p:anim>
                                        <p:anim calcmode="lin" valueType="num" p14:bounceEnd="38000">
                                          <p:cBhvr additive="base">
                                            <p:cTn id="16" dur="1000" fill="hold">
                                              <p:stCondLst>
                                                <p:cond delay="0"/>
                                              </p:stCondLst>
                                            </p:cTn>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38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38000">
                                          <p:cBhvr additive="base">
                                            <p:cTn id="19" dur="1000" fill="hold">
                                              <p:stCondLst>
                                                <p:cond delay="0"/>
                                              </p:stCondLst>
                                            </p:cTn>
                                            <p:tgtEl>
                                              <p:spTgt spid="27"/>
                                            </p:tgtEl>
                                            <p:attrNameLst>
                                              <p:attrName>ppt_x</p:attrName>
                                            </p:attrNameLst>
                                          </p:cBhvr>
                                          <p:tavLst>
                                            <p:tav tm="0">
                                              <p:val>
                                                <p:strVal val="#ppt_x"/>
                                              </p:val>
                                            </p:tav>
                                            <p:tav tm="100000">
                                              <p:val>
                                                <p:strVal val="#ppt_x"/>
                                              </p:val>
                                            </p:tav>
                                          </p:tavLst>
                                        </p:anim>
                                        <p:anim calcmode="lin" valueType="num" p14:bounceEnd="38000">
                                          <p:cBhvr additive="base">
                                            <p:cTn id="20" dur="1000" fill="hold">
                                              <p:stCondLst>
                                                <p:cond delay="0"/>
                                              </p:stCondLst>
                                            </p:cTn>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stCondLst>
                                                <p:cond delay="0"/>
                                              </p:stCondLst>
                                            </p:cTn>
                                            <p:tgtEl>
                                              <p:spTgt spid="25"/>
                                            </p:tgtEl>
                                            <p:attrNameLst>
                                              <p:attrName>ppt_x</p:attrName>
                                            </p:attrNameLst>
                                          </p:cBhvr>
                                          <p:tavLst>
                                            <p:tav tm="0">
                                              <p:val>
                                                <p:strVal val="#ppt_x"/>
                                              </p:val>
                                            </p:tav>
                                            <p:tav tm="100000">
                                              <p:val>
                                                <p:strVal val="#ppt_x"/>
                                              </p:val>
                                            </p:tav>
                                          </p:tavLst>
                                        </p:anim>
                                        <p:anim calcmode="lin" valueType="num">
                                          <p:cBhvr additive="base">
                                            <p:cTn id="12" dur="1000" fill="hold">
                                              <p:stCondLst>
                                                <p:cond delay="0"/>
                                              </p:stCondLst>
                                            </p:cTn>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stCondLst>
                                                <p:cond delay="0"/>
                                              </p:stCondLst>
                                            </p:cTn>
                                            <p:tgtEl>
                                              <p:spTgt spid="26"/>
                                            </p:tgtEl>
                                            <p:attrNameLst>
                                              <p:attrName>ppt_x</p:attrName>
                                            </p:attrNameLst>
                                          </p:cBhvr>
                                          <p:tavLst>
                                            <p:tav tm="0">
                                              <p:val>
                                                <p:strVal val="#ppt_x"/>
                                              </p:val>
                                            </p:tav>
                                            <p:tav tm="100000">
                                              <p:val>
                                                <p:strVal val="#ppt_x"/>
                                              </p:val>
                                            </p:tav>
                                          </p:tavLst>
                                        </p:anim>
                                        <p:anim calcmode="lin" valueType="num">
                                          <p:cBhvr additive="base">
                                            <p:cTn id="16" dur="1000" fill="hold">
                                              <p:stCondLst>
                                                <p:cond delay="0"/>
                                              </p:stCondLst>
                                            </p:cTn>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stCondLst>
                                                <p:cond delay="0"/>
                                              </p:stCondLst>
                                            </p:cTn>
                                            <p:tgtEl>
                                              <p:spTgt spid="27"/>
                                            </p:tgtEl>
                                            <p:attrNameLst>
                                              <p:attrName>ppt_x</p:attrName>
                                            </p:attrNameLst>
                                          </p:cBhvr>
                                          <p:tavLst>
                                            <p:tav tm="0">
                                              <p:val>
                                                <p:strVal val="#ppt_x"/>
                                              </p:val>
                                            </p:tav>
                                            <p:tav tm="100000">
                                              <p:val>
                                                <p:strVal val="#ppt_x"/>
                                              </p:val>
                                            </p:tav>
                                          </p:tavLst>
                                        </p:anim>
                                        <p:anim calcmode="lin" valueType="num">
                                          <p:cBhvr additive="base">
                                            <p:cTn id="20" dur="1000" fill="hold">
                                              <p:stCondLst>
                                                <p:cond delay="0"/>
                                              </p:stCondLst>
                                            </p:cTn>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1759470" y="2193236"/>
            <a:ext cx="3275617" cy="2998912"/>
          </a:xfrm>
          <a:prstGeom prst="ellipse">
            <a:avLst/>
          </a:prstGeom>
          <a:noFill/>
          <a:ln w="1016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ts val="2000"/>
              </a:lnSpc>
              <a:spcBef>
                <a:spcPts val="0"/>
              </a:spcBef>
              <a:spcAft>
                <a:spcPts val="0"/>
              </a:spcAft>
              <a:buClrTx/>
              <a:buSzTx/>
              <a:buFontTx/>
              <a:buNone/>
              <a:defRPr/>
            </a:pPr>
            <a:r>
              <a:rPr kumimoji="0" lang="en-US" altLang="zh-CN" sz="18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8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a:off x="4284061" y="2784284"/>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2472122" y="1139844"/>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a:t>
            </a:r>
            <a:endPar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60183" y="2784284"/>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EXAMPLE</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3" name="椭圆 22"/>
          <p:cNvSpPr/>
          <p:nvPr/>
        </p:nvSpPr>
        <p:spPr>
          <a:xfrm>
            <a:off x="2472122" y="4428725"/>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TEXT</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4" name="文本框 6"/>
          <p:cNvSpPr txBox="1"/>
          <p:nvPr/>
        </p:nvSpPr>
        <p:spPr>
          <a:xfrm>
            <a:off x="7043655"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25" name="矩形 24"/>
          <p:cNvSpPr/>
          <p:nvPr/>
        </p:nvSpPr>
        <p:spPr>
          <a:xfrm>
            <a:off x="7072683" y="249893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26" name="矩形 25"/>
          <p:cNvSpPr/>
          <p:nvPr/>
        </p:nvSpPr>
        <p:spPr>
          <a:xfrm>
            <a:off x="7072683" y="431436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ln w="0"/>
                <a:solidFill>
                  <a:srgbClr val="000000"/>
                </a:solidFill>
                <a:effectLst>
                  <a:outerShdw blurRad="38100" dist="19050" dir="2700000" algn="tl" rotWithShape="0">
                    <a:srgbClr val="000000">
                      <a:alpha val="40000"/>
                    </a:srgbClr>
                  </a:outerShdw>
                </a:effectLst>
                <a:latin typeface="Arial" panose="020B0604020202020204" pitchFamily="34" charset="0"/>
                <a:ea typeface="微软雅黑" panose="020B0503020204020204" pitchFamily="34" charset="-122"/>
              </a:rPr>
              <a:t> </a:t>
            </a:r>
            <a:r>
              <a:rPr lang="zh-CN" altLang="en-US" sz="1200" dirty="0">
                <a:solidFill>
                  <a:srgbClr val="FFFFFF">
                    <a:lumMod val="50000"/>
                  </a:srgbClr>
                </a:solidFill>
                <a:latin typeface="Arial" panose="020B0604020202020204" pitchFamily="34" charset="0"/>
                <a:ea typeface="微软雅黑" panose="020B0503020204020204" pitchFamily="34" charset="-122"/>
              </a:rPr>
              <a:t>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grpSp>
        <p:nvGrpSpPr>
          <p:cNvPr id="27" name="组合 26"/>
          <p:cNvGrpSpPr/>
          <p:nvPr/>
        </p:nvGrpSpPr>
        <p:grpSpPr>
          <a:xfrm flipH="1">
            <a:off x="11087930" y="-24"/>
            <a:ext cx="924437" cy="838796"/>
            <a:chOff x="5657384" y="337626"/>
            <a:chExt cx="2609348" cy="2367616"/>
          </a:xfrm>
        </p:grpSpPr>
        <p:sp>
          <p:nvSpPr>
            <p:cNvPr id="28"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9"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1"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2"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33" name="文本框 15"/>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34"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5" name="文本框 17"/>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2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52000">
                                          <p:cBhvr additive="base">
                                            <p:cTn id="7"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14:bounceEnd="52000">
                                          <p:cBhvr additive="base">
                                            <p:cTn id="8" dur="1000" fill="hold">
                                              <p:stCondLst>
                                                <p:cond delay="0"/>
                                              </p:stCondLst>
                                            </p:cTn>
                                            <p:tgtEl>
                                              <p:spTgt spid="19"/>
                                            </p:tgtEl>
                                            <p:attrNameLst>
                                              <p:attrName>ppt_y</p:attrName>
                                            </p:attrNameLst>
                                          </p:cBhvr>
                                          <p:tavLst>
                                            <p:tav tm="0">
                                              <p:val>
                                                <p:strVal val="#ppt_y+0.001"/>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2000">
                                          <p:cBhvr additive="base">
                                            <p:cTn id="11"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14:bounceEnd="52000">
                                          <p:cBhvr additive="base">
                                            <p:cTn id="12" dur="1000" fill="hold">
                                              <p:stCondLst>
                                                <p:cond delay="0"/>
                                              </p:stCondLst>
                                            </p:cTn>
                                            <p:tgtEl>
                                              <p:spTgt spid="20"/>
                                            </p:tgtEl>
                                            <p:attrNameLst>
                                              <p:attrName>ppt_y</p:attrName>
                                            </p:attrNameLst>
                                          </p:cBhvr>
                                          <p:tavLst>
                                            <p:tav tm="0">
                                              <p:val>
                                                <p:strVal val="#ppt_y-0.000"/>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14:bounceEnd="52000">
                                          <p:cBhvr additive="base">
                                            <p:cTn id="15"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14:bounceEnd="52000">
                                          <p:cBhvr additive="base">
                                            <p:cTn id="16" dur="1000" fill="hold">
                                              <p:stCondLst>
                                                <p:cond delay="0"/>
                                              </p:stCondLst>
                                            </p:cTn>
                                            <p:tgtEl>
                                              <p:spTgt spid="21"/>
                                            </p:tgtEl>
                                            <p:attrNameLst>
                                              <p:attrName>ppt_y</p:attrName>
                                            </p:attrNameLst>
                                          </p:cBhvr>
                                          <p:tavLst>
                                            <p:tav tm="0">
                                              <p:val>
                                                <p:strVal val="#ppt_y-0.364"/>
                                              </p:val>
                                            </p:tav>
                                            <p:tav tm="100000">
                                              <p:val>
                                                <p:strVal val="#ppt_y"/>
                                              </p:val>
                                            </p:tav>
                                          </p:tavLst>
                                        </p:anim>
                                      </p:childTnLst>
                                    </p:cTn>
                                  </p:par>
                                  <p:par>
                                    <p:cTn id="17" presetID="2" presetClass="entr" presetSubtype="4" fill="hold" grpId="0" nodeType="withEffect" p14:presetBounceEnd="52000">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52000">
                                          <p:cBhvr additive="base">
                                            <p:cTn id="19" dur="1000" fill="hold">
                                              <p:stCondLst>
                                                <p:cond delay="0"/>
                                              </p:stCondLst>
                                            </p:cTn>
                                            <p:tgtEl>
                                              <p:spTgt spid="22"/>
                                            </p:tgtEl>
                                            <p:attrNameLst>
                                              <p:attrName>ppt_x</p:attrName>
                                            </p:attrNameLst>
                                          </p:cBhvr>
                                          <p:tavLst>
                                            <p:tav tm="0">
                                              <p:val>
                                                <p:strVal val="0-#ppt_w/2"/>
                                              </p:val>
                                            </p:tav>
                                            <p:tav tm="100000">
                                              <p:val>
                                                <p:strVal val="#ppt_x"/>
                                              </p:val>
                                            </p:tav>
                                          </p:tavLst>
                                        </p:anim>
                                        <p:anim calcmode="lin" valueType="num" p14:bounceEnd="52000">
                                          <p:cBhvr additive="base">
                                            <p:cTn id="20" dur="1000" fill="hold">
                                              <p:stCondLst>
                                                <p:cond delay="0"/>
                                              </p:stCondLst>
                                            </p:cTn>
                                            <p:tgtEl>
                                              <p:spTgt spid="22"/>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14:presetBounceEnd="52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2000">
                                          <p:cBhvr additive="base">
                                            <p:cTn id="23" dur="1000" fill="hold">
                                              <p:stCondLst>
                                                <p:cond delay="0"/>
                                              </p:stCondLst>
                                            </p:cTn>
                                            <p:tgtEl>
                                              <p:spTgt spid="23"/>
                                            </p:tgtEl>
                                            <p:attrNameLst>
                                              <p:attrName>ppt_x</p:attrName>
                                            </p:attrNameLst>
                                          </p:cBhvr>
                                          <p:tavLst>
                                            <p:tav tm="0">
                                              <p:val>
                                                <p:strVal val="#ppt_x-0.342"/>
                                              </p:val>
                                            </p:tav>
                                            <p:tav tm="100000">
                                              <p:val>
                                                <p:strVal val="#ppt_x"/>
                                              </p:val>
                                            </p:tav>
                                          </p:tavLst>
                                        </p:anim>
                                        <p:anim calcmode="lin" valueType="num" p14:bounceEnd="52000">
                                          <p:cBhvr additive="base">
                                            <p:cTn id="24" dur="1000" fill="hold">
                                              <p:stCondLst>
                                                <p:cond delay="0"/>
                                              </p:stCondLst>
                                            </p:cTn>
                                            <p:tgtEl>
                                              <p:spTgt spid="2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2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52000">
                                          <p:cBhvr additive="base">
                                            <p:cTn id="27" dur="1000" fill="hold">
                                              <p:stCondLst>
                                                <p:cond delay="0"/>
                                              </p:stCondLst>
                                            </p:cTn>
                                            <p:tgtEl>
                                              <p:spTgt spid="24"/>
                                            </p:tgtEl>
                                            <p:attrNameLst>
                                              <p:attrName>ppt_x</p:attrName>
                                            </p:attrNameLst>
                                          </p:cBhvr>
                                          <p:tavLst>
                                            <p:tav tm="0">
                                              <p:val>
                                                <p:strVal val="#ppt_x+0.269"/>
                                              </p:val>
                                            </p:tav>
                                            <p:tav tm="100000">
                                              <p:val>
                                                <p:strVal val="#ppt_x"/>
                                              </p:val>
                                            </p:tav>
                                          </p:tavLst>
                                        </p:anim>
                                        <p:anim calcmode="lin" valueType="num" p14:bounceEnd="52000">
                                          <p:cBhvr additive="base">
                                            <p:cTn id="28" dur="1000" fill="hold">
                                              <p:stCondLst>
                                                <p:cond delay="0"/>
                                              </p:stCondLst>
                                            </p:cTn>
                                            <p:tgtEl>
                                              <p:spTgt spid="24"/>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14:presetBounceEnd="52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52000">
                                          <p:cBhvr additive="base">
                                            <p:cTn id="31" dur="1000" fill="hold">
                                              <p:stCondLst>
                                                <p:cond delay="0"/>
                                              </p:stCondLst>
                                            </p:cTn>
                                            <p:tgtEl>
                                              <p:spTgt spid="25"/>
                                            </p:tgtEl>
                                            <p:attrNameLst>
                                              <p:attrName>ppt_x</p:attrName>
                                            </p:attrNameLst>
                                          </p:cBhvr>
                                          <p:tavLst>
                                            <p:tav tm="0">
                                              <p:val>
                                                <p:strVal val="1+#ppt_w/2"/>
                                              </p:val>
                                            </p:tav>
                                            <p:tav tm="100000">
                                              <p:val>
                                                <p:strVal val="#ppt_x"/>
                                              </p:val>
                                            </p:tav>
                                          </p:tavLst>
                                        </p:anim>
                                        <p:anim calcmode="lin" valueType="num" p14:bounceEnd="52000">
                                          <p:cBhvr additive="base">
                                            <p:cTn id="32" dur="1000" fill="hold">
                                              <p:stCondLst>
                                                <p:cond delay="0"/>
                                              </p:stCondLst>
                                            </p:cTn>
                                            <p:tgtEl>
                                              <p:spTgt spid="25"/>
                                            </p:tgtEl>
                                            <p:attrNameLst>
                                              <p:attrName>ppt_y</p:attrName>
                                            </p:attrNameLst>
                                          </p:cBhvr>
                                          <p:tavLst>
                                            <p:tav tm="0">
                                              <p:val>
                                                <p:strVal val="#ppt_y-0.095"/>
                                              </p:val>
                                            </p:tav>
                                            <p:tav tm="100000">
                                              <p:val>
                                                <p:strVal val="#ppt_y"/>
                                              </p:val>
                                            </p:tav>
                                          </p:tavLst>
                                        </p:anim>
                                      </p:childTnLst>
                                    </p:cTn>
                                  </p:par>
                                  <p:par>
                                    <p:cTn id="33" presetID="2" presetClass="entr" presetSubtype="4" fill="hold" grpId="0" nodeType="withEffect" p14:presetBounceEnd="52000">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14:bounceEnd="52000">
                                          <p:cBhvr additive="base">
                                            <p:cTn id="35" dur="1000" fill="hold">
                                              <p:stCondLst>
                                                <p:cond delay="0"/>
                                              </p:stCondLst>
                                            </p:cTn>
                                            <p:tgtEl>
                                              <p:spTgt spid="26"/>
                                            </p:tgtEl>
                                            <p:attrNameLst>
                                              <p:attrName>ppt_x</p:attrName>
                                            </p:attrNameLst>
                                          </p:cBhvr>
                                          <p:tavLst>
                                            <p:tav tm="0">
                                              <p:val>
                                                <p:strVal val="1+#ppt_w/2"/>
                                              </p:val>
                                            </p:tav>
                                            <p:tav tm="100000">
                                              <p:val>
                                                <p:strVal val="#ppt_x"/>
                                              </p:val>
                                            </p:tav>
                                          </p:tavLst>
                                        </p:anim>
                                        <p:anim calcmode="lin" valueType="num" p14:bounceEnd="52000">
                                          <p:cBhvr additive="base">
                                            <p:cTn id="36" dur="1000" fill="hold">
                                              <p:stCondLst>
                                                <p:cond delay="0"/>
                                              </p:stCondLst>
                                            </p:cTn>
                                            <p:tgtEl>
                                              <p:spTgt spid="26"/>
                                            </p:tgtEl>
                                            <p:attrNameLst>
                                              <p:attrName>ppt_y</p:attrName>
                                            </p:attrNameLst>
                                          </p:cBhvr>
                                          <p:tavLst>
                                            <p:tav tm="0">
                                              <p:val>
                                                <p:strVal val="#ppt_y+0.28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p:bldP spid="25" grpId="0"/>
          <p:bldP spid="2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9"/>
                                            </p:tgtEl>
                                            <p:attrNameLst>
                                              <p:attrName>ppt_y</p:attrName>
                                            </p:attrNameLst>
                                          </p:cBhvr>
                                          <p:tavLst>
                                            <p:tav tm="0">
                                              <p:val>
                                                <p:strVal val="#ppt_y+0.001"/>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20"/>
                                            </p:tgtEl>
                                            <p:attrNameLst>
                                              <p:attrName>ppt_y</p:attrName>
                                            </p:attrNameLst>
                                          </p:cBhvr>
                                          <p:tavLst>
                                            <p:tav tm="0">
                                              <p:val>
                                                <p:strVal val="#ppt_y-0.000"/>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21"/>
                                            </p:tgtEl>
                                            <p:attrNameLst>
                                              <p:attrName>ppt_y</p:attrName>
                                            </p:attrNameLst>
                                          </p:cBhvr>
                                          <p:tavLst>
                                            <p:tav tm="0">
                                              <p:val>
                                                <p:strVal val="#ppt_y-0.36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stCondLst>
                                                <p:cond delay="0"/>
                                              </p:stCondLst>
                                            </p:cTn>
                                            <p:tgtEl>
                                              <p:spTgt spid="22"/>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22"/>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stCondLst>
                                                <p:cond delay="0"/>
                                              </p:stCondLst>
                                            </p:cTn>
                                            <p:tgtEl>
                                              <p:spTgt spid="23"/>
                                            </p:tgtEl>
                                            <p:attrNameLst>
                                              <p:attrName>ppt_x</p:attrName>
                                            </p:attrNameLst>
                                          </p:cBhvr>
                                          <p:tavLst>
                                            <p:tav tm="0">
                                              <p:val>
                                                <p:strVal val="#ppt_x-0.342"/>
                                              </p:val>
                                            </p:tav>
                                            <p:tav tm="100000">
                                              <p:val>
                                                <p:strVal val="#ppt_x"/>
                                              </p:val>
                                            </p:tav>
                                          </p:tavLst>
                                        </p:anim>
                                        <p:anim calcmode="lin" valueType="num">
                                          <p:cBhvr additive="base">
                                            <p:cTn id="24" dur="1000" fill="hold">
                                              <p:stCondLst>
                                                <p:cond delay="0"/>
                                              </p:stCondLst>
                                            </p:cTn>
                                            <p:tgtEl>
                                              <p:spTgt spid="2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stCondLst>
                                                <p:cond delay="0"/>
                                              </p:stCondLst>
                                            </p:cTn>
                                            <p:tgtEl>
                                              <p:spTgt spid="24"/>
                                            </p:tgtEl>
                                            <p:attrNameLst>
                                              <p:attrName>ppt_x</p:attrName>
                                            </p:attrNameLst>
                                          </p:cBhvr>
                                          <p:tavLst>
                                            <p:tav tm="0">
                                              <p:val>
                                                <p:strVal val="#ppt_x+0.269"/>
                                              </p:val>
                                            </p:tav>
                                            <p:tav tm="100000">
                                              <p:val>
                                                <p:strVal val="#ppt_x"/>
                                              </p:val>
                                            </p:tav>
                                          </p:tavLst>
                                        </p:anim>
                                        <p:anim calcmode="lin" valueType="num">
                                          <p:cBhvr additive="base">
                                            <p:cTn id="28" dur="1000" fill="hold">
                                              <p:stCondLst>
                                                <p:cond delay="0"/>
                                              </p:stCondLst>
                                            </p:cTn>
                                            <p:tgtEl>
                                              <p:spTgt spid="24"/>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000" fill="hold">
                                              <p:stCondLst>
                                                <p:cond delay="0"/>
                                              </p:stCondLst>
                                            </p:cTn>
                                            <p:tgtEl>
                                              <p:spTgt spid="25"/>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25"/>
                                            </p:tgtEl>
                                            <p:attrNameLst>
                                              <p:attrName>ppt_y</p:attrName>
                                            </p:attrNameLst>
                                          </p:cBhvr>
                                          <p:tavLst>
                                            <p:tav tm="0">
                                              <p:val>
                                                <p:strVal val="#ppt_y-0.095"/>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1000" fill="hold">
                                              <p:stCondLst>
                                                <p:cond delay="0"/>
                                              </p:stCondLst>
                                            </p:cTn>
                                            <p:tgtEl>
                                              <p:spTgt spid="26"/>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26"/>
                                            </p:tgtEl>
                                            <p:attrNameLst>
                                              <p:attrName>ppt_y</p:attrName>
                                            </p:attrNameLst>
                                          </p:cBhvr>
                                          <p:tavLst>
                                            <p:tav tm="0">
                                              <p:val>
                                                <p:strVal val="#ppt_y+0.28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p:bldP spid="25" grpId="0"/>
          <p:bldP spid="2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
          <p:cNvSpPr txBox="1"/>
          <p:nvPr/>
        </p:nvSpPr>
        <p:spPr>
          <a:xfrm>
            <a:off x="4992207" y="5334090"/>
            <a:ext cx="2031325" cy="461665"/>
          </a:xfrm>
          <a:prstGeom prst="rect">
            <a:avLst/>
          </a:prstGeom>
          <a:noFill/>
        </p:spPr>
        <p:txBody>
          <a:bodyPr wrap="none" rtlCol="0">
            <a:spAutoFit/>
          </a:bodyPr>
          <a:lstStyle/>
          <a:p>
            <a:pPr fontAlgn="auto">
              <a:spcBef>
                <a:spcPts val="0"/>
              </a:spcBef>
              <a:spcAft>
                <a:spcPts val="0"/>
              </a:spcAft>
            </a:pPr>
            <a:r>
              <a:rPr lang="zh-CN" altLang="en-US" sz="2400" dirty="0">
                <a:solidFill>
                  <a:srgbClr val="0A3F75"/>
                </a:solidFill>
                <a:latin typeface="Arial" panose="020B0604020202020204" pitchFamily="34" charset="0"/>
                <a:ea typeface="微软雅黑" panose="020B0503020204020204" pitchFamily="34" charset="-122"/>
              </a:rPr>
              <a:t>点击添加标题</a:t>
            </a:r>
            <a:endParaRPr lang="zh-CN" altLang="en-US" sz="2400" dirty="0">
              <a:solidFill>
                <a:srgbClr val="0A3F75"/>
              </a:solidFill>
              <a:latin typeface="Arial" panose="020B0604020202020204" pitchFamily="34" charset="0"/>
              <a:ea typeface="微软雅黑" panose="020B0503020204020204" pitchFamily="34" charset="-122"/>
            </a:endParaRPr>
          </a:p>
        </p:txBody>
      </p:sp>
      <p:sp>
        <p:nvSpPr>
          <p:cNvPr id="21" name="矩形 20"/>
          <p:cNvSpPr/>
          <p:nvPr/>
        </p:nvSpPr>
        <p:spPr>
          <a:xfrm>
            <a:off x="2629426" y="5860807"/>
            <a:ext cx="7019781" cy="523220"/>
          </a:xfrm>
          <a:prstGeom prst="rect">
            <a:avLst/>
          </a:prstGeom>
        </p:spPr>
        <p:txBody>
          <a:bodyPr wrap="square">
            <a:spAutoFit/>
          </a:bodyPr>
          <a:lstStyle/>
          <a:p>
            <a:pPr algn="ctr" fontAlgn="auto">
              <a:spcBef>
                <a:spcPts val="0"/>
              </a:spcBef>
              <a:spcAft>
                <a:spcPts val="0"/>
              </a:spcAft>
            </a:pPr>
            <a:r>
              <a:rPr lang="zh-CN" altLang="en-US" sz="1400" dirty="0">
                <a:solidFill>
                  <a:srgbClr val="E7E6E6">
                    <a:lumMod val="50000"/>
                  </a:srgbClr>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solidFill>
                  <a:srgbClr val="E7E6E6">
                    <a:lumMod val="50000"/>
                  </a:srgbClr>
                </a:solidFill>
                <a:latin typeface="Arial" panose="020B0604020202020204" pitchFamily="34" charset="0"/>
                <a:ea typeface="微软雅黑" panose="020B0503020204020204" pitchFamily="34" charset="-122"/>
              </a:rPr>
              <a:t>.</a:t>
            </a:r>
            <a:endParaRPr lang="zh-CN" altLang="en-US" sz="1400" dirty="0">
              <a:solidFill>
                <a:srgbClr val="E7E6E6">
                  <a:lumMod val="50000"/>
                </a:srgbClr>
              </a:solidFill>
              <a:latin typeface="Arial" panose="020B0604020202020204" pitchFamily="34" charset="0"/>
              <a:ea typeface="微软雅黑" panose="020B0503020204020204" pitchFamily="34" charset="-122"/>
            </a:endParaRPr>
          </a:p>
        </p:txBody>
      </p:sp>
      <p:sp>
        <p:nvSpPr>
          <p:cNvPr id="22" name="椭圆 21"/>
          <p:cNvSpPr/>
          <p:nvPr/>
        </p:nvSpPr>
        <p:spPr>
          <a:xfrm>
            <a:off x="5319617" y="2473835"/>
            <a:ext cx="1550398" cy="1550398"/>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3" name="流程图: 终止 22"/>
          <p:cNvSpPr/>
          <p:nvPr/>
        </p:nvSpPr>
        <p:spPr>
          <a:xfrm>
            <a:off x="1343010" y="2569109"/>
            <a:ext cx="3551086" cy="1330916"/>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The empty vessels  </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make the greatest sound . </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4" name="流程图: 终止 23"/>
          <p:cNvSpPr/>
          <p:nvPr/>
        </p:nvSpPr>
        <p:spPr>
          <a:xfrm>
            <a:off x="7295536" y="2569108"/>
            <a:ext cx="3551086" cy="1330916"/>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The empty vessels  </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make the greatest sound . </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5" name="圆角矩形 95"/>
          <p:cNvSpPr/>
          <p:nvPr/>
        </p:nvSpPr>
        <p:spPr>
          <a:xfrm rot="2700000">
            <a:off x="3948458" y="1447078"/>
            <a:ext cx="1891277" cy="419528"/>
          </a:xfrm>
          <a:prstGeom prst="roundRect">
            <a:avLst>
              <a:gd name="adj" fmla="val 50000"/>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6" name="圆角矩形 96"/>
          <p:cNvSpPr/>
          <p:nvPr/>
        </p:nvSpPr>
        <p:spPr>
          <a:xfrm rot="18900000">
            <a:off x="6372839" y="1447078"/>
            <a:ext cx="1891277" cy="419528"/>
          </a:xfrm>
          <a:prstGeom prst="roundRect">
            <a:avLst>
              <a:gd name="adj" fmla="val 50000"/>
            </a:avLst>
          </a:prstGeom>
          <a:solidFill>
            <a:srgbClr val="2C8FCE"/>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1"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7" name="圆角矩形 97"/>
          <p:cNvSpPr/>
          <p:nvPr/>
        </p:nvSpPr>
        <p:spPr>
          <a:xfrm rot="2700000" flipH="1" flipV="1">
            <a:off x="6372840" y="4732254"/>
            <a:ext cx="1891277" cy="419528"/>
          </a:xfrm>
          <a:prstGeom prst="roundRect">
            <a:avLst>
              <a:gd name="adj" fmla="val 50000"/>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1"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8" name="圆角矩形 98"/>
          <p:cNvSpPr/>
          <p:nvPr/>
        </p:nvSpPr>
        <p:spPr>
          <a:xfrm rot="18900000" flipH="1" flipV="1">
            <a:off x="3948457" y="4726736"/>
            <a:ext cx="1891277" cy="419528"/>
          </a:xfrm>
          <a:prstGeom prst="roundRect">
            <a:avLst>
              <a:gd name="adj" fmla="val 50000"/>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nvGrpSpPr>
          <p:cNvPr id="29" name="组合 28"/>
          <p:cNvGrpSpPr/>
          <p:nvPr/>
        </p:nvGrpSpPr>
        <p:grpSpPr>
          <a:xfrm flipH="1">
            <a:off x="11087930" y="-24"/>
            <a:ext cx="924437" cy="838796"/>
            <a:chOff x="5657384" y="337626"/>
            <a:chExt cx="2609348" cy="2367616"/>
          </a:xfrm>
        </p:grpSpPr>
        <p:sp>
          <p:nvSpPr>
            <p:cNvPr id="30"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1"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2"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4"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35" name="文本框 16"/>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36"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7" name="文本框 18"/>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stCondLst>
                                            <p:cond delay="0"/>
                                          </p:stCondLst>
                                        </p:cTn>
                                        <p:tgtEl>
                                          <p:spTgt spid="20"/>
                                        </p:tgtEl>
                                        <p:attrNameLst>
                                          <p:attrName>ppt_x</p:attrName>
                                        </p:attrNameLst>
                                      </p:cBhvr>
                                      <p:tavLst>
                                        <p:tav tm="0">
                                          <p:val>
                                            <p:strVal val="#ppt_x-0.007"/>
                                          </p:val>
                                        </p:tav>
                                        <p:tav tm="100000">
                                          <p:val>
                                            <p:strVal val="#ppt_x"/>
                                          </p:val>
                                        </p:tav>
                                      </p:tavLst>
                                    </p:anim>
                                    <p:anim calcmode="lin" valueType="num">
                                      <p:cBhvr additive="base">
                                        <p:cTn id="8" dur="1000" fill="hold">
                                          <p:stCondLst>
                                            <p:cond delay="0"/>
                                          </p:stCondLst>
                                        </p:cTn>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stCondLst>
                                            <p:cond delay="0"/>
                                          </p:stCondLst>
                                        </p:cTn>
                                        <p:tgtEl>
                                          <p:spTgt spid="21"/>
                                        </p:tgtEl>
                                        <p:attrNameLst>
                                          <p:attrName>ppt_x</p:attrName>
                                        </p:attrNameLst>
                                      </p:cBhvr>
                                      <p:tavLst>
                                        <p:tav tm="0">
                                          <p:val>
                                            <p:strVal val="#ppt_x+0.002"/>
                                          </p:val>
                                        </p:tav>
                                        <p:tav tm="100000">
                                          <p:val>
                                            <p:strVal val="#ppt_x"/>
                                          </p:val>
                                        </p:tav>
                                      </p:tavLst>
                                    </p:anim>
                                    <p:anim calcmode="lin" valueType="num">
                                      <p:cBhvr additive="base">
                                        <p:cTn id="12" dur="1000" fill="hold">
                                          <p:stCondLst>
                                            <p:cond delay="0"/>
                                          </p:stCondLst>
                                        </p:cTn>
                                        <p:tgtEl>
                                          <p:spTgt spid="21"/>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stCondLst>
                                            <p:cond delay="0"/>
                                          </p:stCondLst>
                                        </p:cTn>
                                        <p:tgtEl>
                                          <p:spTgt spid="23"/>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23"/>
                                        </p:tgtEl>
                                        <p:attrNameLst>
                                          <p:attrName>ppt_y</p:attrName>
                                        </p:attrNameLst>
                                      </p:cBhvr>
                                      <p:tavLst>
                                        <p:tav tm="0">
                                          <p:val>
                                            <p:strVal val="#ppt_y-0.163"/>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24"/>
                                        </p:tgtEl>
                                        <p:attrNameLst>
                                          <p:attrName>ppt_y</p:attrName>
                                        </p:attrNameLst>
                                      </p:cBhvr>
                                      <p:tavLst>
                                        <p:tav tm="0">
                                          <p:val>
                                            <p:strVal val="#ppt_y-0.163"/>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1000" fill="hold">
                                          <p:stCondLst>
                                            <p:cond delay="0"/>
                                          </p:stCondLst>
                                        </p:cTn>
                                        <p:tgtEl>
                                          <p:spTgt spid="25"/>
                                        </p:tgtEl>
                                        <p:attrNameLst>
                                          <p:attrName>ppt_x</p:attrName>
                                        </p:attrNameLst>
                                      </p:cBhvr>
                                      <p:tavLst>
                                        <p:tav tm="0">
                                          <p:val>
                                            <p:strVal val="#ppt_x-0.081"/>
                                          </p:val>
                                        </p:tav>
                                        <p:tav tm="100000">
                                          <p:val>
                                            <p:strVal val="#ppt_x"/>
                                          </p:val>
                                        </p:tav>
                                      </p:tavLst>
                                    </p:anim>
                                    <p:anim calcmode="lin" valueType="num">
                                      <p:cBhvr additive="base">
                                        <p:cTn id="28" dur="1000" fill="hold">
                                          <p:stCondLst>
                                            <p:cond delay="0"/>
                                          </p:stCondLst>
                                        </p:cTn>
                                        <p:tgtEl>
                                          <p:spTgt spid="25"/>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000" fill="hold">
                                          <p:stCondLst>
                                            <p:cond delay="0"/>
                                          </p:stCondLst>
                                        </p:cTn>
                                        <p:tgtEl>
                                          <p:spTgt spid="26"/>
                                        </p:tgtEl>
                                        <p:attrNameLst>
                                          <p:attrName>ppt_x</p:attrName>
                                        </p:attrNameLst>
                                      </p:cBhvr>
                                      <p:tavLst>
                                        <p:tav tm="0">
                                          <p:val>
                                            <p:strVal val="#ppt_x+0.083"/>
                                          </p:val>
                                        </p:tav>
                                        <p:tav tm="100000">
                                          <p:val>
                                            <p:strVal val="#ppt_x"/>
                                          </p:val>
                                        </p:tav>
                                      </p:tavLst>
                                    </p:anim>
                                    <p:anim calcmode="lin" valueType="num">
                                      <p:cBhvr additive="base">
                                        <p:cTn id="32"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000" fill="hold">
                                          <p:stCondLst>
                                            <p:cond delay="0"/>
                                          </p:stCondLst>
                                        </p:cTn>
                                        <p:tgtEl>
                                          <p:spTgt spid="27"/>
                                        </p:tgtEl>
                                        <p:attrNameLst>
                                          <p:attrName>ppt_x</p:attrName>
                                        </p:attrNameLst>
                                      </p:cBhvr>
                                      <p:tavLst>
                                        <p:tav tm="0">
                                          <p:val>
                                            <p:strVal val="#ppt_x+0.208"/>
                                          </p:val>
                                        </p:tav>
                                        <p:tav tm="100000">
                                          <p:val>
                                            <p:strVal val="#ppt_x"/>
                                          </p:val>
                                        </p:tav>
                                      </p:tavLst>
                                    </p:anim>
                                    <p:anim calcmode="lin" valueType="num">
                                      <p:cBhvr additive="base">
                                        <p:cTn id="36" dur="1000" fill="hold">
                                          <p:stCondLst>
                                            <p:cond delay="0"/>
                                          </p:stCondLst>
                                        </p:cTn>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1000" fill="hold">
                                          <p:stCondLst>
                                            <p:cond delay="0"/>
                                          </p:stCondLst>
                                        </p:cTn>
                                        <p:tgtEl>
                                          <p:spTgt spid="28"/>
                                        </p:tgtEl>
                                        <p:attrNameLst>
                                          <p:attrName>ppt_x</p:attrName>
                                        </p:attrNameLst>
                                      </p:cBhvr>
                                      <p:tavLst>
                                        <p:tav tm="0">
                                          <p:val>
                                            <p:strVal val="#ppt_x-0.206"/>
                                          </p:val>
                                        </p:tav>
                                        <p:tav tm="100000">
                                          <p:val>
                                            <p:strVal val="#ppt_x"/>
                                          </p:val>
                                        </p:tav>
                                      </p:tavLst>
                                    </p:anim>
                                    <p:anim calcmode="lin" valueType="num">
                                      <p:cBhvr additive="base">
                                        <p:cTn id="40" dur="1000" fill="hold">
                                          <p:stCondLst>
                                            <p:cond delay="0"/>
                                          </p:stCondLst>
                                        </p:cTn>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23" grpId="0" animBg="1"/>
      <p:bldP spid="24" grpId="0" animBg="1"/>
      <p:bldP spid="25" grpId="0" animBg="1"/>
      <p:bldP spid="26" grpId="0" animBg="1"/>
      <p:bldP spid="27"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
          <p:cNvSpPr txBox="1"/>
          <p:nvPr/>
        </p:nvSpPr>
        <p:spPr>
          <a:xfrm>
            <a:off x="7043655"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20" name="矩形 19"/>
          <p:cNvSpPr/>
          <p:nvPr/>
        </p:nvSpPr>
        <p:spPr>
          <a:xfrm>
            <a:off x="7072683" y="249893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E7E6E6">
                    <a:lumMod val="50000"/>
                  </a:srgbClr>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E7E6E6">
                  <a:lumMod val="50000"/>
                </a:srgbClr>
              </a:solidFill>
              <a:latin typeface="Arial" panose="020B0604020202020204" pitchFamily="34" charset="0"/>
              <a:ea typeface="微软雅黑" panose="020B0503020204020204" pitchFamily="34" charset="-122"/>
            </a:endParaRPr>
          </a:p>
        </p:txBody>
      </p:sp>
      <p:sp>
        <p:nvSpPr>
          <p:cNvPr id="21" name="矩形 20"/>
          <p:cNvSpPr/>
          <p:nvPr/>
        </p:nvSpPr>
        <p:spPr>
          <a:xfrm>
            <a:off x="7072683" y="431436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E7E6E6">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E7E6E6">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E7E6E6">
                    <a:lumMod val="50000"/>
                  </a:srgb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rgbClr val="E7E6E6">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E7E6E6">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E7E6E6">
                  <a:lumMod val="50000"/>
                </a:srgbClr>
              </a:solidFill>
              <a:latin typeface="Arial" panose="020B0604020202020204" pitchFamily="34" charset="0"/>
              <a:ea typeface="微软雅黑" panose="020B0503020204020204" pitchFamily="34" charset="-122"/>
            </a:endParaRPr>
          </a:p>
        </p:txBody>
      </p:sp>
      <p:sp>
        <p:nvSpPr>
          <p:cNvPr id="22" name="流程图: 终止 21"/>
          <p:cNvSpPr/>
          <p:nvPr/>
        </p:nvSpPr>
        <p:spPr>
          <a:xfrm rot="10800000" flipH="1" flipV="1">
            <a:off x="2856990" y="2997394"/>
            <a:ext cx="3409400" cy="1125102"/>
          </a:xfrm>
          <a:prstGeom prst="flowChartTerminator">
            <a:avLst/>
          </a:prstGeom>
          <a:gradFill flip="none" rotWithShape="1">
            <a:gsLst>
              <a:gs pos="0">
                <a:srgbClr val="F7F7F7">
                  <a:lumMod val="100000"/>
                </a:srgbClr>
              </a:gs>
              <a:gs pos="100000">
                <a:srgbClr val="C8C8C8"/>
              </a:gs>
            </a:gsLst>
            <a:lin ang="19800000" scaled="0"/>
            <a:tileRect/>
          </a:gradFill>
          <a:ln w="19050" cap="flat" cmpd="sng" algn="ctr">
            <a:gradFill flip="none" rotWithShape="1">
              <a:gsLst>
                <a:gs pos="53000">
                  <a:srgbClr val="FFFFFF">
                    <a:alpha val="90000"/>
                  </a:srgbClr>
                </a:gs>
                <a:gs pos="100000">
                  <a:srgbClr val="000000">
                    <a:lumMod val="50000"/>
                    <a:lumOff val="50000"/>
                  </a:srgbClr>
                </a:gs>
              </a:gsLst>
              <a:lin ang="114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3" name="流程图: 终止 22"/>
          <p:cNvSpPr/>
          <p:nvPr/>
        </p:nvSpPr>
        <p:spPr>
          <a:xfrm rot="19917173">
            <a:off x="699250" y="3550497"/>
            <a:ext cx="3409400" cy="1125102"/>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The time of life is short ; </a:t>
            </a:r>
            <a:endPar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to spend that shortness basely,</a:t>
            </a:r>
            <a:endPar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it would be too long . </a:t>
            </a:r>
            <a:endParaRPr kumimoji="0" lang="zh-CN" altLang="en-US"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4" name="流程图: 终止 23"/>
          <p:cNvSpPr/>
          <p:nvPr/>
        </p:nvSpPr>
        <p:spPr>
          <a:xfrm rot="1911807">
            <a:off x="690263" y="2397339"/>
            <a:ext cx="3409400" cy="1125102"/>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The empty vessels  </a:t>
            </a:r>
            <a:endPar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make the greatest sound . </a:t>
            </a:r>
            <a:endPar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5" name="椭圆 24"/>
          <p:cNvSpPr/>
          <p:nvPr/>
        </p:nvSpPr>
        <p:spPr>
          <a:xfrm>
            <a:off x="2841549" y="2997394"/>
            <a:ext cx="1132422" cy="1132422"/>
          </a:xfrm>
          <a:prstGeom prst="ellipse">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6" name="文本框 8"/>
          <p:cNvSpPr txBox="1"/>
          <p:nvPr/>
        </p:nvSpPr>
        <p:spPr>
          <a:xfrm>
            <a:off x="4155190" y="3350746"/>
            <a:ext cx="1977139" cy="600164"/>
          </a:xfrm>
          <a:prstGeom prst="rect">
            <a:avLst/>
          </a:prstGeom>
          <a:noFill/>
        </p:spPr>
        <p:txBody>
          <a:bodyPr wrap="square" rtlCol="0">
            <a:spAutoFit/>
          </a:bodyPr>
          <a:lstStyle/>
          <a:p>
            <a:pPr fontAlgn="auto">
              <a:spcBef>
                <a:spcPts val="0"/>
              </a:spcBef>
              <a:spcAft>
                <a:spcPts val="0"/>
              </a:spcAft>
            </a:pPr>
            <a:r>
              <a:rPr lang="en-US" altLang="zh-CN" sz="1100" b="1" dirty="0">
                <a:solidFill>
                  <a:srgbClr val="0A3F75"/>
                </a:solidFill>
                <a:latin typeface="Arial" panose="020B0604020202020204" pitchFamily="34" charset="0"/>
                <a:ea typeface="微软雅黑" panose="020B0503020204020204" pitchFamily="34" charset="-122"/>
              </a:rPr>
              <a:t>The time of life is short ; to spend that shortness basely.</a:t>
            </a:r>
            <a:endParaRPr lang="zh-CN" altLang="en-US" sz="1100" b="1" dirty="0">
              <a:solidFill>
                <a:srgbClr val="0A3F75"/>
              </a:solidFill>
              <a:latin typeface="Arial" panose="020B0604020202020204" pitchFamily="34" charset="0"/>
              <a:ea typeface="微软雅黑" panose="020B0503020204020204" pitchFamily="34" charset="-122"/>
            </a:endParaRPr>
          </a:p>
        </p:txBody>
      </p:sp>
      <p:grpSp>
        <p:nvGrpSpPr>
          <p:cNvPr id="27" name="组合 26"/>
          <p:cNvGrpSpPr/>
          <p:nvPr/>
        </p:nvGrpSpPr>
        <p:grpSpPr>
          <a:xfrm flipH="1">
            <a:off x="11087930" y="-24"/>
            <a:ext cx="924437" cy="838796"/>
            <a:chOff x="5657384" y="337626"/>
            <a:chExt cx="2609348" cy="2367616"/>
          </a:xfrm>
        </p:grpSpPr>
        <p:sp>
          <p:nvSpPr>
            <p:cNvPr id="28"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9"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1"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2"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33" name="文本框 15"/>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34"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5" name="文本框 17"/>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stCondLst>
                                            <p:cond delay="0"/>
                                          </p:stCondLst>
                                        </p:cTn>
                                        <p:tgtEl>
                                          <p:spTgt spid="19"/>
                                        </p:tgtEl>
                                        <p:attrNameLst>
                                          <p:attrName>ppt_x</p:attrName>
                                        </p:attrNameLst>
                                      </p:cBhvr>
                                      <p:tavLst>
                                        <p:tav tm="0">
                                          <p:val>
                                            <p:strVal val="#ppt_x+0.272"/>
                                          </p:val>
                                        </p:tav>
                                        <p:tav tm="100000">
                                          <p:val>
                                            <p:strVal val="#ppt_x"/>
                                          </p:val>
                                        </p:tav>
                                      </p:tavLst>
                                    </p:anim>
                                    <p:anim calcmode="lin" valueType="num">
                                      <p:cBhvr additive="base">
                                        <p:cTn id="8" dur="1000" fill="hold">
                                          <p:stCondLst>
                                            <p:cond delay="0"/>
                                          </p:stCondLst>
                                        </p:cTn>
                                        <p:tgtEl>
                                          <p:spTgt spid="19"/>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stCondLst>
                                            <p:cond delay="0"/>
                                          </p:stCondLst>
                                        </p:cTn>
                                        <p:tgtEl>
                                          <p:spTgt spid="20"/>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20"/>
                                        </p:tgtEl>
                                        <p:attrNameLst>
                                          <p:attrName>ppt_y</p:attrName>
                                        </p:attrNameLst>
                                      </p:cBhvr>
                                      <p:tavLst>
                                        <p:tav tm="0">
                                          <p:val>
                                            <p:strVal val="#ppt_y-0.08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stCondLst>
                                            <p:cond delay="0"/>
                                          </p:stCondLst>
                                        </p:cTn>
                                        <p:tgtEl>
                                          <p:spTgt spid="21"/>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21"/>
                                        </p:tgtEl>
                                        <p:attrNameLst>
                                          <p:attrName>ppt_y</p:attrName>
                                        </p:attrNameLst>
                                      </p:cBhvr>
                                      <p:tavLst>
                                        <p:tav tm="0">
                                          <p:val>
                                            <p:strVal val="#ppt_y+0.293"/>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stCondLst>
                                            <p:cond delay="0"/>
                                          </p:stCondLst>
                                        </p:cTn>
                                        <p:tgtEl>
                                          <p:spTgt spid="22"/>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22"/>
                                        </p:tgtEl>
                                        <p:attrNameLst>
                                          <p:attrName>ppt_y</p:attrName>
                                        </p:attrNameLst>
                                      </p:cBhvr>
                                      <p:tavLst>
                                        <p:tav tm="0">
                                          <p:val>
                                            <p:strVal val="#ppt_y-0.057"/>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stCondLst>
                                            <p:cond delay="0"/>
                                          </p:stCondLst>
                                        </p:cTn>
                                        <p:tgtEl>
                                          <p:spTgt spid="23"/>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23"/>
                                        </p:tgtEl>
                                        <p:attrNameLst>
                                          <p:attrName>ppt_y</p:attrName>
                                        </p:attrNameLst>
                                      </p:cBhvr>
                                      <p:tavLst>
                                        <p:tav tm="0">
                                          <p:val>
                                            <p:strVal val="#ppt_y+0.071"/>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stCondLst>
                                            <p:cond delay="0"/>
                                          </p:stCondLst>
                                        </p:cTn>
                                        <p:tgtEl>
                                          <p:spTgt spid="24"/>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24"/>
                                        </p:tgtEl>
                                        <p:attrNameLst>
                                          <p:attrName>ppt_y</p:attrName>
                                        </p:attrNameLst>
                                      </p:cBhvr>
                                      <p:tavLst>
                                        <p:tav tm="0">
                                          <p:val>
                                            <p:strVal val="#ppt_y-0.11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000" fill="hold">
                                          <p:stCondLst>
                                            <p:cond delay="0"/>
                                          </p:stCondLst>
                                        </p:cTn>
                                        <p:tgtEl>
                                          <p:spTgt spid="25"/>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25"/>
                                        </p:tgtEl>
                                        <p:attrNameLst>
                                          <p:attrName>ppt_y</p:attrName>
                                        </p:attrNameLst>
                                      </p:cBhvr>
                                      <p:tavLst>
                                        <p:tav tm="0">
                                          <p:val>
                                            <p:strVal val="#ppt_y-0.021"/>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1000" fill="hold">
                                          <p:stCondLst>
                                            <p:cond delay="0"/>
                                          </p:stCondLst>
                                        </p:cTn>
                                        <p:tgtEl>
                                          <p:spTgt spid="26"/>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26"/>
                                        </p:tgtEl>
                                        <p:attrNameLst>
                                          <p:attrName>ppt_y</p:attrName>
                                        </p:attrNameLst>
                                      </p:cBhvr>
                                      <p:tavLst>
                                        <p:tav tm="0">
                                          <p:val>
                                            <p:strVal val="#ppt_y-0.08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animBg="1"/>
      <p:bldP spid="23" grpId="0" animBg="1"/>
      <p:bldP spid="24" grpId="0" animBg="1"/>
      <p:bldP spid="25" grpId="0" animBg="1"/>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
          <p:cNvSpPr txBox="1"/>
          <p:nvPr/>
        </p:nvSpPr>
        <p:spPr>
          <a:xfrm>
            <a:off x="744451" y="181256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19" name="矩形 18"/>
          <p:cNvSpPr/>
          <p:nvPr/>
        </p:nvSpPr>
        <p:spPr>
          <a:xfrm>
            <a:off x="773479" y="249893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20" name="矩形 19"/>
          <p:cNvSpPr/>
          <p:nvPr/>
        </p:nvSpPr>
        <p:spPr>
          <a:xfrm>
            <a:off x="773479" y="431436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rgbClr val="FFFFFF">
                  <a:lumMod val="50000"/>
                </a:srgbClr>
              </a:solidFill>
              <a:latin typeface="Arial" panose="020B0604020202020204" pitchFamily="34" charset="0"/>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latin typeface="Arial" panose="020B0604020202020204" pitchFamily="34" charset="0"/>
                <a:ea typeface="微软雅黑" panose="020B0503020204020204" pitchFamily="34" charset="-122"/>
              </a:rPr>
              <a:t>quis nostrud exerci tation ullamcorper suscipit lobortis nisl ut aliquip ex ea commodo consequat.</a:t>
            </a:r>
            <a:endParaRPr lang="zh-CN" altLang="en-US" sz="1200" dirty="0">
              <a:solidFill>
                <a:srgbClr val="FFFFFF">
                  <a:lumMod val="50000"/>
                </a:srgbClr>
              </a:solidFill>
              <a:latin typeface="Arial" panose="020B0604020202020204" pitchFamily="34" charset="0"/>
              <a:ea typeface="微软雅黑" panose="020B0503020204020204" pitchFamily="34" charset="-122"/>
            </a:endParaRPr>
          </a:p>
        </p:txBody>
      </p:sp>
      <p:sp>
        <p:nvSpPr>
          <p:cNvPr id="21" name="椭圆 20"/>
          <p:cNvSpPr/>
          <p:nvPr/>
        </p:nvSpPr>
        <p:spPr>
          <a:xfrm>
            <a:off x="6361412" y="1356722"/>
            <a:ext cx="2146326" cy="2146326"/>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 1</a:t>
            </a:r>
            <a:endPar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8741951" y="3732315"/>
            <a:ext cx="2146326" cy="2146326"/>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 2</a:t>
            </a:r>
            <a:endPar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3" name="椭圆 22"/>
          <p:cNvSpPr/>
          <p:nvPr/>
        </p:nvSpPr>
        <p:spPr>
          <a:xfrm>
            <a:off x="8897899" y="1512684"/>
            <a:ext cx="1847907" cy="1847907"/>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The empty vessels make the greatest sound . </a:t>
            </a:r>
            <a:endParaRPr kumimoji="0" lang="zh-CN" altLang="en-US" sz="1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4" name="椭圆 23"/>
          <p:cNvSpPr/>
          <p:nvPr/>
        </p:nvSpPr>
        <p:spPr>
          <a:xfrm>
            <a:off x="6510621" y="3907427"/>
            <a:ext cx="1847907" cy="1847907"/>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The empty vessels make the greatest sound . </a:t>
            </a:r>
            <a:endParaRPr kumimoji="0" lang="en-US" altLang="zh-CN"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nvGrpSpPr>
          <p:cNvPr id="25" name="组合 24"/>
          <p:cNvGrpSpPr/>
          <p:nvPr/>
        </p:nvGrpSpPr>
        <p:grpSpPr>
          <a:xfrm flipH="1">
            <a:off x="11087930" y="-24"/>
            <a:ext cx="924437" cy="838796"/>
            <a:chOff x="5657384" y="337626"/>
            <a:chExt cx="2609348" cy="2367616"/>
          </a:xfrm>
        </p:grpSpPr>
        <p:sp>
          <p:nvSpPr>
            <p:cNvPr id="26" name="Freeform 19"/>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7" name="Freeform 19"/>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8" name="Freeform 19"/>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9" name="Freeform 19"/>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Freeform 19"/>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
        <p:nvSpPr>
          <p:cNvPr id="31" name="文本框 14"/>
          <p:cNvSpPr txBox="1"/>
          <p:nvPr/>
        </p:nvSpPr>
        <p:spPr>
          <a:xfrm>
            <a:off x="1013938" y="317394"/>
            <a:ext cx="10073992" cy="523220"/>
          </a:xfrm>
          <a:prstGeom prst="rect">
            <a:avLst/>
          </a:prstGeom>
          <a:noFill/>
          <a:effectLst/>
        </p:spPr>
        <p:txBody>
          <a:bodyPr wrap="square" rtlCol="0">
            <a:spAutoFit/>
          </a:bodyPr>
          <a:lstStyle/>
          <a:p>
            <a:pPr fontAlgn="auto">
              <a:spcBef>
                <a:spcPts val="0"/>
              </a:spcBef>
              <a:spcAft>
                <a:spcPts val="0"/>
              </a:spcAft>
            </a:pPr>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32" name="Freeform 19"/>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文本框 16"/>
          <p:cNvSpPr txBox="1"/>
          <p:nvPr/>
        </p:nvSpPr>
        <p:spPr>
          <a:xfrm>
            <a:off x="106880" y="317394"/>
            <a:ext cx="923651" cy="400110"/>
          </a:xfrm>
          <a:prstGeom prst="rect">
            <a:avLst/>
          </a:prstGeom>
          <a:noFill/>
        </p:spPr>
        <p:txBody>
          <a:bodyPr wrap="none" rtlCol="0">
            <a:spAutoFit/>
          </a:bodyPr>
          <a:lstStyle/>
          <a:p>
            <a:pPr fontAlgn="auto">
              <a:spcBef>
                <a:spcPts val="0"/>
              </a:spcBef>
              <a:spcAft>
                <a:spcPts val="0"/>
              </a:spcAft>
            </a:pPr>
            <a:r>
              <a:rPr lang="en-US" altLang="zh-CN" sz="2000" dirty="0">
                <a:solidFill>
                  <a:srgbClr val="FFFFFF"/>
                </a:solidFill>
                <a:latin typeface="Arial" panose="020B0604020202020204" pitchFamily="34" charset="0"/>
                <a:ea typeface="微软雅黑" panose="020B0503020204020204" pitchFamily="34" charset="-122"/>
              </a:rPr>
              <a:t>LOGO</a:t>
            </a:r>
            <a:endParaRPr lang="zh-CN" altLang="en-US" sz="2000" dirty="0">
              <a:solidFill>
                <a:srgbClr val="FFFFFF"/>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8"/>
                                        </p:tgtEl>
                                        <p:attrNameLst>
                                          <p:attrName>ppt_y</p:attrName>
                                        </p:attrNameLst>
                                      </p:cBhvr>
                                      <p:tavLst>
                                        <p:tav tm="0">
                                          <p:val>
                                            <p:strVal val="#ppt_y-0.200"/>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9"/>
                                        </p:tgtEl>
                                        <p:attrNameLst>
                                          <p:attrName>ppt_y</p:attrName>
                                        </p:attrNameLst>
                                      </p:cBhvr>
                                      <p:tavLst>
                                        <p:tav tm="0">
                                          <p:val>
                                            <p:strVal val="#ppt_y-0.098"/>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20"/>
                                        </p:tgtEl>
                                        <p:attrNameLst>
                                          <p:attrName>ppt_y</p:attrName>
                                        </p:attrNameLst>
                                      </p:cBhvr>
                                      <p:tavLst>
                                        <p:tav tm="0">
                                          <p:val>
                                            <p:strVal val="#ppt_y+0.379"/>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stCondLst>
                                            <p:cond delay="0"/>
                                          </p:stCondLst>
                                        </p:cTn>
                                        <p:tgtEl>
                                          <p:spTgt spid="21"/>
                                        </p:tgtEl>
                                        <p:attrNameLst>
                                          <p:attrName>ppt_x</p:attrName>
                                        </p:attrNameLst>
                                      </p:cBhvr>
                                      <p:tavLst>
                                        <p:tav tm="0">
                                          <p:val>
                                            <p:strVal val="#ppt_x+0.391"/>
                                          </p:val>
                                        </p:tav>
                                        <p:tav tm="100000">
                                          <p:val>
                                            <p:strVal val="#ppt_x"/>
                                          </p:val>
                                        </p:tav>
                                      </p:tavLst>
                                    </p:anim>
                                    <p:anim calcmode="lin" valueType="num">
                                      <p:cBhvr additive="base">
                                        <p:cTn id="20" dur="1000" fill="hold">
                                          <p:stCondLst>
                                            <p:cond delay="0"/>
                                          </p:stCondLst>
                                        </p:cTn>
                                        <p:tgtEl>
                                          <p:spTgt spid="21"/>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stCondLst>
                                            <p:cond delay="0"/>
                                          </p:stCondLst>
                                        </p:cTn>
                                        <p:tgtEl>
                                          <p:spTgt spid="22"/>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22"/>
                                        </p:tgtEl>
                                        <p:attrNameLst>
                                          <p:attrName>ppt_y</p:attrName>
                                        </p:attrNameLst>
                                      </p:cBhvr>
                                      <p:tavLst>
                                        <p:tav tm="0">
                                          <p:val>
                                            <p:strVal val="#ppt_y+0.149"/>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23"/>
                                        </p:tgtEl>
                                        <p:attrNameLst>
                                          <p:attrName>ppt_y</p:attrName>
                                        </p:attrNameLst>
                                      </p:cBhvr>
                                      <p:tavLst>
                                        <p:tav tm="0">
                                          <p:val>
                                            <p:strVal val="#ppt_y-0.14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1000" fill="hold">
                                          <p:stCondLst>
                                            <p:cond delay="0"/>
                                          </p:stCondLst>
                                        </p:cTn>
                                        <p:tgtEl>
                                          <p:spTgt spid="24"/>
                                        </p:tgtEl>
                                        <p:attrNameLst>
                                          <p:attrName>ppt_x</p:attrName>
                                        </p:attrNameLst>
                                      </p:cBhvr>
                                      <p:tavLst>
                                        <p:tav tm="0">
                                          <p:val>
                                            <p:strVal val="#ppt_x+0.323"/>
                                          </p:val>
                                        </p:tav>
                                        <p:tav tm="100000">
                                          <p:val>
                                            <p:strVal val="#ppt_x"/>
                                          </p:val>
                                        </p:tav>
                                      </p:tavLst>
                                    </p:anim>
                                    <p:anim calcmode="lin" valueType="num">
                                      <p:cBhvr additive="base">
                                        <p:cTn id="32" dur="1000" fill="hold">
                                          <p:stCondLst>
                                            <p:cond delay="0"/>
                                          </p:stCondLst>
                                        </p:cTn>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animBg="1"/>
      <p:bldP spid="22"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4138586" y="1491753"/>
            <a:ext cx="3935146" cy="3935146"/>
          </a:xfrm>
          <a:prstGeom prst="ellipse">
            <a:avLst/>
          </a:prstGeom>
          <a:noFill/>
          <a:ln w="19050" cap="flat" cmpd="sng" algn="ctr">
            <a:solidFill>
              <a:srgbClr val="0A3F75"/>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3" name="椭圆 12"/>
          <p:cNvSpPr/>
          <p:nvPr/>
        </p:nvSpPr>
        <p:spPr>
          <a:xfrm>
            <a:off x="4188227" y="1531234"/>
            <a:ext cx="3815544" cy="3815544"/>
          </a:xfrm>
          <a:prstGeom prst="ellipse">
            <a:avLst/>
          </a:prstGeom>
          <a:solidFill>
            <a:srgbClr val="FFFFFF">
              <a:lumMod val="95000"/>
            </a:srgbClr>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4" name="椭圆 13"/>
          <p:cNvSpPr/>
          <p:nvPr/>
        </p:nvSpPr>
        <p:spPr>
          <a:xfrm flipV="1">
            <a:off x="8855903" y="5627341"/>
            <a:ext cx="105358" cy="105358"/>
          </a:xfrm>
          <a:prstGeom prst="ellipse">
            <a:avLst/>
          </a:prstGeom>
          <a:gradFill flip="none" rotWithShape="1">
            <a:gsLst>
              <a:gs pos="0">
                <a:srgbClr val="FFFFFF"/>
              </a:gs>
              <a:gs pos="36000">
                <a:srgbClr val="FFFFFF"/>
              </a:gs>
              <a:gs pos="100000">
                <a:srgbClr val="C7C7C7"/>
              </a:gs>
            </a:gsLst>
            <a:lin ang="13500000" scaled="1"/>
            <a:tileRect/>
          </a:gradFill>
          <a:ln w="9525" cap="flat" cmpd="sng" algn="ctr">
            <a:solidFill>
              <a:srgbClr val="FFFFFF"/>
            </a:solidFill>
            <a:prstDash val="solid"/>
            <a:miter lim="800000"/>
          </a:ln>
          <a:effectLst>
            <a:outerShdw blurRad="419100" dist="190500" dir="2700000" sx="90000" sy="90000" algn="tl" rotWithShape="0">
              <a:srgbClr val="000000">
                <a:alpha val="45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5" name="椭圆 14"/>
          <p:cNvSpPr/>
          <p:nvPr/>
        </p:nvSpPr>
        <p:spPr>
          <a:xfrm>
            <a:off x="4248149" y="1591156"/>
            <a:ext cx="3695700" cy="3695700"/>
          </a:xfrm>
          <a:prstGeom prst="ellipse">
            <a:avLst/>
          </a:prstGeom>
          <a:gradFill flip="none" rotWithShape="1">
            <a:gsLst>
              <a:gs pos="0">
                <a:srgbClr val="FFFFFF"/>
              </a:gs>
              <a:gs pos="36000">
                <a:srgbClr val="FFFFFF"/>
              </a:gs>
              <a:gs pos="100000">
                <a:srgbClr val="C7C7C7"/>
              </a:gs>
            </a:gsLst>
            <a:lin ang="13500000" scaled="1"/>
            <a:tileRect/>
          </a:gradFill>
          <a:ln w="25400" cap="flat" cmpd="sng" algn="ctr">
            <a:solidFill>
              <a:srgbClr val="FFFFFF"/>
            </a:solidFill>
            <a:prstDash val="solid"/>
            <a:miter lim="800000"/>
          </a:ln>
          <a:effectLst>
            <a:outerShdw blurRad="419100" dist="838200" dir="2700000" sx="90000" sy="90000" algn="tl" rotWithShape="0">
              <a:srgbClr val="FFFFFF">
                <a:lumMod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6" name="椭圆 15"/>
          <p:cNvSpPr/>
          <p:nvPr/>
        </p:nvSpPr>
        <p:spPr>
          <a:xfrm>
            <a:off x="6790157" y="1415735"/>
            <a:ext cx="1012723" cy="1012723"/>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5715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7" name="文本框 6"/>
          <p:cNvSpPr txBox="1"/>
          <p:nvPr/>
        </p:nvSpPr>
        <p:spPr>
          <a:xfrm>
            <a:off x="4779192" y="2571005"/>
            <a:ext cx="2693152" cy="584775"/>
          </a:xfrm>
          <a:prstGeom prst="rect">
            <a:avLst/>
          </a:prstGeom>
          <a:noFill/>
        </p:spPr>
        <p:txBody>
          <a:bodyPr wrap="square" rtlCol="0">
            <a:spAutoFit/>
          </a:bodyPr>
          <a:lstStyle/>
          <a:p>
            <a:pPr algn="ctr" fontAlgn="auto">
              <a:spcBef>
                <a:spcPts val="0"/>
              </a:spcBef>
              <a:spcAft>
                <a:spcPts val="0"/>
              </a:spcAft>
            </a:pPr>
            <a:r>
              <a:rPr lang="zh-CN" altLang="en-US" sz="3200" dirty="0">
                <a:solidFill>
                  <a:srgbClr val="0A3F75"/>
                </a:solidFill>
                <a:latin typeface="Arial" panose="020B0604020202020204" pitchFamily="34" charset="0"/>
                <a:ea typeface="微软雅黑" panose="020B0503020204020204" pitchFamily="34" charset="-122"/>
              </a:rPr>
              <a:t>点击添加标题</a:t>
            </a:r>
            <a:endParaRPr lang="zh-CN" altLang="en-US" sz="3200" dirty="0">
              <a:solidFill>
                <a:srgbClr val="0A3F75"/>
              </a:solidFill>
              <a:latin typeface="Arial" panose="020B0604020202020204" pitchFamily="34" charset="0"/>
              <a:ea typeface="微软雅黑" panose="020B0503020204020204" pitchFamily="34" charset="-122"/>
            </a:endParaRPr>
          </a:p>
        </p:txBody>
      </p:sp>
      <p:sp>
        <p:nvSpPr>
          <p:cNvPr id="18" name="矩形 17"/>
          <p:cNvSpPr/>
          <p:nvPr/>
        </p:nvSpPr>
        <p:spPr>
          <a:xfrm>
            <a:off x="4487332" y="3155780"/>
            <a:ext cx="3217334" cy="978729"/>
          </a:xfrm>
          <a:prstGeom prst="rect">
            <a:avLst/>
          </a:prstGeom>
        </p:spPr>
        <p:txBody>
          <a:bodyPr wrap="square">
            <a:spAutoFit/>
          </a:bodyPr>
          <a:lstStyle/>
          <a:p>
            <a:pPr algn="ctr" fontAlgn="auto">
              <a:lnSpc>
                <a:spcPct val="120000"/>
              </a:lnSpc>
              <a:spcBef>
                <a:spcPts val="0"/>
              </a:spcBef>
              <a:spcAft>
                <a:spcPts val="0"/>
              </a:spcAft>
            </a:pPr>
            <a:r>
              <a:rPr lang="en-US" altLang="zh-CN" sz="1600" dirty="0">
                <a:solidFill>
                  <a:srgbClr val="000000">
                    <a:lumMod val="75000"/>
                    <a:lumOff val="25000"/>
                  </a:srgbClr>
                </a:solidFill>
                <a:latin typeface="Arial" panose="020B0604020202020204" pitchFamily="34" charset="0"/>
                <a:ea typeface="微软雅黑" panose="020B0503020204020204" pitchFamily="34" charset="-122"/>
              </a:rPr>
              <a:t>  </a:t>
            </a:r>
            <a:r>
              <a:rPr lang="zh-CN" altLang="en-US" sz="1600" dirty="0">
                <a:solidFill>
                  <a:srgbClr val="000000">
                    <a:lumMod val="65000"/>
                    <a:lumOff val="35000"/>
                  </a:srgb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endParaRPr lang="zh-CN" altLang="en-US" sz="1600" dirty="0">
              <a:solidFill>
                <a:srgbClr val="000000">
                  <a:lumMod val="65000"/>
                  <a:lumOff val="35000"/>
                </a:srgbClr>
              </a:solidFill>
              <a:latin typeface="Arial" panose="020B0604020202020204" pitchFamily="34" charset="0"/>
              <a:ea typeface="微软雅黑" panose="020B0503020204020204" pitchFamily="34" charset="-122"/>
            </a:endParaRPr>
          </a:p>
        </p:txBody>
      </p:sp>
      <p:sp>
        <p:nvSpPr>
          <p:cNvPr id="19" name="矩形 18"/>
          <p:cNvSpPr/>
          <p:nvPr/>
        </p:nvSpPr>
        <p:spPr>
          <a:xfrm>
            <a:off x="6949331" y="1615778"/>
            <a:ext cx="755335" cy="707886"/>
          </a:xfrm>
          <a:prstGeom prst="rect">
            <a:avLst/>
          </a:prstGeom>
        </p:spPr>
        <p:txBody>
          <a:bodyPr wrap="none">
            <a:spAutoFit/>
          </a:bodyPr>
          <a:lstStyle/>
          <a:p>
            <a:pPr algn="ctr" fontAlgn="auto">
              <a:spcBef>
                <a:spcPts val="0"/>
              </a:spcBef>
              <a:spcAft>
                <a:spcPts val="0"/>
              </a:spcAft>
            </a:pPr>
            <a:r>
              <a:rPr lang="en-US" altLang="zh-CN" sz="4000" b="1" dirty="0">
                <a:solidFill>
                  <a:srgbClr val="0A3F75"/>
                </a:solidFill>
                <a:latin typeface="Arial" panose="020B0604020202020204" pitchFamily="34" charset="0"/>
                <a:ea typeface="微软雅黑" panose="020B0503020204020204" pitchFamily="34" charset="-122"/>
              </a:rPr>
              <a:t>02</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20" name="圆角矩形 71"/>
          <p:cNvSpPr/>
          <p:nvPr/>
        </p:nvSpPr>
        <p:spPr>
          <a:xfrm>
            <a:off x="5931706" y="4253809"/>
            <a:ext cx="348906" cy="60960"/>
          </a:xfrm>
          <a:prstGeom prst="roundRect">
            <a:avLst>
              <a:gd name="adj" fmla="val 50000"/>
            </a:avLst>
          </a:prstGeom>
          <a:solidFill>
            <a:srgbClr val="1D335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cxnSp>
        <p:nvCxnSpPr>
          <p:cNvPr id="21" name="直接连接符 20"/>
          <p:cNvCxnSpPr/>
          <p:nvPr/>
        </p:nvCxnSpPr>
        <p:spPr>
          <a:xfrm>
            <a:off x="6106159" y="4429760"/>
            <a:ext cx="0" cy="782320"/>
          </a:xfrm>
          <a:prstGeom prst="line">
            <a:avLst/>
          </a:prstGeom>
          <a:noFill/>
          <a:ln w="25400" cap="rnd" cmpd="sng" algn="ctr">
            <a:solidFill>
              <a:srgbClr val="0A3F75"/>
            </a:solidFill>
            <a:prstDash val="solid"/>
            <a:round/>
          </a:ln>
          <a:effectLst/>
        </p:spPr>
      </p:cxn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1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15"/>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16"/>
                                        </p:tgtEl>
                                        <p:attrNameLst>
                                          <p:attrName>style.visibility</p:attrName>
                                        </p:attrNameLst>
                                      </p:cBhvr>
                                      <p:to>
                                        <p:strVal val="visible"/>
                                      </p:to>
                                    </p:set>
                                    <p:anim calcmode="lin" valueType="num">
                                      <p:cBhvr>
                                        <p:cTn id="14" dur="750" fill="hold"/>
                                        <p:tgtEl>
                                          <p:spTgt spid="16"/>
                                        </p:tgtEl>
                                        <p:attrNameLst>
                                          <p:attrName>ppt_w</p:attrName>
                                        </p:attrNameLst>
                                      </p:cBhvr>
                                      <p:tavLst>
                                        <p:tav tm="0">
                                          <p:val>
                                            <p:fltVal val="0"/>
                                          </p:val>
                                        </p:tav>
                                        <p:tav tm="100000">
                                          <p:val>
                                            <p:strVal val="#ppt_w"/>
                                          </p:val>
                                        </p:tav>
                                      </p:tavLst>
                                    </p:anim>
                                    <p:anim calcmode="lin" valueType="num">
                                      <p:cBhvr>
                                        <p:cTn id="15" dur="750" fill="hold"/>
                                        <p:tgtEl>
                                          <p:spTgt spid="16"/>
                                        </p:tgtEl>
                                        <p:attrNameLst>
                                          <p:attrName>ppt_h</p:attrName>
                                        </p:attrNameLst>
                                      </p:cBhvr>
                                      <p:tavLst>
                                        <p:tav tm="0">
                                          <p:val>
                                            <p:fltVal val="0"/>
                                          </p:val>
                                        </p:tav>
                                        <p:tav tm="100000">
                                          <p:val>
                                            <p:strVal val="#ppt_h"/>
                                          </p:val>
                                        </p:tav>
                                      </p:tavLst>
                                    </p:anim>
                                    <p:animEffect transition="in" filter="fade">
                                      <p:cBhvr>
                                        <p:cTn id="16" dur="750"/>
                                        <p:tgtEl>
                                          <p:spTgt spid="1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750"/>
                                        <p:tgtEl>
                                          <p:spTgt spid="1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750"/>
                                        <p:tgtEl>
                                          <p:spTgt spid="13"/>
                                        </p:tgtEl>
                                      </p:cBhvr>
                                    </p:animEffect>
                                  </p:childTnLst>
                                </p:cTn>
                              </p:par>
                              <p:par>
                                <p:cTn id="29" presetID="22" presetClass="entr" presetSubtype="4" fill="hold" nodeType="withEffect">
                                  <p:stCondLst>
                                    <p:cond delay="175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750"/>
                                        <p:tgtEl>
                                          <p:spTgt spid="21"/>
                                        </p:tgtEl>
                                      </p:cBhvr>
                                    </p:animEffect>
                                  </p:childTnLst>
                                </p:cTn>
                              </p:par>
                              <p:par>
                                <p:cTn id="32" presetID="53" presetClass="entr" presetSubtype="16" fill="hold" grpId="0" nodeType="withEffect">
                                  <p:stCondLst>
                                    <p:cond delay="1750"/>
                                  </p:stCondLst>
                                  <p:childTnLst>
                                    <p:set>
                                      <p:cBhvr>
                                        <p:cTn id="33" dur="1" fill="hold">
                                          <p:stCondLst>
                                            <p:cond delay="0"/>
                                          </p:stCondLst>
                                        </p:cTn>
                                        <p:tgtEl>
                                          <p:spTgt spid="20"/>
                                        </p:tgtEl>
                                        <p:attrNameLst>
                                          <p:attrName>style.visibility</p:attrName>
                                        </p:attrNameLst>
                                      </p:cBhvr>
                                      <p:to>
                                        <p:strVal val="visible"/>
                                      </p:to>
                                    </p:set>
                                    <p:anim calcmode="lin" valueType="num">
                                      <p:cBhvr>
                                        <p:cTn id="34" dur="750" fill="hold"/>
                                        <p:tgtEl>
                                          <p:spTgt spid="20"/>
                                        </p:tgtEl>
                                        <p:attrNameLst>
                                          <p:attrName>ppt_w</p:attrName>
                                        </p:attrNameLst>
                                      </p:cBhvr>
                                      <p:tavLst>
                                        <p:tav tm="0">
                                          <p:val>
                                            <p:fltVal val="0"/>
                                          </p:val>
                                        </p:tav>
                                        <p:tav tm="100000">
                                          <p:val>
                                            <p:strVal val="#ppt_w"/>
                                          </p:val>
                                        </p:tav>
                                      </p:tavLst>
                                    </p:anim>
                                    <p:anim calcmode="lin" valueType="num">
                                      <p:cBhvr>
                                        <p:cTn id="35" dur="750" fill="hold"/>
                                        <p:tgtEl>
                                          <p:spTgt spid="20"/>
                                        </p:tgtEl>
                                        <p:attrNameLst>
                                          <p:attrName>ppt_h</p:attrName>
                                        </p:attrNameLst>
                                      </p:cBhvr>
                                      <p:tavLst>
                                        <p:tav tm="0">
                                          <p:val>
                                            <p:fltVal val="0"/>
                                          </p:val>
                                        </p:tav>
                                        <p:tav tm="100000">
                                          <p:val>
                                            <p:strVal val="#ppt_h"/>
                                          </p:val>
                                        </p:tav>
                                      </p:tavLst>
                                    </p:anim>
                                    <p:animEffect transition="in" filter="fade">
                                      <p:cBhvr>
                                        <p:cTn id="36" dur="750"/>
                                        <p:tgtEl>
                                          <p:spTgt spid="20"/>
                                        </p:tgtEl>
                                      </p:cBhvr>
                                    </p:animEffect>
                                  </p:childTnLst>
                                </p:cTn>
                              </p:par>
                              <p:par>
                                <p:cTn id="37" presetID="53" presetClass="entr" presetSubtype="16" fill="hold" grpId="0" nodeType="withEffect">
                                  <p:stCondLst>
                                    <p:cond delay="17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750" fill="hold"/>
                                        <p:tgtEl>
                                          <p:spTgt spid="19"/>
                                        </p:tgtEl>
                                        <p:attrNameLst>
                                          <p:attrName>ppt_w</p:attrName>
                                        </p:attrNameLst>
                                      </p:cBhvr>
                                      <p:tavLst>
                                        <p:tav tm="0">
                                          <p:val>
                                            <p:fltVal val="0"/>
                                          </p:val>
                                        </p:tav>
                                        <p:tav tm="100000">
                                          <p:val>
                                            <p:strVal val="#ppt_w"/>
                                          </p:val>
                                        </p:tav>
                                      </p:tavLst>
                                    </p:anim>
                                    <p:anim calcmode="lin" valueType="num">
                                      <p:cBhvr>
                                        <p:cTn id="40" dur="750" fill="hold"/>
                                        <p:tgtEl>
                                          <p:spTgt spid="19"/>
                                        </p:tgtEl>
                                        <p:attrNameLst>
                                          <p:attrName>ppt_h</p:attrName>
                                        </p:attrNameLst>
                                      </p:cBhvr>
                                      <p:tavLst>
                                        <p:tav tm="0">
                                          <p:val>
                                            <p:fltVal val="0"/>
                                          </p:val>
                                        </p:tav>
                                        <p:tav tm="100000">
                                          <p:val>
                                            <p:strVal val="#ppt_h"/>
                                          </p:val>
                                        </p:tav>
                                      </p:tavLst>
                                    </p:anim>
                                    <p:animEffect transition="in" filter="fade">
                                      <p:cBhvr>
                                        <p:cTn id="41"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5" grpId="1" animBg="1"/>
      <p:bldP spid="15" grpId="2" animBg="1"/>
      <p:bldP spid="16" grpId="0" animBg="1"/>
      <p:bldP spid="17" grpId="0"/>
      <p:bldP spid="18" grpId="0"/>
      <p:bldP spid="19" grpId="0"/>
      <p:bldP spid="20" grpId="0" animBg="1"/>
    </p:bldLst>
  </p:timing>
</p:sld>
</file>

<file path=ppt/tags/tag1.xml><?xml version="1.0" encoding="utf-8"?>
<p:tagLst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1357"/>
</p:tagLst>
</file>

<file path=ppt/theme/theme1.xml><?xml version="1.0" encoding="utf-8"?>
<a:theme xmlns:a="http://schemas.openxmlformats.org/drawingml/2006/main" name="第一PPT，www.1ppt.com">
  <a:themeElements>
    <a:clrScheme name="自定义 154">
      <a:dk1>
        <a:sysClr val="windowText" lastClr="000000"/>
      </a:dk1>
      <a:lt1>
        <a:sysClr val="window" lastClr="FFFFFF"/>
      </a:lt1>
      <a:dk2>
        <a:srgbClr val="857268"/>
      </a:dk2>
      <a:lt2>
        <a:srgbClr val="E7E6E6"/>
      </a:lt2>
      <a:accent1>
        <a:srgbClr val="283E4E"/>
      </a:accent1>
      <a:accent2>
        <a:srgbClr val="857268"/>
      </a:accent2>
      <a:accent3>
        <a:srgbClr val="283E4E"/>
      </a:accent3>
      <a:accent4>
        <a:srgbClr val="857268"/>
      </a:accent4>
      <a:accent5>
        <a:srgbClr val="283E4E"/>
      </a:accent5>
      <a:accent6>
        <a:srgbClr val="857268"/>
      </a:accent6>
      <a:hlink>
        <a:srgbClr val="283E4E"/>
      </a:hlink>
      <a:folHlink>
        <a:srgbClr val="85726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11934</Words>
  <Application>WPS 演示</Application>
  <PresentationFormat>自定义</PresentationFormat>
  <Paragraphs>567</Paragraphs>
  <Slides>28</Slides>
  <Notes>28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28</vt:i4>
      </vt:variant>
    </vt:vector>
  </HeadingPairs>
  <TitlesOfParts>
    <vt:vector size="40" baseType="lpstr">
      <vt:lpstr>Arial</vt:lpstr>
      <vt:lpstr>宋体</vt:lpstr>
      <vt:lpstr>Wingdings</vt:lpstr>
      <vt:lpstr>Calibri</vt:lpstr>
      <vt:lpstr>Calibri</vt:lpstr>
      <vt:lpstr>微软雅黑</vt:lpstr>
      <vt:lpstr>Kartika</vt:lpstr>
      <vt:lpstr>PMingLiU-ExtB</vt:lpstr>
      <vt:lpstr>Arial Unicode MS</vt:lpstr>
      <vt:lpstr>Calibri Light</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狼性文化</dc:title>
  <dc:creator>第一PPT</dc:creator>
  <cp:keywords>www.1ppt.com</cp:keywords>
  <dc:description>www.1ppt.com</dc:description>
  <cp:lastModifiedBy>yanchen</cp:lastModifiedBy>
  <cp:revision>2</cp:revision>
  <dcterms:created xsi:type="dcterms:W3CDTF">2017-04-17T15:43:00Z</dcterms:created>
  <dcterms:modified xsi:type="dcterms:W3CDTF">2020-03-25T10:31:04Z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