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B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2696" autoAdjust="0"/>
  </p:normalViewPr>
  <p:slideViewPr>
    <p:cSldViewPr snapToGrid="0">
      <p:cViewPr>
        <p:scale>
          <a:sx n="50" d="100"/>
          <a:sy n="50" d="100"/>
        </p:scale>
        <p:origin x="-420"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E03CDF-EE87-4CB2-8D3F-ACA60883805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06586D-750D-4666-8EFA-F85CB8CFEA6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7B0C2F-25AD-475D-97F8-702EA09ECE1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6F6F6"/>
        </a:solidFill>
        <a:effectLst/>
      </p:bgPr>
    </p:bg>
    <p:spTree>
      <p:nvGrpSpPr>
        <p:cNvPr id="1" name=""/>
        <p:cNvGrpSpPr/>
        <p:nvPr/>
      </p:nvGrpSpPr>
      <p:grpSpPr>
        <a:xfrm>
          <a:off x="0" y="0"/>
          <a:ext cx="0" cy="0"/>
          <a:chOff x="0" y="0"/>
          <a:chExt cx="0" cy="0"/>
        </a:xfrm>
      </p:grpSpPr>
    </p:spTree>
  </p:cSld>
  <p:clrMapOvr>
    <a:masterClrMapping/>
  </p:clrMapOvr>
  <p:transition spd="slow"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cSld>
  <p:clrMapOvr>
    <a:masterClrMapping/>
  </p:clrMapOvr>
  <p:transition spd="slow" advClick="0" advTm="0">
    <p:pull/>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p:transition spd="slow" advClick="0" advTm="0">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和内容">
    <p:bg>
      <p:bgPr>
        <a:solidFill>
          <a:srgbClr val="F6F6F6"/>
        </a:solidFill>
        <a:effectLst/>
      </p:bgPr>
    </p:bg>
    <p:spTree>
      <p:nvGrpSpPr>
        <p:cNvPr id="1" name=""/>
        <p:cNvGrpSpPr/>
        <p:nvPr/>
      </p:nvGrpSpPr>
      <p:grpSpPr>
        <a:xfrm>
          <a:off x="0" y="0"/>
          <a:ext cx="0" cy="0"/>
          <a:chOff x="0" y="0"/>
          <a:chExt cx="0" cy="0"/>
        </a:xfrm>
      </p:grpSpPr>
      <p:sp>
        <p:nvSpPr>
          <p:cNvPr id="13" name="矩形 12"/>
          <p:cNvSpPr/>
          <p:nvPr userDrawn="1"/>
        </p:nvSpPr>
        <p:spPr>
          <a:xfrm>
            <a:off x="1" y="0"/>
            <a:ext cx="12192000" cy="850232"/>
          </a:xfrm>
          <a:prstGeom prst="rect">
            <a:avLst/>
          </a:prstGeom>
          <a:solidFill>
            <a:srgbClr val="F6F6F6"/>
          </a:solidFill>
          <a:ln>
            <a:noFill/>
          </a:ln>
          <a:effectLst>
            <a:outerShdw blurRad="139700" dist="63500" dir="5400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矩形 25"/>
          <p:cNvSpPr/>
          <p:nvPr userDrawn="1"/>
        </p:nvSpPr>
        <p:spPr>
          <a:xfrm>
            <a:off x="2829474" y="0"/>
            <a:ext cx="1956473" cy="850232"/>
          </a:xfrm>
          <a:prstGeom prst="rect">
            <a:avLst/>
          </a:prstGeom>
          <a:gradFill>
            <a:gsLst>
              <a:gs pos="0">
                <a:srgbClr val="004B7D"/>
              </a:gs>
              <a:gs pos="100000">
                <a:srgbClr val="4BAF31"/>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文本框 15"/>
          <p:cNvSpPr txBox="1"/>
          <p:nvPr userDrawn="1"/>
        </p:nvSpPr>
        <p:spPr>
          <a:xfrm flipH="1">
            <a:off x="8690784"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目标展望</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22" name="文本框 15"/>
          <p:cNvSpPr txBox="1"/>
          <p:nvPr userDrawn="1"/>
        </p:nvSpPr>
        <p:spPr>
          <a:xfrm flipH="1">
            <a:off x="3204488" y="225061"/>
            <a:ext cx="1317622" cy="400110"/>
          </a:xfrm>
          <a:prstGeom prst="rect">
            <a:avLst/>
          </a:prstGeom>
          <a:noFill/>
        </p:spPr>
        <p:txBody>
          <a:bodyPr wrap="square" lIns="91440" tIns="45720" rIns="91440" bIns="45720" rtlCol="0">
            <a:spAutoFit/>
          </a:bodyPr>
          <a:lstStyle/>
          <a:p>
            <a:r>
              <a:rPr lang="zh-CN" altLang="en-US" sz="20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工作回顾</a:t>
            </a:r>
            <a:endParaRPr lang="zh-CN" altLang="en-US" sz="20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25" name="文本框 15"/>
          <p:cNvSpPr txBox="1"/>
          <p:nvPr userDrawn="1"/>
        </p:nvSpPr>
        <p:spPr>
          <a:xfrm flipH="1">
            <a:off x="4794203"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自我评价</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28" name="文本框 15"/>
          <p:cNvSpPr txBox="1"/>
          <p:nvPr userDrawn="1"/>
        </p:nvSpPr>
        <p:spPr>
          <a:xfrm flipH="1">
            <a:off x="6734311"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工作体会</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39" name="矩形 38"/>
          <p:cNvSpPr/>
          <p:nvPr userDrawn="1"/>
        </p:nvSpPr>
        <p:spPr>
          <a:xfrm>
            <a:off x="6721514"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矩形 40"/>
          <p:cNvSpPr/>
          <p:nvPr userDrawn="1"/>
        </p:nvSpPr>
        <p:spPr>
          <a:xfrm>
            <a:off x="8683584"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矩形 41"/>
          <p:cNvSpPr/>
          <p:nvPr userDrawn="1"/>
        </p:nvSpPr>
        <p:spPr>
          <a:xfrm>
            <a:off x="10640967"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15"/>
          <p:cNvSpPr txBox="1"/>
          <p:nvPr userDrawn="1"/>
        </p:nvSpPr>
        <p:spPr>
          <a:xfrm flipH="1">
            <a:off x="10973083" y="233770"/>
            <a:ext cx="1020121" cy="400110"/>
          </a:xfrm>
          <a:prstGeom prst="rect">
            <a:avLst/>
          </a:prstGeom>
          <a:noFill/>
        </p:spPr>
        <p:txBody>
          <a:bodyPr wrap="square" lIns="91440" tIns="45720" rIns="91440" bIns="45720" rtlCol="0">
            <a:spAutoFit/>
          </a:bodyPr>
          <a:lstStyle/>
          <a:p>
            <a:r>
              <a:rPr lang="en-US" altLang="zh-CN" sz="2000" b="1" dirty="0">
                <a:gradFill>
                  <a:gsLst>
                    <a:gs pos="100000">
                      <a:srgbClr val="4BAF31"/>
                    </a:gs>
                    <a:gs pos="0">
                      <a:srgbClr val="4BAF31"/>
                    </a:gs>
                  </a:gsLst>
                  <a:lin ang="0" scaled="0"/>
                </a:gradFill>
                <a:latin typeface="微软雅黑" panose="020B0503020204020204" pitchFamily="34" charset="-122"/>
                <a:ea typeface="微软雅黑" panose="020B0503020204020204" pitchFamily="34" charset="-122"/>
              </a:rPr>
              <a:t>LOGO</a:t>
            </a:r>
            <a:endParaRPr lang="zh-CN" altLang="en-US" sz="2000" b="1" dirty="0">
              <a:gradFill>
                <a:gsLst>
                  <a:gs pos="100000">
                    <a:srgbClr val="4BAF31"/>
                  </a:gs>
                  <a:gs pos="0">
                    <a:srgbClr val="4BAF31"/>
                  </a:gs>
                </a:gsLst>
                <a:lin ang="0" scaled="0"/>
              </a:gra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F6F6F6"/>
        </a:solidFill>
        <a:effectLst/>
      </p:bgPr>
    </p:bg>
    <p:spTree>
      <p:nvGrpSpPr>
        <p:cNvPr id="1" name=""/>
        <p:cNvGrpSpPr/>
        <p:nvPr/>
      </p:nvGrpSpPr>
      <p:grpSpPr>
        <a:xfrm>
          <a:off x="0" y="0"/>
          <a:ext cx="0" cy="0"/>
          <a:chOff x="0" y="0"/>
          <a:chExt cx="0" cy="0"/>
        </a:xfrm>
      </p:grpSpPr>
      <p:sp>
        <p:nvSpPr>
          <p:cNvPr id="30" name="矩形 29"/>
          <p:cNvSpPr/>
          <p:nvPr userDrawn="1"/>
        </p:nvSpPr>
        <p:spPr>
          <a:xfrm>
            <a:off x="1" y="0"/>
            <a:ext cx="12192000" cy="850232"/>
          </a:xfrm>
          <a:prstGeom prst="rect">
            <a:avLst/>
          </a:prstGeom>
          <a:solidFill>
            <a:srgbClr val="F6F6F6"/>
          </a:solidFill>
          <a:ln>
            <a:noFill/>
          </a:ln>
          <a:effectLst>
            <a:outerShdw blurRad="139700" dist="63500" dir="5400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矩形 44"/>
          <p:cNvSpPr/>
          <p:nvPr userDrawn="1"/>
        </p:nvSpPr>
        <p:spPr>
          <a:xfrm>
            <a:off x="4782420" y="0"/>
            <a:ext cx="1956473" cy="850232"/>
          </a:xfrm>
          <a:prstGeom prst="rect">
            <a:avLst/>
          </a:prstGeom>
          <a:gradFill>
            <a:gsLst>
              <a:gs pos="0">
                <a:srgbClr val="004B7D"/>
              </a:gs>
              <a:gs pos="100000">
                <a:srgbClr val="4BAF31"/>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文本框 15"/>
          <p:cNvSpPr txBox="1"/>
          <p:nvPr userDrawn="1"/>
        </p:nvSpPr>
        <p:spPr>
          <a:xfrm flipH="1">
            <a:off x="8690784"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目标展望</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33" name="文本框 15"/>
          <p:cNvSpPr txBox="1"/>
          <p:nvPr userDrawn="1"/>
        </p:nvSpPr>
        <p:spPr>
          <a:xfrm flipH="1">
            <a:off x="3204488" y="225061"/>
            <a:ext cx="1317622" cy="400110"/>
          </a:xfrm>
          <a:prstGeom prst="rect">
            <a:avLst/>
          </a:prstGeom>
          <a:noFill/>
        </p:spPr>
        <p:txBody>
          <a:bodyPr wrap="square" lIns="91440" tIns="45720" rIns="91440" bIns="45720" rtlCol="0">
            <a:spAutoFit/>
          </a:bodyPr>
          <a:lstStyle/>
          <a:p>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工作回顾</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34" name="文本框 15"/>
          <p:cNvSpPr txBox="1"/>
          <p:nvPr userDrawn="1"/>
        </p:nvSpPr>
        <p:spPr>
          <a:xfrm flipH="1">
            <a:off x="4794203"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自我评价</a:t>
            </a:r>
            <a:endParaRPr lang="zh-CN" altLang="en-US" sz="20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37" name="文本框 15"/>
          <p:cNvSpPr txBox="1"/>
          <p:nvPr userDrawn="1"/>
        </p:nvSpPr>
        <p:spPr>
          <a:xfrm flipH="1">
            <a:off x="6734311"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工作体会</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41" name="矩形 40"/>
          <p:cNvSpPr/>
          <p:nvPr userDrawn="1"/>
        </p:nvSpPr>
        <p:spPr>
          <a:xfrm>
            <a:off x="8683584"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矩形 41"/>
          <p:cNvSpPr/>
          <p:nvPr userDrawn="1"/>
        </p:nvSpPr>
        <p:spPr>
          <a:xfrm>
            <a:off x="10640967"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矩形 43"/>
          <p:cNvSpPr/>
          <p:nvPr userDrawn="1"/>
        </p:nvSpPr>
        <p:spPr>
          <a:xfrm>
            <a:off x="2829474"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文本框 15"/>
          <p:cNvSpPr txBox="1"/>
          <p:nvPr userDrawn="1"/>
        </p:nvSpPr>
        <p:spPr>
          <a:xfrm flipH="1">
            <a:off x="10973083" y="233770"/>
            <a:ext cx="1020121" cy="400110"/>
          </a:xfrm>
          <a:prstGeom prst="rect">
            <a:avLst/>
          </a:prstGeom>
          <a:noFill/>
        </p:spPr>
        <p:txBody>
          <a:bodyPr wrap="square" lIns="91440" tIns="45720" rIns="91440" bIns="45720" rtlCol="0">
            <a:spAutoFit/>
          </a:bodyPr>
          <a:lstStyle/>
          <a:p>
            <a:r>
              <a:rPr lang="en-US" altLang="zh-CN" sz="2000" b="1" dirty="0">
                <a:gradFill>
                  <a:gsLst>
                    <a:gs pos="100000">
                      <a:srgbClr val="4BAF31"/>
                    </a:gs>
                    <a:gs pos="0">
                      <a:srgbClr val="4BAF31"/>
                    </a:gs>
                  </a:gsLst>
                  <a:lin ang="0" scaled="0"/>
                </a:gradFill>
                <a:latin typeface="微软雅黑" panose="020B0503020204020204" pitchFamily="34" charset="-122"/>
                <a:ea typeface="微软雅黑" panose="020B0503020204020204" pitchFamily="34" charset="-122"/>
              </a:rPr>
              <a:t>LOGO</a:t>
            </a:r>
            <a:endParaRPr lang="zh-CN" altLang="en-US" sz="2000" b="1" dirty="0">
              <a:gradFill>
                <a:gsLst>
                  <a:gs pos="100000">
                    <a:srgbClr val="4BAF31"/>
                  </a:gs>
                  <a:gs pos="0">
                    <a:srgbClr val="4BAF31"/>
                  </a:gs>
                </a:gsLst>
                <a:lin ang="0" scaled="0"/>
              </a:gra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和内容">
    <p:bg>
      <p:bgPr>
        <a:solidFill>
          <a:srgbClr val="F6F6F6"/>
        </a:solidFill>
        <a:effectLst/>
      </p:bgPr>
    </p:bg>
    <p:spTree>
      <p:nvGrpSpPr>
        <p:cNvPr id="1" name=""/>
        <p:cNvGrpSpPr/>
        <p:nvPr/>
      </p:nvGrpSpPr>
      <p:grpSpPr>
        <a:xfrm>
          <a:off x="0" y="0"/>
          <a:ext cx="0" cy="0"/>
          <a:chOff x="0" y="0"/>
          <a:chExt cx="0" cy="0"/>
        </a:xfrm>
      </p:grpSpPr>
      <p:sp>
        <p:nvSpPr>
          <p:cNvPr id="30" name="矩形 29"/>
          <p:cNvSpPr/>
          <p:nvPr userDrawn="1"/>
        </p:nvSpPr>
        <p:spPr>
          <a:xfrm>
            <a:off x="1" y="0"/>
            <a:ext cx="12192000" cy="850232"/>
          </a:xfrm>
          <a:prstGeom prst="rect">
            <a:avLst/>
          </a:prstGeom>
          <a:solidFill>
            <a:srgbClr val="F6F6F6"/>
          </a:solidFill>
          <a:ln>
            <a:noFill/>
          </a:ln>
          <a:effectLst>
            <a:outerShdw blurRad="139700" dist="63500" dir="5400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矩形 45"/>
          <p:cNvSpPr/>
          <p:nvPr userDrawn="1"/>
        </p:nvSpPr>
        <p:spPr>
          <a:xfrm>
            <a:off x="6735914" y="0"/>
            <a:ext cx="1956473" cy="850232"/>
          </a:xfrm>
          <a:prstGeom prst="rect">
            <a:avLst/>
          </a:prstGeom>
          <a:gradFill>
            <a:gsLst>
              <a:gs pos="0">
                <a:srgbClr val="004B7D"/>
              </a:gs>
              <a:gs pos="100000">
                <a:srgbClr val="4BAF31"/>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文本框 15"/>
          <p:cNvSpPr txBox="1"/>
          <p:nvPr userDrawn="1"/>
        </p:nvSpPr>
        <p:spPr>
          <a:xfrm flipH="1">
            <a:off x="8690784"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目标展望</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33" name="文本框 15"/>
          <p:cNvSpPr txBox="1"/>
          <p:nvPr userDrawn="1"/>
        </p:nvSpPr>
        <p:spPr>
          <a:xfrm flipH="1">
            <a:off x="3204488" y="225061"/>
            <a:ext cx="1317622" cy="400110"/>
          </a:xfrm>
          <a:prstGeom prst="rect">
            <a:avLst/>
          </a:prstGeom>
          <a:noFill/>
        </p:spPr>
        <p:txBody>
          <a:bodyPr wrap="square" lIns="91440" tIns="45720" rIns="91440" bIns="45720" rtlCol="0">
            <a:spAutoFit/>
          </a:bodyPr>
          <a:lstStyle/>
          <a:p>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工作回顾</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34" name="文本框 15"/>
          <p:cNvSpPr txBox="1"/>
          <p:nvPr userDrawn="1"/>
        </p:nvSpPr>
        <p:spPr>
          <a:xfrm flipH="1">
            <a:off x="4794203"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自我评价</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37" name="文本框 15"/>
          <p:cNvSpPr txBox="1"/>
          <p:nvPr userDrawn="1"/>
        </p:nvSpPr>
        <p:spPr>
          <a:xfrm flipH="1">
            <a:off x="6734311"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工作体会</a:t>
            </a:r>
            <a:endParaRPr lang="zh-CN" altLang="en-US" sz="20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40" name="矩形 39"/>
          <p:cNvSpPr/>
          <p:nvPr userDrawn="1"/>
        </p:nvSpPr>
        <p:spPr>
          <a:xfrm>
            <a:off x="4765810"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矩形 41"/>
          <p:cNvSpPr/>
          <p:nvPr userDrawn="1"/>
        </p:nvSpPr>
        <p:spPr>
          <a:xfrm>
            <a:off x="10640967"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endParaRPr>
          </a:p>
        </p:txBody>
      </p:sp>
      <p:sp>
        <p:nvSpPr>
          <p:cNvPr id="44" name="矩形 43"/>
          <p:cNvSpPr/>
          <p:nvPr userDrawn="1"/>
        </p:nvSpPr>
        <p:spPr>
          <a:xfrm>
            <a:off x="2829474"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文本框 15"/>
          <p:cNvSpPr txBox="1"/>
          <p:nvPr userDrawn="1"/>
        </p:nvSpPr>
        <p:spPr>
          <a:xfrm flipH="1">
            <a:off x="10973083" y="233770"/>
            <a:ext cx="1020121" cy="400110"/>
          </a:xfrm>
          <a:prstGeom prst="rect">
            <a:avLst/>
          </a:prstGeom>
          <a:noFill/>
        </p:spPr>
        <p:txBody>
          <a:bodyPr wrap="square" lIns="91440" tIns="45720" rIns="91440" bIns="45720" rtlCol="0">
            <a:spAutoFit/>
          </a:bodyPr>
          <a:lstStyle/>
          <a:p>
            <a:r>
              <a:rPr lang="en-US" altLang="zh-CN" sz="2000" b="1" dirty="0">
                <a:gradFill>
                  <a:gsLst>
                    <a:gs pos="100000">
                      <a:srgbClr val="4BAF31"/>
                    </a:gs>
                    <a:gs pos="0">
                      <a:srgbClr val="4BAF31"/>
                    </a:gs>
                  </a:gsLst>
                  <a:lin ang="0" scaled="0"/>
                </a:gradFill>
                <a:latin typeface="微软雅黑" panose="020B0503020204020204" pitchFamily="34" charset="-122"/>
                <a:ea typeface="微软雅黑" panose="020B0503020204020204" pitchFamily="34" charset="-122"/>
              </a:rPr>
              <a:t>LOGO</a:t>
            </a:r>
            <a:endParaRPr lang="zh-CN" altLang="en-US" sz="2000" b="1" dirty="0">
              <a:gradFill>
                <a:gsLst>
                  <a:gs pos="100000">
                    <a:srgbClr val="4BAF31"/>
                  </a:gs>
                  <a:gs pos="0">
                    <a:srgbClr val="4BAF31"/>
                  </a:gs>
                </a:gsLst>
                <a:lin ang="0" scaled="0"/>
              </a:gra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标题和内容">
    <p:bg>
      <p:bgPr>
        <a:solidFill>
          <a:srgbClr val="F6F6F6"/>
        </a:solidFill>
        <a:effectLst/>
      </p:bgPr>
    </p:bg>
    <p:spTree>
      <p:nvGrpSpPr>
        <p:cNvPr id="1" name=""/>
        <p:cNvGrpSpPr/>
        <p:nvPr/>
      </p:nvGrpSpPr>
      <p:grpSpPr>
        <a:xfrm>
          <a:off x="0" y="0"/>
          <a:ext cx="0" cy="0"/>
          <a:chOff x="0" y="0"/>
          <a:chExt cx="0" cy="0"/>
        </a:xfrm>
      </p:grpSpPr>
      <p:sp>
        <p:nvSpPr>
          <p:cNvPr id="29" name="矩形 28"/>
          <p:cNvSpPr/>
          <p:nvPr userDrawn="1"/>
        </p:nvSpPr>
        <p:spPr>
          <a:xfrm>
            <a:off x="1" y="0"/>
            <a:ext cx="12192000" cy="850232"/>
          </a:xfrm>
          <a:prstGeom prst="rect">
            <a:avLst/>
          </a:prstGeom>
          <a:solidFill>
            <a:srgbClr val="F6F6F6"/>
          </a:solidFill>
          <a:ln>
            <a:noFill/>
          </a:ln>
          <a:effectLst>
            <a:outerShdw blurRad="139700" dist="63500" dir="5400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矩形 44"/>
          <p:cNvSpPr/>
          <p:nvPr userDrawn="1"/>
        </p:nvSpPr>
        <p:spPr>
          <a:xfrm>
            <a:off x="8688860" y="0"/>
            <a:ext cx="1956473" cy="850232"/>
          </a:xfrm>
          <a:prstGeom prst="rect">
            <a:avLst/>
          </a:prstGeom>
          <a:gradFill>
            <a:gsLst>
              <a:gs pos="0">
                <a:srgbClr val="004B7D"/>
              </a:gs>
              <a:gs pos="100000">
                <a:srgbClr val="4BAF31"/>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文本框 15"/>
          <p:cNvSpPr txBox="1"/>
          <p:nvPr userDrawn="1"/>
        </p:nvSpPr>
        <p:spPr>
          <a:xfrm flipH="1">
            <a:off x="8690784"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目标展望</a:t>
            </a:r>
            <a:endParaRPr lang="zh-CN" altLang="en-US" sz="20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32" name="文本框 15"/>
          <p:cNvSpPr txBox="1"/>
          <p:nvPr userDrawn="1"/>
        </p:nvSpPr>
        <p:spPr>
          <a:xfrm flipH="1">
            <a:off x="3204488" y="225061"/>
            <a:ext cx="1317622" cy="400110"/>
          </a:xfrm>
          <a:prstGeom prst="rect">
            <a:avLst/>
          </a:prstGeom>
          <a:noFill/>
        </p:spPr>
        <p:txBody>
          <a:bodyPr wrap="square" lIns="91440" tIns="45720" rIns="91440" bIns="45720" rtlCol="0">
            <a:spAutoFit/>
          </a:bodyPr>
          <a:lstStyle/>
          <a:p>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工作回顾</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33" name="文本框 15"/>
          <p:cNvSpPr txBox="1"/>
          <p:nvPr userDrawn="1"/>
        </p:nvSpPr>
        <p:spPr>
          <a:xfrm flipH="1">
            <a:off x="4794203"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自我评价</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35" name="文本框 15"/>
          <p:cNvSpPr txBox="1"/>
          <p:nvPr userDrawn="1"/>
        </p:nvSpPr>
        <p:spPr>
          <a:xfrm flipH="1">
            <a:off x="6734311" y="225061"/>
            <a:ext cx="1932908" cy="400110"/>
          </a:xfrm>
          <a:prstGeom prst="rect">
            <a:avLst/>
          </a:prstGeom>
          <a:noFill/>
        </p:spPr>
        <p:txBody>
          <a:bodyPr wrap="square" lIns="91440" tIns="45720" rIns="91440" bIns="45720" rtlCol="0">
            <a:spAutoFit/>
          </a:bodyPr>
          <a:lstStyle/>
          <a:p>
            <a:pPr algn="ctr"/>
            <a:r>
              <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rPr>
              <a:t>工作体会</a:t>
            </a:r>
            <a:endParaRPr lang="zh-CN" altLang="en-US" sz="2000" dirty="0">
              <a:gradFill>
                <a:gsLst>
                  <a:gs pos="0">
                    <a:prstClr val="black">
                      <a:lumMod val="65000"/>
                      <a:lumOff val="35000"/>
                    </a:prstClr>
                  </a:gs>
                  <a:gs pos="100000">
                    <a:prstClr val="black">
                      <a:lumMod val="65000"/>
                      <a:lumOff val="35000"/>
                    </a:prstClr>
                  </a:gs>
                </a:gsLst>
                <a:lin ang="5400000" scaled="1"/>
              </a:gradFill>
              <a:latin typeface="微软雅黑" panose="020B0503020204020204" pitchFamily="34" charset="-122"/>
              <a:ea typeface="微软雅黑" panose="020B0503020204020204" pitchFamily="34" charset="-122"/>
            </a:endParaRPr>
          </a:p>
        </p:txBody>
      </p:sp>
      <p:sp>
        <p:nvSpPr>
          <p:cNvPr id="37" name="矩形 36"/>
          <p:cNvSpPr/>
          <p:nvPr userDrawn="1"/>
        </p:nvSpPr>
        <p:spPr>
          <a:xfrm>
            <a:off x="6721514"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矩形 37"/>
          <p:cNvSpPr/>
          <p:nvPr userDrawn="1"/>
        </p:nvSpPr>
        <p:spPr>
          <a:xfrm>
            <a:off x="4765810"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矩形 41"/>
          <p:cNvSpPr/>
          <p:nvPr userDrawn="1"/>
        </p:nvSpPr>
        <p:spPr>
          <a:xfrm>
            <a:off x="2829474" y="245510"/>
            <a:ext cx="144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文本框 15"/>
          <p:cNvSpPr txBox="1"/>
          <p:nvPr userDrawn="1"/>
        </p:nvSpPr>
        <p:spPr>
          <a:xfrm flipH="1">
            <a:off x="10973083" y="233770"/>
            <a:ext cx="1020121" cy="400110"/>
          </a:xfrm>
          <a:prstGeom prst="rect">
            <a:avLst/>
          </a:prstGeom>
          <a:noFill/>
        </p:spPr>
        <p:txBody>
          <a:bodyPr wrap="square" lIns="91440" tIns="45720" rIns="91440" bIns="45720" rtlCol="0">
            <a:spAutoFit/>
          </a:bodyPr>
          <a:lstStyle/>
          <a:p>
            <a:r>
              <a:rPr lang="en-US" altLang="zh-CN" sz="2000" b="1" dirty="0">
                <a:gradFill>
                  <a:gsLst>
                    <a:gs pos="100000">
                      <a:srgbClr val="4BAF31"/>
                    </a:gs>
                    <a:gs pos="0">
                      <a:srgbClr val="4BAF31"/>
                    </a:gs>
                  </a:gsLst>
                  <a:lin ang="0" scaled="0"/>
                </a:gradFill>
                <a:latin typeface="微软雅黑" panose="020B0503020204020204" pitchFamily="34" charset="-122"/>
                <a:ea typeface="微软雅黑" panose="020B0503020204020204" pitchFamily="34" charset="-122"/>
              </a:rPr>
              <a:t>LOGO</a:t>
            </a:r>
            <a:endParaRPr lang="zh-CN" altLang="en-US" sz="2000" b="1" dirty="0">
              <a:gradFill>
                <a:gsLst>
                  <a:gs pos="100000">
                    <a:srgbClr val="4BAF31"/>
                  </a:gs>
                  <a:gs pos="0">
                    <a:srgbClr val="4BAF31"/>
                  </a:gs>
                </a:gsLst>
                <a:lin ang="0" scaled="0"/>
              </a:gra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ransition spd="slow" advClick="0" advTm="0">
    <p:pull/>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transition spd="slow" advClick="0" advTm="0">
    <p:pul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transition spd="slow" advClick="0" advTm="0">
    <p:pul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3" name="矩形 2"/>
          <p:cNvSpPr/>
          <p:nvPr userDrawn="1"/>
        </p:nvSpPr>
        <p:spPr>
          <a:xfrm>
            <a:off x="8325228" y="6545425"/>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en-US" altLang="zh-CN" sz="100" b="0" i="0" u="none" strike="noStrike" kern="0" cap="none" spc="0" normalizeH="0" baseline="0" noProof="0" dirty="0" smtClean="0">
              <a:ln>
                <a:noFill/>
              </a:ln>
              <a:solidFill>
                <a:prstClr val="white"/>
              </a:solidFill>
              <a:effectLst/>
              <a:uLnTx/>
              <a:uFillTx/>
            </a:endParaRPr>
          </a:p>
        </p:txBody>
      </p:sp>
    </p:spTree>
  </p:cSld>
  <p:clrMapOvr>
    <a:masterClrMapping/>
  </p:clrMapOvr>
  <p:transition spd="slow" advClick="0" advTm="0">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Slide Number Placeholder 5"/>
          <p:cNvSpPr txBox="1"/>
          <p:nvPr userDrawn="1"/>
        </p:nvSpPr>
        <p:spPr>
          <a:xfrm>
            <a:off x="11566708" y="6418658"/>
            <a:ext cx="407868"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2000" smtClean="0">
                <a:gradFill>
                  <a:gsLst>
                    <a:gs pos="83000">
                      <a:prstClr val="white">
                        <a:lumMod val="50000"/>
                      </a:prstClr>
                    </a:gs>
                    <a:gs pos="100000">
                      <a:prstClr val="white">
                        <a:lumMod val="50000"/>
                      </a:prstClr>
                    </a:gs>
                  </a:gsLst>
                  <a:lin ang="5400000" scaled="1"/>
                </a:gradFill>
                <a:latin typeface="微软雅黑" panose="020B0503020204020204" pitchFamily="34" charset="-122"/>
                <a:ea typeface="微软雅黑" panose="020B0503020204020204" pitchFamily="34" charset="-122"/>
              </a:rPr>
            </a:fld>
            <a:endParaRPr lang="en-US" sz="2000" dirty="0">
              <a:gradFill>
                <a:gsLst>
                  <a:gs pos="83000">
                    <a:prstClr val="white">
                      <a:lumMod val="50000"/>
                    </a:prstClr>
                  </a:gs>
                  <a:gs pos="100000">
                    <a:prstClr val="white">
                      <a:lumMod val="50000"/>
                    </a:prstClr>
                  </a:gs>
                </a:gsLst>
                <a:lin ang="5400000" scaled="1"/>
              </a:gradFill>
              <a:latin typeface="微软雅黑" panose="020B0503020204020204" pitchFamily="34" charset="-122"/>
              <a:ea typeface="微软雅黑" panose="020B0503020204020204" pitchFamily="34" charset="-122"/>
            </a:endParaRPr>
          </a:p>
        </p:txBody>
      </p:sp>
      <p:grpSp>
        <p:nvGrpSpPr>
          <p:cNvPr id="3" name="Group 5"/>
          <p:cNvGrpSpPr/>
          <p:nvPr userDrawn="1"/>
        </p:nvGrpSpPr>
        <p:grpSpPr>
          <a:xfrm>
            <a:off x="463225" y="6309321"/>
            <a:ext cx="298776" cy="294875"/>
            <a:chOff x="4328868" y="5502988"/>
            <a:chExt cx="500307" cy="493774"/>
          </a:xfrm>
        </p:grpSpPr>
        <p:sp>
          <p:nvSpPr>
            <p:cNvPr id="4"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pPr fontAlgn="base">
                <a:spcBef>
                  <a:spcPct val="0"/>
                </a:spcBef>
                <a:spcAft>
                  <a:spcPct val="0"/>
                </a:spcAft>
              </a:pPr>
              <a:endParaRPr lang="id-ID" sz="2400">
                <a:solidFill>
                  <a:prstClr val="black"/>
                </a:solidFill>
                <a:ea typeface="宋体" panose="02010600030101010101" pitchFamily="2" charset="-122"/>
              </a:endParaRPr>
            </a:p>
          </p:txBody>
        </p:sp>
        <p:sp>
          <p:nvSpPr>
            <p:cNvPr id="5"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pPr fontAlgn="base">
                <a:spcBef>
                  <a:spcPct val="0"/>
                </a:spcBef>
                <a:spcAft>
                  <a:spcPct val="0"/>
                </a:spcAft>
              </a:pPr>
              <a:endParaRPr lang="id-ID" sz="2400">
                <a:solidFill>
                  <a:prstClr val="black"/>
                </a:solidFill>
                <a:ea typeface="宋体" panose="02010600030101010101" pitchFamily="2" charset="-122"/>
              </a:endParaRPr>
            </a:p>
          </p:txBody>
        </p:sp>
      </p:grpSp>
      <p:grpSp>
        <p:nvGrpSpPr>
          <p:cNvPr id="6" name="Group 9"/>
          <p:cNvGrpSpPr/>
          <p:nvPr userDrawn="1"/>
        </p:nvGrpSpPr>
        <p:grpSpPr>
          <a:xfrm flipH="1">
            <a:off x="1244945" y="6309321"/>
            <a:ext cx="298776" cy="294875"/>
            <a:chOff x="4328868" y="5502988"/>
            <a:chExt cx="500307" cy="493774"/>
          </a:xfrm>
        </p:grpSpPr>
        <p:sp>
          <p:nvSpPr>
            <p:cNvPr id="7"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pPr fontAlgn="base">
                <a:spcBef>
                  <a:spcPct val="0"/>
                </a:spcBef>
                <a:spcAft>
                  <a:spcPct val="0"/>
                </a:spcAft>
              </a:pPr>
              <a:endParaRPr lang="id-ID" sz="2400">
                <a:solidFill>
                  <a:prstClr val="black"/>
                </a:solidFill>
                <a:ea typeface="宋体" panose="02010600030101010101" pitchFamily="2" charset="-122"/>
              </a:endParaRPr>
            </a:p>
          </p:txBody>
        </p:sp>
        <p:sp>
          <p:nvSpPr>
            <p:cNvPr id="8"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pPr fontAlgn="base">
                <a:spcBef>
                  <a:spcPct val="0"/>
                </a:spcBef>
                <a:spcAft>
                  <a:spcPct val="0"/>
                </a:spcAft>
              </a:pPr>
              <a:endParaRPr lang="id-ID" sz="2400">
                <a:solidFill>
                  <a:prstClr val="black"/>
                </a:solidFill>
                <a:ea typeface="宋体" panose="02010600030101010101" pitchFamily="2" charset="-122"/>
              </a:endParaRPr>
            </a:p>
          </p:txBody>
        </p:sp>
      </p:grpSp>
      <p:cxnSp>
        <p:nvCxnSpPr>
          <p:cNvPr id="9" name="Straight Connector 3"/>
          <p:cNvCxnSpPr/>
          <p:nvPr userDrawn="1"/>
        </p:nvCxnSpPr>
        <p:spPr>
          <a:xfrm>
            <a:off x="736945" y="6460467"/>
            <a:ext cx="508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0">
    <p:pull/>
  </p:transition>
  <p:timing>
    <p:tnLst>
      <p:par>
        <p:cTn id="1" dur="indefinite" restart="never" nodeType="tmRoot"/>
      </p:par>
    </p:tnLst>
  </p:timing>
  <p:txStyles>
    <p:titleStyle>
      <a:lvl1pPr algn="ctr" rtl="0" fontAlgn="base">
        <a:spcBef>
          <a:spcPct val="0"/>
        </a:spcBef>
        <a:spcAft>
          <a:spcPct val="0"/>
        </a:spcAft>
        <a:defRPr sz="5865" kern="1200">
          <a:solidFill>
            <a:schemeClr val="tx1"/>
          </a:solidFill>
          <a:latin typeface="+mj-lt"/>
          <a:ea typeface="微软雅黑" panose="020B0503020204020204" pitchFamily="34" charset="-122"/>
          <a:cs typeface="+mj-cs"/>
        </a:defRPr>
      </a:lvl1pPr>
      <a:lvl2pPr algn="ctr" rtl="0" fontAlgn="base">
        <a:spcBef>
          <a:spcPct val="0"/>
        </a:spcBef>
        <a:spcAft>
          <a:spcPct val="0"/>
        </a:spcAft>
        <a:defRPr sz="5865">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5865">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5865">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5865">
          <a:solidFill>
            <a:schemeClr val="tx1"/>
          </a:solidFill>
          <a:latin typeface="Calibri" panose="020F0502020204030204" pitchFamily="34" charset="0"/>
          <a:ea typeface="宋体" panose="02010600030101010101" pitchFamily="2" charset="-122"/>
        </a:defRPr>
      </a:lvl5pPr>
      <a:lvl6pPr marL="609600" algn="ctr" rtl="0" fontAlgn="base">
        <a:spcBef>
          <a:spcPct val="0"/>
        </a:spcBef>
        <a:spcAft>
          <a:spcPct val="0"/>
        </a:spcAft>
        <a:defRPr sz="5865">
          <a:solidFill>
            <a:schemeClr val="tx1"/>
          </a:solidFill>
          <a:latin typeface="Calibri" panose="020F0502020204030204" pitchFamily="34" charset="0"/>
          <a:ea typeface="宋体" panose="02010600030101010101" pitchFamily="2" charset="-122"/>
        </a:defRPr>
      </a:lvl6pPr>
      <a:lvl7pPr marL="1219200" algn="ctr" rtl="0" fontAlgn="base">
        <a:spcBef>
          <a:spcPct val="0"/>
        </a:spcBef>
        <a:spcAft>
          <a:spcPct val="0"/>
        </a:spcAft>
        <a:defRPr sz="5865">
          <a:solidFill>
            <a:schemeClr val="tx1"/>
          </a:solidFill>
          <a:latin typeface="Calibri" panose="020F0502020204030204" pitchFamily="34" charset="0"/>
          <a:ea typeface="宋体" panose="02010600030101010101" pitchFamily="2" charset="-122"/>
        </a:defRPr>
      </a:lvl7pPr>
      <a:lvl8pPr marL="1828800" algn="ctr" rtl="0" fontAlgn="base">
        <a:spcBef>
          <a:spcPct val="0"/>
        </a:spcBef>
        <a:spcAft>
          <a:spcPct val="0"/>
        </a:spcAft>
        <a:defRPr sz="5865">
          <a:solidFill>
            <a:schemeClr val="tx1"/>
          </a:solidFill>
          <a:latin typeface="Calibri" panose="020F0502020204030204" pitchFamily="34" charset="0"/>
          <a:ea typeface="宋体" panose="02010600030101010101" pitchFamily="2" charset="-122"/>
        </a:defRPr>
      </a:lvl8pPr>
      <a:lvl9pPr marL="2438400" algn="ctr" rtl="0" fontAlgn="base">
        <a:spcBef>
          <a:spcPct val="0"/>
        </a:spcBef>
        <a:spcAft>
          <a:spcPct val="0"/>
        </a:spcAft>
        <a:defRPr sz="5865">
          <a:solidFill>
            <a:schemeClr val="tx1"/>
          </a:solidFill>
          <a:latin typeface="Calibri" panose="020F0502020204030204" pitchFamily="34" charset="0"/>
          <a:ea typeface="宋体" panose="02010600030101010101" pitchFamily="2" charset="-122"/>
        </a:defRPr>
      </a:lvl9pPr>
    </p:titleStyle>
    <p:bodyStyle>
      <a:lvl1pPr marL="457200" indent="-457200" algn="l" rtl="0" fontAlgn="base">
        <a:spcBef>
          <a:spcPct val="20000"/>
        </a:spcBef>
        <a:spcAft>
          <a:spcPct val="0"/>
        </a:spcAft>
        <a:buFont typeface="Arial" panose="020B0604020202020204" pitchFamily="34" charset="0"/>
        <a:buChar char="•"/>
        <a:defRPr sz="4265" kern="1200">
          <a:solidFill>
            <a:schemeClr val="tx1"/>
          </a:solidFill>
          <a:latin typeface="+mn-lt"/>
          <a:ea typeface="微软雅黑" panose="020B0503020204020204" pitchFamily="34" charset="-122"/>
          <a:cs typeface="+mn-cs"/>
        </a:defRPr>
      </a:lvl1pPr>
      <a:lvl2pPr marL="990600" indent="-381000" algn="l" rtl="0" fontAlgn="base">
        <a:spcBef>
          <a:spcPct val="20000"/>
        </a:spcBef>
        <a:spcAft>
          <a:spcPct val="0"/>
        </a:spcAft>
        <a:buFont typeface="Arial" panose="020B0604020202020204" pitchFamily="34" charset="0"/>
        <a:buChar char="–"/>
        <a:defRPr sz="3735" kern="1200">
          <a:solidFill>
            <a:schemeClr val="tx1"/>
          </a:solidFill>
          <a:latin typeface="+mn-lt"/>
          <a:ea typeface="微软雅黑" panose="020B0503020204020204" pitchFamily="34" charset="-122"/>
          <a:cs typeface="+mn-cs"/>
        </a:defRPr>
      </a:lvl2pPr>
      <a:lvl3pPr marL="1524000" indent="-304800" algn="l" rtl="0" fontAlgn="base">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3pPr>
      <a:lvl4pPr marL="2133600" indent="-304800" algn="l" rtl="0" fontAlgn="base">
        <a:spcBef>
          <a:spcPct val="20000"/>
        </a:spcBef>
        <a:spcAft>
          <a:spcPct val="0"/>
        </a:spcAft>
        <a:buFont typeface="Arial" panose="020B0604020202020204" pitchFamily="34" charset="0"/>
        <a:buChar char="–"/>
        <a:defRPr sz="2665" kern="1200">
          <a:solidFill>
            <a:schemeClr val="tx1"/>
          </a:solidFill>
          <a:latin typeface="+mn-lt"/>
          <a:ea typeface="微软雅黑" panose="020B0503020204020204" pitchFamily="34" charset="-122"/>
          <a:cs typeface="+mn-cs"/>
        </a:defRPr>
      </a:lvl4pPr>
      <a:lvl5pPr marL="2743200" indent="-304800" algn="l" rtl="0" fontAlgn="base">
        <a:spcBef>
          <a:spcPct val="20000"/>
        </a:spcBef>
        <a:spcAft>
          <a:spcPct val="0"/>
        </a:spcAft>
        <a:buFont typeface="Arial" panose="020B0604020202020204" pitchFamily="34" charset="0"/>
        <a:buChar char="»"/>
        <a:defRPr sz="2665" kern="1200">
          <a:solidFill>
            <a:schemeClr val="tx1"/>
          </a:solidFill>
          <a:latin typeface="+mn-lt"/>
          <a:ea typeface="微软雅黑" panose="020B0503020204020204" pitchFamily="34" charset="-122"/>
          <a:cs typeface="+mn-cs"/>
        </a:defRPr>
      </a:lvl5pPr>
      <a:lvl6pPr marL="33528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notesSlide" Target="../notesSlides/notesSlide26.xml"/><Relationship Id="rId7"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png"/><Relationship Id="rId4" Type="http://schemas.microsoft.com/office/2007/relationships/hdphoto" Target="../media/image25.wdp"/><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28.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Right Triangle 221"/>
          <p:cNvSpPr/>
          <p:nvPr/>
        </p:nvSpPr>
        <p:spPr>
          <a:xfrm rot="5400000" flipH="1">
            <a:off x="4470798" y="-942031"/>
            <a:ext cx="3320134" cy="12346860"/>
          </a:xfrm>
          <a:prstGeom prst="rtTriangle">
            <a:avLst/>
          </a:prstGeom>
          <a:solidFill>
            <a:srgbClr val="4BAF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ndParaRPr>
          </a:p>
        </p:txBody>
      </p:sp>
      <p:sp>
        <p:nvSpPr>
          <p:cNvPr id="143" name="Right Triangle 10"/>
          <p:cNvSpPr/>
          <p:nvPr/>
        </p:nvSpPr>
        <p:spPr>
          <a:xfrm rot="5400000" flipH="1">
            <a:off x="4220122" y="-516127"/>
            <a:ext cx="3135732" cy="11661111"/>
          </a:xfrm>
          <a:prstGeom prst="rtTriangle">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ndParaRPr>
          </a:p>
        </p:txBody>
      </p:sp>
      <p:sp>
        <p:nvSpPr>
          <p:cNvPr id="32" name="文本框 24"/>
          <p:cNvSpPr txBox="1">
            <a:spLocks noChangeArrowheads="1"/>
          </p:cNvSpPr>
          <p:nvPr/>
        </p:nvSpPr>
        <p:spPr bwMode="auto">
          <a:xfrm>
            <a:off x="5903421" y="3574603"/>
            <a:ext cx="4412273"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1218565"/>
            <a:r>
              <a:rPr lang="zh-CN" altLang="en-US"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这是一个新的开始，开始新的一段旅程</a:t>
            </a:r>
            <a:endParaRPr lang="en-US" altLang="zh-CN"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endParaRPr>
          </a:p>
        </p:txBody>
      </p:sp>
      <p:sp>
        <p:nvSpPr>
          <p:cNvPr id="33" name="TextBox 10"/>
          <p:cNvSpPr txBox="1"/>
          <p:nvPr/>
        </p:nvSpPr>
        <p:spPr>
          <a:xfrm>
            <a:off x="5557332" y="2640823"/>
            <a:ext cx="4198585" cy="584775"/>
          </a:xfrm>
          <a:prstGeom prst="rect">
            <a:avLst/>
          </a:prstGeom>
          <a:noFill/>
        </p:spPr>
        <p:txBody>
          <a:bodyPr wrap="none" rtlCol="0">
            <a:spAutoFit/>
          </a:bodyPr>
          <a:lstStyle/>
          <a:p>
            <a:r>
              <a:rPr lang="zh-CN" altLang="en-US" sz="3200"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      追求让梦想更接近</a:t>
            </a:r>
            <a:endParaRPr lang="zh-CN" altLang="en-US" sz="3200"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endParaRPr>
          </a:p>
        </p:txBody>
      </p:sp>
      <p:sp>
        <p:nvSpPr>
          <p:cNvPr id="34" name="TextBox 11"/>
          <p:cNvSpPr txBox="1"/>
          <p:nvPr/>
        </p:nvSpPr>
        <p:spPr>
          <a:xfrm>
            <a:off x="5396566" y="3120877"/>
            <a:ext cx="5232843" cy="461665"/>
          </a:xfrm>
          <a:prstGeom prst="rect">
            <a:avLst/>
          </a:prstGeom>
          <a:noFill/>
        </p:spPr>
        <p:txBody>
          <a:bodyPr wrap="none" rtlCol="0">
            <a:spAutoFit/>
          </a:bodyPr>
          <a:lstStyle/>
          <a:p>
            <a:r>
              <a:rPr lang="en-US" altLang="zh-CN" sz="2400" dirty="0">
                <a:gradFill>
                  <a:gsLst>
                    <a:gs pos="83000">
                      <a:prstClr val="black">
                        <a:lumMod val="85000"/>
                        <a:lumOff val="15000"/>
                      </a:prstClr>
                    </a:gs>
                    <a:gs pos="100000">
                      <a:prstClr val="black">
                        <a:lumMod val="85000"/>
                        <a:lumOff val="15000"/>
                      </a:prstClr>
                    </a:gs>
                  </a:gsLst>
                  <a:lin ang="5400000" scaled="1"/>
                </a:gradFill>
              </a:rPr>
              <a:t>Enter the name of your company in here</a:t>
            </a:r>
            <a:endParaRPr lang="en-US" altLang="zh-CN" sz="2400" dirty="0">
              <a:gradFill>
                <a:gsLst>
                  <a:gs pos="83000">
                    <a:prstClr val="black">
                      <a:lumMod val="85000"/>
                      <a:lumOff val="15000"/>
                    </a:prstClr>
                  </a:gs>
                  <a:gs pos="100000">
                    <a:prstClr val="black">
                      <a:lumMod val="85000"/>
                      <a:lumOff val="15000"/>
                    </a:prstClr>
                  </a:gs>
                </a:gsLst>
                <a:lin ang="5400000" scaled="1"/>
              </a:gradFill>
            </a:endParaRPr>
          </a:p>
        </p:txBody>
      </p:sp>
      <p:grpSp>
        <p:nvGrpSpPr>
          <p:cNvPr id="3" name="组合 2"/>
          <p:cNvGrpSpPr/>
          <p:nvPr/>
        </p:nvGrpSpPr>
        <p:grpSpPr>
          <a:xfrm>
            <a:off x="5822983" y="4255865"/>
            <a:ext cx="4689055" cy="372845"/>
            <a:chOff x="5937283" y="4255865"/>
            <a:chExt cx="4689055" cy="372845"/>
          </a:xfrm>
        </p:grpSpPr>
        <p:sp>
          <p:nvSpPr>
            <p:cNvPr id="37" name="圆角矩形 36"/>
            <p:cNvSpPr/>
            <p:nvPr/>
          </p:nvSpPr>
          <p:spPr>
            <a:xfrm>
              <a:off x="5937283" y="4255865"/>
              <a:ext cx="2237582" cy="3728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汇报</a:t>
              </a:r>
              <a:r>
                <a:rPr lang="zh-CN" altLang="en-US"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人：</a:t>
              </a:r>
              <a:r>
                <a:rPr lang="en-US" altLang="zh-CN"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j9p.com</a:t>
              </a:r>
              <a:endParaRPr lang="en-US" altLang="zh-CN"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endParaRPr>
            </a:p>
          </p:txBody>
        </p:sp>
        <p:sp>
          <p:nvSpPr>
            <p:cNvPr id="40" name="圆角矩形 39"/>
            <p:cNvSpPr/>
            <p:nvPr/>
          </p:nvSpPr>
          <p:spPr>
            <a:xfrm>
              <a:off x="8388756" y="4255865"/>
              <a:ext cx="2237582" cy="3728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时间</a:t>
              </a:r>
              <a:r>
                <a:rPr lang="zh-CN" altLang="en-US"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a:t>
              </a:r>
              <a:r>
                <a:rPr lang="en-US" altLang="zh-CN"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2030.12</a:t>
              </a:r>
              <a:endParaRPr lang="zh-CN" altLang="en-US"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717021" y="825198"/>
            <a:ext cx="1480112" cy="1480112"/>
            <a:chOff x="5546388" y="1040914"/>
            <a:chExt cx="1480112" cy="1480112"/>
          </a:xfrm>
        </p:grpSpPr>
        <p:sp>
          <p:nvSpPr>
            <p:cNvPr id="2" name="矩形 1"/>
            <p:cNvSpPr/>
            <p:nvPr/>
          </p:nvSpPr>
          <p:spPr>
            <a:xfrm>
              <a:off x="5546388" y="1040914"/>
              <a:ext cx="1480112" cy="1480112"/>
            </a:xfrm>
            <a:prstGeom prst="rect">
              <a:avLst/>
            </a:prstGeom>
            <a:noFill/>
            <a:ln w="25400">
              <a:solidFill>
                <a:schemeClr val="bg1">
                  <a:lumMod val="50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 name="直接连接符 3"/>
            <p:cNvCxnSpPr>
              <a:stCxn id="2" idx="0"/>
              <a:endCxn id="2" idx="0"/>
            </p:cNvCxnSpPr>
            <p:nvPr/>
          </p:nvCxnSpPr>
          <p:spPr>
            <a:xfrm>
              <a:off x="6286444" y="1040914"/>
              <a:ext cx="0" cy="0"/>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2" idx="2"/>
              <a:endCxn id="2" idx="0"/>
            </p:cNvCxnSpPr>
            <p:nvPr/>
          </p:nvCxnSpPr>
          <p:spPr>
            <a:xfrm flipV="1">
              <a:off x="6286444" y="1040914"/>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V="1">
              <a:off x="6286444" y="1009126"/>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35"/>
          <p:cNvSpPr txBox="1">
            <a:spLocks noChangeArrowheads="1"/>
          </p:cNvSpPr>
          <p:nvPr/>
        </p:nvSpPr>
        <p:spPr bwMode="auto">
          <a:xfrm>
            <a:off x="4793519" y="858858"/>
            <a:ext cx="131318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zh-CN" altLang="en-US" sz="8800" b="1" dirty="0" smtClean="0">
                <a:gradFill>
                  <a:gsLst>
                    <a:gs pos="83000">
                      <a:srgbClr val="004B7D"/>
                    </a:gs>
                    <a:gs pos="100000">
                      <a:srgbClr val="004B7D"/>
                    </a:gs>
                  </a:gsLst>
                  <a:lin ang="5400000" scaled="1"/>
                </a:gradFill>
                <a:latin typeface="微软雅黑" panose="020B0503020204020204" pitchFamily="34" charset="-122"/>
                <a:cs typeface="Arial" panose="020B0604020202020204" pitchFamily="34" charset="0"/>
              </a:rPr>
              <a:t>述</a:t>
            </a:r>
            <a:endParaRPr lang="zh-CN" altLang="en-US" sz="8800" b="1" dirty="0">
              <a:gradFill>
                <a:gsLst>
                  <a:gs pos="83000">
                    <a:srgbClr val="004B7D"/>
                  </a:gs>
                  <a:gs pos="100000">
                    <a:srgbClr val="004B7D"/>
                  </a:gs>
                </a:gsLst>
                <a:lin ang="5400000" scaled="1"/>
              </a:gradFill>
              <a:latin typeface="微软雅黑" panose="020B0503020204020204" pitchFamily="34" charset="-122"/>
              <a:cs typeface="Arial" panose="020B0604020202020204" pitchFamily="34" charset="0"/>
            </a:endParaRPr>
          </a:p>
        </p:txBody>
      </p:sp>
      <p:grpSp>
        <p:nvGrpSpPr>
          <p:cNvPr id="24" name="组合 23"/>
          <p:cNvGrpSpPr/>
          <p:nvPr/>
        </p:nvGrpSpPr>
        <p:grpSpPr>
          <a:xfrm>
            <a:off x="6408187" y="825198"/>
            <a:ext cx="1480112" cy="1480112"/>
            <a:chOff x="5546388" y="1040914"/>
            <a:chExt cx="1480112" cy="1480112"/>
          </a:xfrm>
        </p:grpSpPr>
        <p:sp>
          <p:nvSpPr>
            <p:cNvPr id="25" name="矩形 24"/>
            <p:cNvSpPr/>
            <p:nvPr/>
          </p:nvSpPr>
          <p:spPr>
            <a:xfrm>
              <a:off x="5546388" y="1040914"/>
              <a:ext cx="1480112" cy="1480112"/>
            </a:xfrm>
            <a:prstGeom prst="rect">
              <a:avLst/>
            </a:prstGeom>
            <a:noFill/>
            <a:ln w="25400">
              <a:solidFill>
                <a:schemeClr val="bg1">
                  <a:lumMod val="50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26" name="直接连接符 25"/>
            <p:cNvCxnSpPr>
              <a:stCxn id="25" idx="0"/>
              <a:endCxn id="25" idx="0"/>
            </p:cNvCxnSpPr>
            <p:nvPr/>
          </p:nvCxnSpPr>
          <p:spPr>
            <a:xfrm>
              <a:off x="6286444" y="1040914"/>
              <a:ext cx="0" cy="0"/>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25" idx="2"/>
              <a:endCxn id="25" idx="0"/>
            </p:cNvCxnSpPr>
            <p:nvPr/>
          </p:nvCxnSpPr>
          <p:spPr>
            <a:xfrm flipV="1">
              <a:off x="6286444" y="1040914"/>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flipV="1">
              <a:off x="6286444" y="1009126"/>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grpSp>
      <p:sp>
        <p:nvSpPr>
          <p:cNvPr id="30" name="文本框 35"/>
          <p:cNvSpPr txBox="1">
            <a:spLocks noChangeArrowheads="1"/>
          </p:cNvSpPr>
          <p:nvPr/>
        </p:nvSpPr>
        <p:spPr bwMode="auto">
          <a:xfrm>
            <a:off x="6484685" y="858858"/>
            <a:ext cx="131318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zh-CN" altLang="en-US" sz="8800" b="1" dirty="0" smtClean="0">
                <a:gradFill>
                  <a:gsLst>
                    <a:gs pos="83000">
                      <a:srgbClr val="004B7D"/>
                    </a:gs>
                    <a:gs pos="100000">
                      <a:srgbClr val="004B7D"/>
                    </a:gs>
                  </a:gsLst>
                  <a:lin ang="5400000" scaled="1"/>
                </a:gradFill>
                <a:latin typeface="微软雅黑" panose="020B0503020204020204" pitchFamily="34" charset="-122"/>
                <a:cs typeface="Arial" panose="020B0604020202020204" pitchFamily="34" charset="0"/>
              </a:rPr>
              <a:t>职</a:t>
            </a:r>
            <a:endParaRPr lang="zh-CN" altLang="en-US" sz="8800" b="1" dirty="0">
              <a:gradFill>
                <a:gsLst>
                  <a:gs pos="83000">
                    <a:srgbClr val="004B7D"/>
                  </a:gs>
                  <a:gs pos="100000">
                    <a:srgbClr val="004B7D"/>
                  </a:gs>
                </a:gsLst>
                <a:lin ang="5400000" scaled="1"/>
              </a:gradFill>
              <a:latin typeface="微软雅黑" panose="020B0503020204020204" pitchFamily="34" charset="-122"/>
              <a:cs typeface="Arial" panose="020B0604020202020204" pitchFamily="34" charset="0"/>
            </a:endParaRPr>
          </a:p>
        </p:txBody>
      </p:sp>
      <p:grpSp>
        <p:nvGrpSpPr>
          <p:cNvPr id="41" name="组合 40"/>
          <p:cNvGrpSpPr/>
          <p:nvPr/>
        </p:nvGrpSpPr>
        <p:grpSpPr>
          <a:xfrm>
            <a:off x="8080793" y="825198"/>
            <a:ext cx="1480112" cy="1480112"/>
            <a:chOff x="5546388" y="1040914"/>
            <a:chExt cx="1480112" cy="1480112"/>
          </a:xfrm>
        </p:grpSpPr>
        <p:sp>
          <p:nvSpPr>
            <p:cNvPr id="42" name="矩形 41"/>
            <p:cNvSpPr/>
            <p:nvPr/>
          </p:nvSpPr>
          <p:spPr>
            <a:xfrm>
              <a:off x="5546388" y="1040914"/>
              <a:ext cx="1480112" cy="1480112"/>
            </a:xfrm>
            <a:prstGeom prst="rect">
              <a:avLst/>
            </a:prstGeom>
            <a:noFill/>
            <a:ln w="25400">
              <a:solidFill>
                <a:schemeClr val="bg1">
                  <a:lumMod val="50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4BAF31"/>
                    </a:gs>
                    <a:gs pos="100000">
                      <a:srgbClr val="4BAF31"/>
                    </a:gs>
                  </a:gsLst>
                  <a:lin ang="5400000" scaled="1"/>
                </a:gradFill>
              </a:endParaRPr>
            </a:p>
          </p:txBody>
        </p:sp>
        <p:cxnSp>
          <p:nvCxnSpPr>
            <p:cNvPr id="43" name="直接连接符 42"/>
            <p:cNvCxnSpPr>
              <a:stCxn id="42" idx="0"/>
              <a:endCxn id="42" idx="0"/>
            </p:cNvCxnSpPr>
            <p:nvPr/>
          </p:nvCxnSpPr>
          <p:spPr>
            <a:xfrm>
              <a:off x="6286444" y="1040914"/>
              <a:ext cx="0" cy="0"/>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42" idx="2"/>
              <a:endCxn id="42" idx="0"/>
            </p:cNvCxnSpPr>
            <p:nvPr/>
          </p:nvCxnSpPr>
          <p:spPr>
            <a:xfrm flipV="1">
              <a:off x="6286444" y="1040914"/>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flipV="1">
              <a:off x="6286444" y="1009126"/>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grpSp>
      <p:sp>
        <p:nvSpPr>
          <p:cNvPr id="46" name="文本框 35"/>
          <p:cNvSpPr txBox="1">
            <a:spLocks noChangeArrowheads="1"/>
          </p:cNvSpPr>
          <p:nvPr/>
        </p:nvSpPr>
        <p:spPr bwMode="auto">
          <a:xfrm>
            <a:off x="8157291" y="858858"/>
            <a:ext cx="131318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zh-CN" altLang="en-US" sz="8800" b="1" dirty="0" smtClean="0">
                <a:gradFill>
                  <a:gsLst>
                    <a:gs pos="83000">
                      <a:srgbClr val="4BAF31"/>
                    </a:gs>
                    <a:gs pos="100000">
                      <a:srgbClr val="4BAF31"/>
                    </a:gs>
                  </a:gsLst>
                  <a:lin ang="5400000" scaled="1"/>
                </a:gradFill>
                <a:latin typeface="微软雅黑" panose="020B0503020204020204" pitchFamily="34" charset="-122"/>
                <a:cs typeface="Arial" panose="020B0604020202020204" pitchFamily="34" charset="0"/>
              </a:rPr>
              <a:t>报</a:t>
            </a:r>
            <a:endParaRPr lang="zh-CN" altLang="en-US" sz="8800" b="1" dirty="0">
              <a:gradFill>
                <a:gsLst>
                  <a:gs pos="83000">
                    <a:srgbClr val="4BAF31"/>
                  </a:gs>
                  <a:gs pos="100000">
                    <a:srgbClr val="4BAF31"/>
                  </a:gs>
                </a:gsLst>
                <a:lin ang="5400000" scaled="1"/>
              </a:gradFill>
              <a:latin typeface="微软雅黑" panose="020B0503020204020204" pitchFamily="34" charset="-122"/>
              <a:cs typeface="Arial" panose="020B0604020202020204" pitchFamily="34" charset="0"/>
            </a:endParaRPr>
          </a:p>
        </p:txBody>
      </p:sp>
      <p:grpSp>
        <p:nvGrpSpPr>
          <p:cNvPr id="47" name="组合 46"/>
          <p:cNvGrpSpPr/>
          <p:nvPr/>
        </p:nvGrpSpPr>
        <p:grpSpPr>
          <a:xfrm>
            <a:off x="9755917" y="825198"/>
            <a:ext cx="1480112" cy="1480112"/>
            <a:chOff x="5546388" y="1040914"/>
            <a:chExt cx="1480112" cy="1480112"/>
          </a:xfrm>
        </p:grpSpPr>
        <p:sp>
          <p:nvSpPr>
            <p:cNvPr id="48" name="矩形 47"/>
            <p:cNvSpPr/>
            <p:nvPr/>
          </p:nvSpPr>
          <p:spPr>
            <a:xfrm>
              <a:off x="5546388" y="1040914"/>
              <a:ext cx="1480112" cy="1480112"/>
            </a:xfrm>
            <a:prstGeom prst="rect">
              <a:avLst/>
            </a:prstGeom>
            <a:noFill/>
            <a:ln w="25400">
              <a:solidFill>
                <a:schemeClr val="bg1">
                  <a:lumMod val="50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4BAF31"/>
                    </a:gs>
                    <a:gs pos="100000">
                      <a:srgbClr val="4BAF31"/>
                    </a:gs>
                  </a:gsLst>
                  <a:lin ang="5400000" scaled="1"/>
                </a:gradFill>
              </a:endParaRPr>
            </a:p>
          </p:txBody>
        </p:sp>
        <p:cxnSp>
          <p:nvCxnSpPr>
            <p:cNvPr id="49" name="直接连接符 48"/>
            <p:cNvCxnSpPr>
              <a:stCxn id="48" idx="0"/>
              <a:endCxn id="48" idx="0"/>
            </p:cNvCxnSpPr>
            <p:nvPr/>
          </p:nvCxnSpPr>
          <p:spPr>
            <a:xfrm>
              <a:off x="6286444" y="1040914"/>
              <a:ext cx="0" cy="0"/>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48" idx="2"/>
              <a:endCxn id="48" idx="0"/>
            </p:cNvCxnSpPr>
            <p:nvPr/>
          </p:nvCxnSpPr>
          <p:spPr>
            <a:xfrm flipV="1">
              <a:off x="6286444" y="1040914"/>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400000" flipV="1">
              <a:off x="6286444" y="1009126"/>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grpSp>
      <p:sp>
        <p:nvSpPr>
          <p:cNvPr id="52" name="文本框 35"/>
          <p:cNvSpPr txBox="1">
            <a:spLocks noChangeArrowheads="1"/>
          </p:cNvSpPr>
          <p:nvPr/>
        </p:nvSpPr>
        <p:spPr bwMode="auto">
          <a:xfrm>
            <a:off x="9832415" y="858858"/>
            <a:ext cx="131318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zh-CN" altLang="en-US" sz="8800" b="1" dirty="0" smtClean="0">
                <a:gradFill>
                  <a:gsLst>
                    <a:gs pos="83000">
                      <a:srgbClr val="4BAF31"/>
                    </a:gs>
                    <a:gs pos="100000">
                      <a:srgbClr val="4BAF31"/>
                    </a:gs>
                  </a:gsLst>
                  <a:lin ang="5400000" scaled="1"/>
                </a:gradFill>
                <a:latin typeface="微软雅黑" panose="020B0503020204020204" pitchFamily="34" charset="-122"/>
                <a:cs typeface="Arial" panose="020B0604020202020204" pitchFamily="34" charset="0"/>
              </a:rPr>
              <a:t>告</a:t>
            </a:r>
            <a:endParaRPr lang="zh-CN" altLang="en-US" sz="8800" b="1" dirty="0">
              <a:gradFill>
                <a:gsLst>
                  <a:gs pos="83000">
                    <a:srgbClr val="4BAF31"/>
                  </a:gs>
                  <a:gs pos="100000">
                    <a:srgbClr val="4BAF31"/>
                  </a:gs>
                </a:gsLst>
                <a:lin ang="5400000" scaled="1"/>
              </a:gradFill>
              <a:latin typeface="微软雅黑" panose="020B0503020204020204" pitchFamily="34" charset="-122"/>
              <a:cs typeface="Arial" panose="020B0604020202020204" pitchFamily="34" charset="0"/>
            </a:endParaRPr>
          </a:p>
        </p:txBody>
      </p:sp>
      <p:grpSp>
        <p:nvGrpSpPr>
          <p:cNvPr id="39" name="组合 38"/>
          <p:cNvGrpSpPr/>
          <p:nvPr/>
        </p:nvGrpSpPr>
        <p:grpSpPr>
          <a:xfrm>
            <a:off x="636992" y="2605820"/>
            <a:ext cx="4946297" cy="4045779"/>
            <a:chOff x="671814" y="1787232"/>
            <a:chExt cx="3997193" cy="3269468"/>
          </a:xfrm>
        </p:grpSpPr>
        <p:pic>
          <p:nvPicPr>
            <p:cNvPr id="54" name="Picture 2"/>
            <p:cNvPicPr>
              <a:picLocks noChangeAspect="1" noChangeArrowheads="1"/>
            </p:cNvPicPr>
            <p:nvPr/>
          </p:nvPicPr>
          <p:blipFill rotWithShape="1">
            <a:blip r:embed="rId1" cstate="screen"/>
            <a:srcRect/>
            <a:stretch>
              <a:fillRect/>
            </a:stretch>
          </p:blipFill>
          <p:spPr bwMode="auto">
            <a:xfrm>
              <a:off x="671814" y="2099390"/>
              <a:ext cx="2239274" cy="2753474"/>
            </a:xfrm>
            <a:prstGeom prst="rect">
              <a:avLst/>
            </a:prstGeom>
            <a:noFill/>
            <a:effectLst>
              <a:outerShdw blurRad="139700" dist="88900" dir="13260000" sy="23000" kx="1200000" algn="br" rotWithShape="0">
                <a:prstClr val="black">
                  <a:alpha val="21000"/>
                </a:prstClr>
              </a:outerShdw>
            </a:effectLst>
            <a:extLst>
              <a:ext uri="{909E8E84-426E-40DD-AFC4-6F175D3DCCD1}">
                <a14:hiddenFill xmlns:a14="http://schemas.microsoft.com/office/drawing/2010/main">
                  <a:solidFill>
                    <a:srgbClr val="FFFFFF"/>
                  </a:solidFill>
                </a14:hiddenFill>
              </a:ext>
            </a:extLst>
          </p:spPr>
        </p:pic>
        <p:pic>
          <p:nvPicPr>
            <p:cNvPr id="55" name="Picture 3" descr="C:\Users\acer\Desktop\冲刺.png"/>
            <p:cNvPicPr>
              <a:picLocks noChangeAspect="1" noChangeArrowheads="1"/>
            </p:cNvPicPr>
            <p:nvPr/>
          </p:nvPicPr>
          <p:blipFill>
            <a:blip r:embed="rId2" cstate="screen"/>
            <a:srcRect/>
            <a:stretch>
              <a:fillRect/>
            </a:stretch>
          </p:blipFill>
          <p:spPr bwMode="auto">
            <a:xfrm>
              <a:off x="1984737" y="1787232"/>
              <a:ext cx="2684270" cy="3269468"/>
            </a:xfrm>
            <a:prstGeom prst="rect">
              <a:avLst/>
            </a:prstGeom>
            <a:noFill/>
            <a:effectLst>
              <a:outerShdw blurRad="139700" dir="13500000" sy="23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p14:dur="10" advClick="0" advTm="0"/>
    </mc:Choice>
    <mc:Fallback>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43"/>
                                        </p:tgtEl>
                                        <p:attrNameLst>
                                          <p:attrName>style.visibility</p:attrName>
                                        </p:attrNameLst>
                                      </p:cBhvr>
                                      <p:to>
                                        <p:strVal val="visible"/>
                                      </p:to>
                                    </p:set>
                                    <p:anim calcmode="lin" valueType="num">
                                      <p:cBhvr additive="base">
                                        <p:cTn id="7" dur="500" fill="hold"/>
                                        <p:tgtEl>
                                          <p:spTgt spid="143"/>
                                        </p:tgtEl>
                                        <p:attrNameLst>
                                          <p:attrName>ppt_x</p:attrName>
                                        </p:attrNameLst>
                                      </p:cBhvr>
                                      <p:tavLst>
                                        <p:tav tm="0">
                                          <p:val>
                                            <p:strVal val="0-#ppt_w/2"/>
                                          </p:val>
                                        </p:tav>
                                        <p:tav tm="100000">
                                          <p:val>
                                            <p:strVal val="#ppt_x"/>
                                          </p:val>
                                        </p:tav>
                                      </p:tavLst>
                                    </p:anim>
                                    <p:anim calcmode="lin" valueType="num">
                                      <p:cBhvr additive="base">
                                        <p:cTn id="8" dur="500" fill="hold"/>
                                        <p:tgtEl>
                                          <p:spTgt spid="143"/>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250"/>
                                  </p:stCondLst>
                                  <p:childTnLst>
                                    <p:set>
                                      <p:cBhvr>
                                        <p:cTn id="10" dur="1" fill="hold">
                                          <p:stCondLst>
                                            <p:cond delay="0"/>
                                          </p:stCondLst>
                                        </p:cTn>
                                        <p:tgtEl>
                                          <p:spTgt spid="141"/>
                                        </p:tgtEl>
                                        <p:attrNameLst>
                                          <p:attrName>style.visibility</p:attrName>
                                        </p:attrNameLst>
                                      </p:cBhvr>
                                      <p:to>
                                        <p:strVal val="visible"/>
                                      </p:to>
                                    </p:set>
                                    <p:anim calcmode="lin" valueType="num">
                                      <p:cBhvr additive="base">
                                        <p:cTn id="11" dur="500" fill="hold"/>
                                        <p:tgtEl>
                                          <p:spTgt spid="141"/>
                                        </p:tgtEl>
                                        <p:attrNameLst>
                                          <p:attrName>ppt_x</p:attrName>
                                        </p:attrNameLst>
                                      </p:cBhvr>
                                      <p:tavLst>
                                        <p:tav tm="0">
                                          <p:val>
                                            <p:strVal val="0-#ppt_w/2"/>
                                          </p:val>
                                        </p:tav>
                                        <p:tav tm="100000">
                                          <p:val>
                                            <p:strVal val="#ppt_x"/>
                                          </p:val>
                                        </p:tav>
                                      </p:tavLst>
                                    </p:anim>
                                    <p:anim calcmode="lin" valueType="num">
                                      <p:cBhvr additive="base">
                                        <p:cTn id="12" dur="500" fill="hold"/>
                                        <p:tgtEl>
                                          <p:spTgt spid="14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0-#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50"/>
                                        <p:tgtEl>
                                          <p:spTgt spid="7"/>
                                        </p:tgtEl>
                                      </p:cBhvr>
                                    </p:animEffect>
                                  </p:childTnLst>
                                </p:cTn>
                              </p:par>
                              <p:par>
                                <p:cTn id="24" presetID="10" presetClass="entr" presetSubtype="0" fill="hold" nodeType="withEffect">
                                  <p:stCondLst>
                                    <p:cond delay="25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250"/>
                                        <p:tgtEl>
                                          <p:spTgt spid="24"/>
                                        </p:tgtEl>
                                      </p:cBhvr>
                                    </p:animEffect>
                                  </p:childTnLst>
                                </p:cTn>
                              </p:par>
                              <p:par>
                                <p:cTn id="27" presetID="10" presetClass="entr" presetSubtype="0" fill="hold" nodeType="withEffect">
                                  <p:stCondLst>
                                    <p:cond delay="50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250"/>
                                        <p:tgtEl>
                                          <p:spTgt spid="41"/>
                                        </p:tgtEl>
                                      </p:cBhvr>
                                    </p:animEffect>
                                  </p:childTnLst>
                                </p:cTn>
                              </p:par>
                              <p:par>
                                <p:cTn id="30" presetID="10" presetClass="entr" presetSubtype="0" fill="hold" nodeType="withEffect">
                                  <p:stCondLst>
                                    <p:cond delay="75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250"/>
                                        <p:tgtEl>
                                          <p:spTgt spid="47"/>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anim calcmode="lin" valueType="num">
                                      <p:cBhvr>
                                        <p:cTn id="43" dur="500" fill="hold"/>
                                        <p:tgtEl>
                                          <p:spTgt spid="30"/>
                                        </p:tgtEl>
                                        <p:attrNameLst>
                                          <p:attrName>ppt_x</p:attrName>
                                        </p:attrNameLst>
                                      </p:cBhvr>
                                      <p:tavLst>
                                        <p:tav tm="0">
                                          <p:val>
                                            <p:strVal val="#ppt_x"/>
                                          </p:val>
                                        </p:tav>
                                        <p:tav tm="100000">
                                          <p:val>
                                            <p:strVal val="#ppt_x"/>
                                          </p:val>
                                        </p:tav>
                                      </p:tavLst>
                                    </p:anim>
                                    <p:anim calcmode="lin" valueType="num">
                                      <p:cBhvr>
                                        <p:cTn id="44" dur="500" fill="hold"/>
                                        <p:tgtEl>
                                          <p:spTgt spid="3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75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anim calcmode="lin" valueType="num">
                                      <p:cBhvr>
                                        <p:cTn id="53" dur="500" fill="hold"/>
                                        <p:tgtEl>
                                          <p:spTgt spid="52"/>
                                        </p:tgtEl>
                                        <p:attrNameLst>
                                          <p:attrName>ppt_x</p:attrName>
                                        </p:attrNameLst>
                                      </p:cBhvr>
                                      <p:tavLst>
                                        <p:tav tm="0">
                                          <p:val>
                                            <p:strVal val="#ppt_x"/>
                                          </p:val>
                                        </p:tav>
                                        <p:tav tm="100000">
                                          <p:val>
                                            <p:strVal val="#ppt_x"/>
                                          </p:val>
                                        </p:tav>
                                      </p:tavLst>
                                    </p:anim>
                                    <p:anim calcmode="lin" valueType="num">
                                      <p:cBhvr>
                                        <p:cTn id="54" dur="500" fill="hold"/>
                                        <p:tgtEl>
                                          <p:spTgt spid="52"/>
                                        </p:tgtEl>
                                        <p:attrNameLst>
                                          <p:attrName>ppt_y</p:attrName>
                                        </p:attrNameLst>
                                      </p:cBhvr>
                                      <p:tavLst>
                                        <p:tav tm="0">
                                          <p:val>
                                            <p:strVal val="#ppt_y+.1"/>
                                          </p:val>
                                        </p:tav>
                                        <p:tav tm="100000">
                                          <p:val>
                                            <p:strVal val="#ppt_y"/>
                                          </p:val>
                                        </p:tav>
                                      </p:tavLst>
                                    </p:anim>
                                  </p:childTnLst>
                                </p:cTn>
                              </p:par>
                              <p:par>
                                <p:cTn id="55" presetID="14" presetClass="entr" presetSubtype="10" fill="hold" grpId="0" nodeType="withEffect">
                                  <p:stCondLst>
                                    <p:cond delay="1250"/>
                                  </p:stCondLst>
                                  <p:childTnLst>
                                    <p:set>
                                      <p:cBhvr>
                                        <p:cTn id="56" dur="1" fill="hold">
                                          <p:stCondLst>
                                            <p:cond delay="0"/>
                                          </p:stCondLst>
                                        </p:cTn>
                                        <p:tgtEl>
                                          <p:spTgt spid="33"/>
                                        </p:tgtEl>
                                        <p:attrNameLst>
                                          <p:attrName>style.visibility</p:attrName>
                                        </p:attrNameLst>
                                      </p:cBhvr>
                                      <p:to>
                                        <p:strVal val="visible"/>
                                      </p:to>
                                    </p:set>
                                    <p:animEffect transition="in" filter="randombar(horizontal)">
                                      <p:cBhvr>
                                        <p:cTn id="57" dur="500"/>
                                        <p:tgtEl>
                                          <p:spTgt spid="33"/>
                                        </p:tgtEl>
                                      </p:cBhvr>
                                    </p:animEffect>
                                  </p:childTnLst>
                                </p:cTn>
                              </p:par>
                              <p:par>
                                <p:cTn id="58" presetID="14" presetClass="entr" presetSubtype="10" fill="hold" grpId="0" nodeType="withEffect">
                                  <p:stCondLst>
                                    <p:cond delay="1500"/>
                                  </p:stCondLst>
                                  <p:childTnLst>
                                    <p:set>
                                      <p:cBhvr>
                                        <p:cTn id="59" dur="1" fill="hold">
                                          <p:stCondLst>
                                            <p:cond delay="0"/>
                                          </p:stCondLst>
                                        </p:cTn>
                                        <p:tgtEl>
                                          <p:spTgt spid="34"/>
                                        </p:tgtEl>
                                        <p:attrNameLst>
                                          <p:attrName>style.visibility</p:attrName>
                                        </p:attrNameLst>
                                      </p:cBhvr>
                                      <p:to>
                                        <p:strVal val="visible"/>
                                      </p:to>
                                    </p:set>
                                    <p:animEffect transition="in" filter="randombar(horizontal)">
                                      <p:cBhvr>
                                        <p:cTn id="60" dur="500"/>
                                        <p:tgtEl>
                                          <p:spTgt spid="34"/>
                                        </p:tgtEl>
                                      </p:cBhvr>
                                    </p:animEffect>
                                  </p:childTnLst>
                                </p:cTn>
                              </p:par>
                              <p:par>
                                <p:cTn id="61" presetID="22" presetClass="entr" presetSubtype="4" fill="hold" grpId="0" nodeType="withEffect">
                                  <p:stCondLst>
                                    <p:cond delay="2000"/>
                                  </p:stCondLst>
                                  <p:childTnLst>
                                    <p:set>
                                      <p:cBhvr>
                                        <p:cTn id="62" dur="1" fill="hold">
                                          <p:stCondLst>
                                            <p:cond delay="0"/>
                                          </p:stCondLst>
                                        </p:cTn>
                                        <p:tgtEl>
                                          <p:spTgt spid="32"/>
                                        </p:tgtEl>
                                        <p:attrNameLst>
                                          <p:attrName>style.visibility</p:attrName>
                                        </p:attrNameLst>
                                      </p:cBhvr>
                                      <p:to>
                                        <p:strVal val="visible"/>
                                      </p:to>
                                    </p:set>
                                    <p:animEffect transition="in" filter="wipe(down)">
                                      <p:cBhvr>
                                        <p:cTn id="63" dur="500"/>
                                        <p:tgtEl>
                                          <p:spTgt spid="32"/>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2" fill="hold" nodeType="click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additive="base">
                                        <p:cTn id="68" dur="500" fill="hold"/>
                                        <p:tgtEl>
                                          <p:spTgt spid="3"/>
                                        </p:tgtEl>
                                        <p:attrNameLst>
                                          <p:attrName>ppt_x</p:attrName>
                                        </p:attrNameLst>
                                      </p:cBhvr>
                                      <p:tavLst>
                                        <p:tav tm="0">
                                          <p:val>
                                            <p:strVal val="1+#ppt_w/2"/>
                                          </p:val>
                                        </p:tav>
                                        <p:tav tm="100000">
                                          <p:val>
                                            <p:strVal val="#ppt_x"/>
                                          </p:val>
                                        </p:tav>
                                      </p:tavLst>
                                    </p:anim>
                                    <p:anim calcmode="lin" valueType="num">
                                      <p:cBhvr additive="base">
                                        <p:cTn id="69"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3" grpId="0" animBg="1"/>
      <p:bldP spid="32" grpId="0"/>
      <p:bldP spid="33" grpId="0"/>
      <p:bldP spid="34" grpId="0"/>
      <p:bldP spid="28" grpId="0"/>
      <p:bldP spid="30" grpId="0"/>
      <p:bldP spid="46" grpId="0"/>
      <p:bldP spid="5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42"/>
          <p:cNvSpPr>
            <a:spLocks noChangeArrowheads="1"/>
          </p:cNvSpPr>
          <p:nvPr/>
        </p:nvSpPr>
        <p:spPr bwMode="auto">
          <a:xfrm>
            <a:off x="9913687" y="3936388"/>
            <a:ext cx="923925" cy="2260600"/>
          </a:xfrm>
          <a:prstGeom prst="rect">
            <a:avLst/>
          </a:prstGeom>
          <a:gradFill>
            <a:gsLst>
              <a:gs pos="100000">
                <a:srgbClr val="004B7D"/>
              </a:gs>
              <a:gs pos="0">
                <a:srgbClr val="4BAF31"/>
              </a:gs>
            </a:gsLst>
            <a:lin ang="5400000" scaled="1"/>
          </a:gradFill>
          <a:ln>
            <a:noFill/>
          </a:ln>
        </p:spPr>
        <p:txBody>
          <a:bodyPr lIns="121912" tIns="60956" rIns="121912" bIns="60956" anchor="ctr"/>
          <a:lstStyle/>
          <a:p>
            <a:pPr algn="ctr" fontAlgn="base">
              <a:spcBef>
                <a:spcPct val="0"/>
              </a:spcBef>
              <a:spcAft>
                <a:spcPct val="0"/>
              </a:spcAft>
              <a:buFont typeface="Arial" panose="020B0604020202020204" pitchFamily="34" charset="0"/>
              <a:buNone/>
            </a:pPr>
            <a:endParaRPr lang="zh-CN" altLang="zh-CN" sz="2400">
              <a:solidFill>
                <a:srgbClr val="FFFFFF"/>
              </a:solidFill>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32" name="矩形 37"/>
          <p:cNvSpPr>
            <a:spLocks noChangeArrowheads="1"/>
          </p:cNvSpPr>
          <p:nvPr/>
        </p:nvSpPr>
        <p:spPr bwMode="auto">
          <a:xfrm>
            <a:off x="5124200" y="3936388"/>
            <a:ext cx="4667250" cy="2260600"/>
          </a:xfrm>
          <a:prstGeom prst="rect">
            <a:avLst/>
          </a:prstGeom>
          <a:gradFill>
            <a:gsLst>
              <a:gs pos="100000">
                <a:srgbClr val="004B7D"/>
              </a:gs>
              <a:gs pos="0">
                <a:srgbClr val="4BAF31"/>
              </a:gs>
            </a:gsLst>
            <a:lin ang="5400000" scaled="1"/>
          </a:gradFill>
          <a:ln>
            <a:noFill/>
          </a:ln>
        </p:spPr>
        <p:txBody>
          <a:bodyPr lIns="121912" tIns="60956" rIns="121912" bIns="60956"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solidFill>
                <a:srgbClr val="FFFFFF"/>
              </a:solidFill>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33" name="矩形 46"/>
          <p:cNvSpPr>
            <a:spLocks noChangeAspect="1" noChangeArrowheads="1"/>
          </p:cNvSpPr>
          <p:nvPr/>
        </p:nvSpPr>
        <p:spPr bwMode="auto">
          <a:xfrm>
            <a:off x="1614237" y="3936388"/>
            <a:ext cx="3389313" cy="2260600"/>
          </a:xfrm>
          <a:prstGeom prst="rect">
            <a:avLst/>
          </a:prstGeom>
          <a:blipFill dpi="0" rotWithShape="1">
            <a:blip r:embed="rId1" cstate="screen"/>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121912" tIns="60956" rIns="121912" bIns="60956"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solidFill>
                <a:srgbClr val="FFFFFF"/>
              </a:solidFill>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34" name="矩形 47"/>
          <p:cNvSpPr>
            <a:spLocks noChangeAspect="1" noChangeArrowheads="1"/>
          </p:cNvSpPr>
          <p:nvPr/>
        </p:nvSpPr>
        <p:spPr bwMode="auto">
          <a:xfrm>
            <a:off x="3968500" y="1583713"/>
            <a:ext cx="3386137" cy="2259013"/>
          </a:xfrm>
          <a:prstGeom prst="rect">
            <a:avLst/>
          </a:prstGeom>
          <a:blipFill dpi="0" rotWithShape="1">
            <a:blip r:embed="rId2" cstate="screen"/>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121912" tIns="60956" rIns="121912" bIns="60956"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solidFill>
                <a:srgbClr val="FFFFFF"/>
              </a:solidFill>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35" name="矩形 1"/>
          <p:cNvSpPr>
            <a:spLocks noChangeArrowheads="1"/>
          </p:cNvSpPr>
          <p:nvPr/>
        </p:nvSpPr>
        <p:spPr bwMode="auto">
          <a:xfrm>
            <a:off x="1614237" y="1582126"/>
            <a:ext cx="2260600" cy="2260600"/>
          </a:xfrm>
          <a:prstGeom prst="rect">
            <a:avLst/>
          </a:prstGeom>
          <a:gradFill>
            <a:gsLst>
              <a:gs pos="100000">
                <a:srgbClr val="004B7D"/>
              </a:gs>
              <a:gs pos="0">
                <a:srgbClr val="4BAF31"/>
              </a:gs>
            </a:gsLst>
            <a:lin ang="5400000" scaled="1"/>
          </a:gradFill>
          <a:ln>
            <a:noFill/>
          </a:ln>
        </p:spPr>
        <p:txBody>
          <a:bodyPr lIns="121912" tIns="60956" rIns="121912" bIns="60956"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solidFill>
                <a:srgbClr val="FF8607"/>
              </a:solidFill>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36" name="矩形 59"/>
          <p:cNvSpPr>
            <a:spLocks noChangeAspect="1" noChangeArrowheads="1"/>
          </p:cNvSpPr>
          <p:nvPr/>
        </p:nvSpPr>
        <p:spPr bwMode="auto">
          <a:xfrm>
            <a:off x="7448300" y="1582126"/>
            <a:ext cx="3389312" cy="2260600"/>
          </a:xfrm>
          <a:prstGeom prst="rect">
            <a:avLst/>
          </a:pr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121912" tIns="60956" rIns="121912" bIns="60956"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solidFill>
                <a:srgbClr val="FFFFFF"/>
              </a:solidFill>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37" name="矩形 56"/>
          <p:cNvSpPr>
            <a:spLocks noChangeArrowheads="1"/>
          </p:cNvSpPr>
          <p:nvPr/>
        </p:nvSpPr>
        <p:spPr bwMode="auto">
          <a:xfrm>
            <a:off x="1614237" y="1710713"/>
            <a:ext cx="21526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21912" tIns="60956" rIns="121912" bIns="6095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fontAlgn="base">
              <a:spcBef>
                <a:spcPct val="0"/>
              </a:spcBef>
              <a:spcAft>
                <a:spcPct val="0"/>
              </a:spcAft>
              <a:buFont typeface="Arial" panose="020B0604020202020204" pitchFamily="34" charset="0"/>
              <a:buNone/>
              <a:defRPr/>
            </a:pPr>
            <a:r>
              <a:rPr lang="zh-CN" altLang="en-US" sz="22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历史材料归档</a:t>
            </a:r>
            <a:endParaRPr lang="zh-CN" altLang="en-US" sz="22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8" name="矩形 57"/>
          <p:cNvSpPr>
            <a:spLocks noChangeArrowheads="1"/>
          </p:cNvSpPr>
          <p:nvPr/>
        </p:nvSpPr>
        <p:spPr bwMode="auto">
          <a:xfrm>
            <a:off x="1614237" y="2159976"/>
            <a:ext cx="2157413"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121912" tIns="60956" rIns="121912" bIns="6095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fontAlgn="base">
              <a:lnSpc>
                <a:spcPts val="2125"/>
              </a:lnSpc>
              <a:spcBef>
                <a:spcPct val="0"/>
              </a:spcBef>
              <a:spcAft>
                <a:spcPct val="0"/>
              </a:spcAft>
              <a:buFont typeface="Arial" panose="020B0604020202020204" pitchFamily="34" charset="0"/>
              <a:buNone/>
            </a:pPr>
            <a:r>
              <a:rPr lang="zh-CN" altLang="en-US" sz="140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文字描述，总结概括，内容大纲。</a:t>
            </a:r>
            <a:r>
              <a:rPr lang="en-US" altLang="zh-CN" sz="140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140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9" name="矩形 44"/>
          <p:cNvSpPr>
            <a:spLocks noChangeArrowheads="1"/>
          </p:cNvSpPr>
          <p:nvPr/>
        </p:nvSpPr>
        <p:spPr bwMode="auto">
          <a:xfrm>
            <a:off x="5254375" y="4077676"/>
            <a:ext cx="309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21912" tIns="60956" rIns="121912" bIns="6095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defRPr/>
            </a:pPr>
            <a:r>
              <a:rPr lang="zh-CN" altLang="en-US" sz="22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重要文件的上传与传达</a:t>
            </a:r>
            <a:endParaRPr lang="zh-CN" altLang="en-US" sz="22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0" name="矩形 45"/>
          <p:cNvSpPr>
            <a:spLocks noChangeArrowheads="1"/>
          </p:cNvSpPr>
          <p:nvPr/>
        </p:nvSpPr>
        <p:spPr bwMode="auto">
          <a:xfrm>
            <a:off x="5254375" y="4479313"/>
            <a:ext cx="4281487" cy="984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21912" tIns="60956" rIns="121912" bIns="6095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defRPr/>
            </a:pPr>
            <a:r>
              <a:rPr lang="zh-CN" altLang="en-US" sz="14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右键点击图片选择设置图片格式可直接替换图片，在此录入上述图表的综合描述说明，在此录入上述图表的综合分析说明，在此录入上述图表的综合分析说明，在此录入上述图表的综合分析说明。</a:t>
            </a:r>
            <a:endParaRPr lang="zh-CN" altLang="en-US"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92740" y="233770"/>
            <a:ext cx="2388834" cy="400110"/>
            <a:chOff x="378543" y="233770"/>
            <a:chExt cx="2388834" cy="400110"/>
          </a:xfrm>
        </p:grpSpPr>
        <p:sp>
          <p:nvSpPr>
            <p:cNvPr id="18" name="文本框 15"/>
            <p:cNvSpPr txBox="1"/>
            <p:nvPr/>
          </p:nvSpPr>
          <p:spPr>
            <a:xfrm flipH="1">
              <a:off x="618454" y="233770"/>
              <a:ext cx="2148923"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材料整理情况</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19" name="组合 37"/>
            <p:cNvGrpSpPr/>
            <p:nvPr/>
          </p:nvGrpSpPr>
          <p:grpSpPr bwMode="auto">
            <a:xfrm rot="8400000">
              <a:off x="378543" y="364450"/>
              <a:ext cx="164225" cy="245348"/>
              <a:chOff x="0" y="0"/>
              <a:chExt cx="213756" cy="427512"/>
            </a:xfrm>
          </p:grpSpPr>
          <p:sp>
            <p:nvSpPr>
              <p:cNvPr id="20"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21"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0-#ppt_w/2"/>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ppt_x</p:attrName>
                                        </p:attrNameLst>
                                      </p:cBhvr>
                                      <p:tavLst>
                                        <p:tav tm="0">
                                          <p:val>
                                            <p:strVal val="0-#ppt_w/2"/>
                                          </p:val>
                                        </p:tav>
                                        <p:tav tm="100000">
                                          <p:val>
                                            <p:strVal val="#ppt_x"/>
                                          </p:val>
                                        </p:tav>
                                      </p:tavLst>
                                    </p:anim>
                                    <p:anim calcmode="lin" valueType="num">
                                      <p:cBhvr>
                                        <p:cTn id="13" dur="500" fill="hold"/>
                                        <p:tgtEl>
                                          <p:spTgt spid="3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ppt_x</p:attrName>
                                        </p:attrNameLst>
                                      </p:cBhvr>
                                      <p:tavLst>
                                        <p:tav tm="0">
                                          <p:val>
                                            <p:strVal val="1+#ppt_w/2"/>
                                          </p:val>
                                        </p:tav>
                                        <p:tav tm="100000">
                                          <p:val>
                                            <p:strVal val="#ppt_x"/>
                                          </p:val>
                                        </p:tav>
                                      </p:tavLst>
                                    </p:anim>
                                    <p:anim calcmode="lin" valueType="num">
                                      <p:cBhvr>
                                        <p:cTn id="18" dur="500" fill="hold"/>
                                        <p:tgtEl>
                                          <p:spTgt spid="3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ppt_x</p:attrName>
                                        </p:attrNameLst>
                                      </p:cBhvr>
                                      <p:tavLst>
                                        <p:tav tm="0">
                                          <p:val>
                                            <p:strVal val="0-#ppt_w/2"/>
                                          </p:val>
                                        </p:tav>
                                        <p:tav tm="100000">
                                          <p:val>
                                            <p:strVal val="#ppt_x"/>
                                          </p:val>
                                        </p:tav>
                                      </p:tavLst>
                                    </p:anim>
                                    <p:anim calcmode="lin" valueType="num">
                                      <p:cBhvr>
                                        <p:cTn id="23" dur="500" fill="hold"/>
                                        <p:tgtEl>
                                          <p:spTgt spid="3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ppt_x</p:attrName>
                                        </p:attrNameLst>
                                      </p:cBhvr>
                                      <p:tavLst>
                                        <p:tav tm="0">
                                          <p:val>
                                            <p:strVal val="1+#ppt_w/2"/>
                                          </p:val>
                                        </p:tav>
                                        <p:tav tm="100000">
                                          <p:val>
                                            <p:strVal val="#ppt_x"/>
                                          </p:val>
                                        </p:tav>
                                      </p:tavLst>
                                    </p:anim>
                                    <p:anim calcmode="lin" valueType="num">
                                      <p:cBhvr>
                                        <p:cTn id="28" dur="500" fill="hold"/>
                                        <p:tgtEl>
                                          <p:spTgt spid="3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ppt_x</p:attrName>
                                        </p:attrNameLst>
                                      </p:cBhvr>
                                      <p:tavLst>
                                        <p:tav tm="0">
                                          <p:val>
                                            <p:strVal val="1+#ppt_w/2"/>
                                          </p:val>
                                        </p:tav>
                                        <p:tav tm="100000">
                                          <p:val>
                                            <p:strVal val="#ppt_x"/>
                                          </p:val>
                                        </p:tav>
                                      </p:tavLst>
                                    </p:anim>
                                    <p:anim calcmode="lin" valueType="num">
                                      <p:cBhvr>
                                        <p:cTn id="33" dur="5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p:cBhvr>
                                        <p:cTn id="37" dur="500"/>
                                        <p:tgtEl>
                                          <p:spTgt spid="37"/>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p:cBhvr>
                                        <p:cTn id="41" dur="500"/>
                                        <p:tgtEl>
                                          <p:spTgt spid="38"/>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p:cBhvr>
                                        <p:cTn id="45" dur="500"/>
                                        <p:tgtEl>
                                          <p:spTgt spid="39"/>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p:cBhvr>
                                        <p:cTn id="4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10"/>
          <p:cNvGrpSpPr/>
          <p:nvPr/>
        </p:nvGrpSpPr>
        <p:grpSpPr bwMode="auto">
          <a:xfrm>
            <a:off x="1576388" y="1506621"/>
            <a:ext cx="4013200" cy="4965700"/>
            <a:chOff x="0" y="0"/>
            <a:chExt cx="4013321" cy="4966128"/>
          </a:xfrm>
        </p:grpSpPr>
        <p:pic>
          <p:nvPicPr>
            <p:cNvPr id="32" name="Picture 3"/>
            <p:cNvPicPr>
              <a:picLocks noChangeAspect="1" noChangeArrowheads="1"/>
            </p:cNvPicPr>
            <p:nvPr/>
          </p:nvPicPr>
          <p:blipFill>
            <a:blip r:embed="rId1" cstate="screen"/>
            <a:srcRect l="5353" t="8440" r="6203" b="10136"/>
            <a:stretch>
              <a:fillRect/>
            </a:stretch>
          </p:blipFill>
          <p:spPr bwMode="auto">
            <a:xfrm>
              <a:off x="0" y="0"/>
              <a:ext cx="4013321" cy="496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Rectangle 4"/>
            <p:cNvSpPr>
              <a:spLocks noChangeArrowheads="1"/>
            </p:cNvSpPr>
            <p:nvPr/>
          </p:nvSpPr>
          <p:spPr bwMode="auto">
            <a:xfrm>
              <a:off x="589697" y="589534"/>
              <a:ext cx="2838784" cy="3697941"/>
            </a:xfrm>
            <a:prstGeom prst="rect">
              <a:avLst/>
            </a:prstGeom>
            <a:blipFill dpi="0" rotWithShape="1">
              <a:blip r:embed="rId2" cstate="screen"/>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3200">
                <a:solidFill>
                  <a:srgbClr val="FFFFFF"/>
                </a:solidFill>
                <a:cs typeface="Calibri" panose="020F0502020204030204" pitchFamily="34" charset="0"/>
                <a:sym typeface="Calibri" panose="020F0502020204030204" pitchFamily="34" charset="0"/>
              </a:endParaRPr>
            </a:p>
          </p:txBody>
        </p:sp>
      </p:grpSp>
      <p:sp>
        <p:nvSpPr>
          <p:cNvPr id="34" name="矩形 22"/>
          <p:cNvSpPr>
            <a:spLocks noChangeArrowheads="1"/>
          </p:cNvSpPr>
          <p:nvPr/>
        </p:nvSpPr>
        <p:spPr bwMode="auto">
          <a:xfrm>
            <a:off x="6069013" y="2252746"/>
            <a:ext cx="3424237" cy="473075"/>
          </a:xfrm>
          <a:prstGeom prst="rect">
            <a:avLst/>
          </a:prstGeom>
          <a:gradFill>
            <a:gsLst>
              <a:gs pos="0">
                <a:srgbClr val="004B7D"/>
              </a:gs>
              <a:gs pos="100000">
                <a:srgbClr val="4BAF31"/>
              </a:gs>
            </a:gsLst>
            <a:lin ang="0" scaled="0"/>
          </a:gradFill>
          <a:ln>
            <a:noFill/>
          </a:ln>
        </p:spPr>
        <p:txBody>
          <a:bodyPr lIns="68580" tIns="34291" rIns="68580" bIns="34291" anchor="ctr"/>
          <a:lstStyle/>
          <a:p>
            <a:pPr algn="ctr"/>
            <a:endParaRPr lang="zh-CN" altLang="zh-CN" sz="28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5" name="TextBox 32"/>
          <p:cNvSpPr>
            <a:spLocks noChangeArrowheads="1"/>
          </p:cNvSpPr>
          <p:nvPr/>
        </p:nvSpPr>
        <p:spPr bwMode="auto">
          <a:xfrm>
            <a:off x="6122988" y="2335296"/>
            <a:ext cx="3024187"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1" rIns="68580" bIns="34291">
            <a:spAutoFit/>
          </a:bodyPr>
          <a:lstStyle/>
          <a:p>
            <a:r>
              <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在此添加您的描述说明</a:t>
            </a:r>
            <a:endPar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矩形 24"/>
          <p:cNvSpPr>
            <a:spLocks noChangeArrowheads="1"/>
          </p:cNvSpPr>
          <p:nvPr/>
        </p:nvSpPr>
        <p:spPr bwMode="auto">
          <a:xfrm>
            <a:off x="6069013" y="2800434"/>
            <a:ext cx="3763962" cy="473075"/>
          </a:xfrm>
          <a:prstGeom prst="rect">
            <a:avLst/>
          </a:prstGeom>
          <a:gradFill>
            <a:gsLst>
              <a:gs pos="0">
                <a:srgbClr val="004B7D"/>
              </a:gs>
              <a:gs pos="100000">
                <a:srgbClr val="4BAF31"/>
              </a:gs>
            </a:gsLst>
            <a:lin ang="0" scaled="0"/>
          </a:gradFill>
          <a:ln>
            <a:noFill/>
          </a:ln>
        </p:spPr>
        <p:txBody>
          <a:bodyPr lIns="68580" tIns="34291" rIns="68580" bIns="34291" anchor="ctr"/>
          <a:lstStyle/>
          <a:p>
            <a:pPr algn="ctr"/>
            <a:endParaRPr lang="zh-CN" altLang="zh-CN" sz="28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7" name="TextBox 34"/>
          <p:cNvSpPr>
            <a:spLocks noChangeArrowheads="1"/>
          </p:cNvSpPr>
          <p:nvPr/>
        </p:nvSpPr>
        <p:spPr bwMode="auto">
          <a:xfrm>
            <a:off x="6122988" y="2884571"/>
            <a:ext cx="316706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1" rIns="68580" bIns="34291">
            <a:spAutoFit/>
          </a:bodyPr>
          <a:lstStyle/>
          <a:p>
            <a:r>
              <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在此添加您的描述</a:t>
            </a:r>
            <a:endPar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8" name="矩形 26"/>
          <p:cNvSpPr>
            <a:spLocks noChangeArrowheads="1"/>
          </p:cNvSpPr>
          <p:nvPr/>
        </p:nvSpPr>
        <p:spPr bwMode="auto">
          <a:xfrm>
            <a:off x="6069013" y="3348121"/>
            <a:ext cx="3763962" cy="473075"/>
          </a:xfrm>
          <a:prstGeom prst="rect">
            <a:avLst/>
          </a:prstGeom>
          <a:gradFill>
            <a:gsLst>
              <a:gs pos="0">
                <a:srgbClr val="004B7D"/>
              </a:gs>
              <a:gs pos="100000">
                <a:srgbClr val="4BAF31"/>
              </a:gs>
            </a:gsLst>
            <a:lin ang="0" scaled="0"/>
          </a:gradFill>
          <a:ln>
            <a:noFill/>
          </a:ln>
        </p:spPr>
        <p:txBody>
          <a:bodyPr lIns="68580" tIns="34291" rIns="68580" bIns="34291" anchor="ctr"/>
          <a:lstStyle/>
          <a:p>
            <a:pPr algn="ctr"/>
            <a:endParaRPr lang="zh-CN" altLang="zh-CN" sz="28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9" name="TextBox 36"/>
          <p:cNvSpPr>
            <a:spLocks noChangeArrowheads="1"/>
          </p:cNvSpPr>
          <p:nvPr/>
        </p:nvSpPr>
        <p:spPr bwMode="auto">
          <a:xfrm>
            <a:off x="6122988" y="3432259"/>
            <a:ext cx="3392487"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1" rIns="68580" bIns="34291">
            <a:spAutoFit/>
          </a:bodyPr>
          <a:lstStyle/>
          <a:p>
            <a:r>
              <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0" name="矩形 28"/>
          <p:cNvSpPr>
            <a:spLocks noChangeArrowheads="1"/>
          </p:cNvSpPr>
          <p:nvPr/>
        </p:nvSpPr>
        <p:spPr bwMode="auto">
          <a:xfrm>
            <a:off x="6069013" y="3895809"/>
            <a:ext cx="4321175" cy="473075"/>
          </a:xfrm>
          <a:prstGeom prst="rect">
            <a:avLst/>
          </a:prstGeom>
          <a:gradFill>
            <a:gsLst>
              <a:gs pos="0">
                <a:srgbClr val="004B7D"/>
              </a:gs>
              <a:gs pos="100000">
                <a:srgbClr val="4BAF31"/>
              </a:gs>
            </a:gsLst>
            <a:lin ang="0" scaled="0"/>
          </a:gradFill>
          <a:ln>
            <a:noFill/>
          </a:ln>
        </p:spPr>
        <p:txBody>
          <a:bodyPr lIns="68580" tIns="34291" rIns="68580" bIns="34291" anchor="ctr"/>
          <a:lstStyle/>
          <a:p>
            <a:pPr algn="ctr"/>
            <a:endParaRPr lang="zh-CN" altLang="zh-CN" sz="28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1" name="TextBox 38"/>
          <p:cNvSpPr>
            <a:spLocks noChangeArrowheads="1"/>
          </p:cNvSpPr>
          <p:nvPr/>
        </p:nvSpPr>
        <p:spPr bwMode="auto">
          <a:xfrm>
            <a:off x="6122988" y="3979946"/>
            <a:ext cx="381317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1" rIns="68580" bIns="34291">
            <a:spAutoFit/>
          </a:bodyPr>
          <a:lstStyle/>
          <a:p>
            <a:r>
              <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在此添加您的描述</a:t>
            </a:r>
            <a:endPar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2" name="矩形 30"/>
          <p:cNvSpPr>
            <a:spLocks noChangeArrowheads="1"/>
          </p:cNvSpPr>
          <p:nvPr/>
        </p:nvSpPr>
        <p:spPr bwMode="auto">
          <a:xfrm>
            <a:off x="6069013" y="1705059"/>
            <a:ext cx="4110037" cy="471487"/>
          </a:xfrm>
          <a:prstGeom prst="rect">
            <a:avLst/>
          </a:prstGeom>
          <a:gradFill>
            <a:gsLst>
              <a:gs pos="0">
                <a:srgbClr val="004B7D"/>
              </a:gs>
              <a:gs pos="100000">
                <a:srgbClr val="4BAF31"/>
              </a:gs>
            </a:gsLst>
            <a:lin ang="0" scaled="0"/>
          </a:gradFill>
          <a:ln>
            <a:noFill/>
          </a:ln>
        </p:spPr>
        <p:txBody>
          <a:bodyPr lIns="68580" tIns="34291" rIns="68580" bIns="34291" anchor="ctr"/>
          <a:lstStyle/>
          <a:p>
            <a:pPr algn="ctr"/>
            <a:endParaRPr lang="zh-CN" altLang="zh-CN" sz="28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3" name="TextBox 40"/>
          <p:cNvSpPr>
            <a:spLocks noChangeArrowheads="1"/>
          </p:cNvSpPr>
          <p:nvPr/>
        </p:nvSpPr>
        <p:spPr bwMode="auto">
          <a:xfrm>
            <a:off x="6122988" y="1789196"/>
            <a:ext cx="310356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1" rIns="68580" bIns="34291">
            <a:spAutoFit/>
          </a:bodyPr>
          <a:lstStyle/>
          <a:p>
            <a:r>
              <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4" name="矩形 32"/>
          <p:cNvSpPr>
            <a:spLocks noChangeArrowheads="1"/>
          </p:cNvSpPr>
          <p:nvPr/>
        </p:nvSpPr>
        <p:spPr bwMode="auto">
          <a:xfrm>
            <a:off x="6069013" y="4443496"/>
            <a:ext cx="2914650" cy="473075"/>
          </a:xfrm>
          <a:prstGeom prst="rect">
            <a:avLst/>
          </a:prstGeom>
          <a:gradFill>
            <a:gsLst>
              <a:gs pos="0">
                <a:srgbClr val="004B7D"/>
              </a:gs>
              <a:gs pos="100000">
                <a:srgbClr val="4BAF31"/>
              </a:gs>
            </a:gsLst>
            <a:lin ang="0" scaled="0"/>
          </a:gradFill>
          <a:ln>
            <a:noFill/>
          </a:ln>
        </p:spPr>
        <p:txBody>
          <a:bodyPr lIns="68580" tIns="34291" rIns="68580" bIns="34291" anchor="ctr"/>
          <a:lstStyle/>
          <a:p>
            <a:pPr algn="ctr"/>
            <a:endParaRPr lang="zh-CN" altLang="zh-CN" sz="28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5" name="TextBox 42"/>
          <p:cNvSpPr>
            <a:spLocks noChangeArrowheads="1"/>
          </p:cNvSpPr>
          <p:nvPr/>
        </p:nvSpPr>
        <p:spPr bwMode="auto">
          <a:xfrm>
            <a:off x="6122988" y="4510171"/>
            <a:ext cx="2433637"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1" rIns="68580" bIns="34291">
            <a:spAutoFit/>
          </a:bodyPr>
          <a:lstStyle/>
          <a:p>
            <a:r>
              <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6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6" name="矩形 34"/>
          <p:cNvSpPr>
            <a:spLocks noChangeArrowheads="1"/>
          </p:cNvSpPr>
          <p:nvPr/>
        </p:nvSpPr>
        <p:spPr bwMode="auto">
          <a:xfrm>
            <a:off x="5992813" y="5205496"/>
            <a:ext cx="131286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5" tIns="45719" rIns="91435" bIns="45719">
            <a:spAutoFit/>
          </a:bodyPr>
          <a:lstStyle/>
          <a:p>
            <a:r>
              <a:rPr lang="zh-CN" altLang="en-US" sz="220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altLang="zh-CN" sz="220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7" name="矩形 47"/>
          <p:cNvSpPr>
            <a:spLocks noChangeArrowheads="1"/>
          </p:cNvSpPr>
          <p:nvPr/>
        </p:nvSpPr>
        <p:spPr bwMode="auto">
          <a:xfrm>
            <a:off x="5978525" y="5588084"/>
            <a:ext cx="24765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5" tIns="45719" rIns="91435" bIns="45719">
            <a:spAutoFit/>
          </a:bodyPr>
          <a:lstStyle/>
          <a:p>
            <a:pPr>
              <a:lnSpc>
                <a:spcPct val="120000"/>
              </a:lnSpc>
            </a:pPr>
            <a:r>
              <a:rPr lang="zh-CN" altLang="en-US" sz="140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在此录入本图表的综合描述说明，在此录入本图表的综合描述说明。</a:t>
            </a:r>
            <a:endParaRPr lang="zh-CN" altLang="en-US">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48" name="矩形 36"/>
          <p:cNvSpPr>
            <a:spLocks noChangeArrowheads="1"/>
          </p:cNvSpPr>
          <p:nvPr/>
        </p:nvSpPr>
        <p:spPr bwMode="auto">
          <a:xfrm>
            <a:off x="8618538" y="5205496"/>
            <a:ext cx="131286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5" tIns="45719" rIns="91435" bIns="45719">
            <a:spAutoFit/>
          </a:bodyPr>
          <a:lstStyle/>
          <a:p>
            <a:r>
              <a:rPr lang="zh-CN" altLang="en-US" sz="220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altLang="zh-CN" sz="220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9" name="矩形 37"/>
          <p:cNvSpPr>
            <a:spLocks noChangeArrowheads="1"/>
          </p:cNvSpPr>
          <p:nvPr/>
        </p:nvSpPr>
        <p:spPr bwMode="auto">
          <a:xfrm>
            <a:off x="8604250" y="5588084"/>
            <a:ext cx="24765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5" tIns="45719" rIns="91435" bIns="45719">
            <a:spAutoFit/>
          </a:bodyPr>
          <a:lstStyle/>
          <a:p>
            <a:pPr>
              <a:lnSpc>
                <a:spcPct val="120000"/>
              </a:lnSpc>
            </a:pPr>
            <a:r>
              <a:rPr lang="zh-CN" altLang="en-US" sz="140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在此录入本图表的综合描述说明，在此录入本图表的综合描述说明。</a:t>
            </a:r>
            <a:endParaRPr lang="zh-CN" altLang="en-US">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492740" y="233770"/>
            <a:ext cx="2388834" cy="400110"/>
            <a:chOff x="378543" y="233770"/>
            <a:chExt cx="2388834" cy="400110"/>
          </a:xfrm>
        </p:grpSpPr>
        <p:sp>
          <p:nvSpPr>
            <p:cNvPr id="51" name="文本框 15"/>
            <p:cNvSpPr txBox="1"/>
            <p:nvPr/>
          </p:nvSpPr>
          <p:spPr>
            <a:xfrm flipH="1">
              <a:off x="618454" y="233770"/>
              <a:ext cx="2148923"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其他工作情况</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52" name="组合 37"/>
            <p:cNvGrpSpPr/>
            <p:nvPr/>
          </p:nvGrpSpPr>
          <p:grpSpPr bwMode="auto">
            <a:xfrm rot="8400000">
              <a:off x="378543" y="364450"/>
              <a:ext cx="164225" cy="245348"/>
              <a:chOff x="0" y="0"/>
              <a:chExt cx="213756" cy="427512"/>
            </a:xfrm>
          </p:grpSpPr>
          <p:sp>
            <p:nvSpPr>
              <p:cNvPr id="53"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54"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0-#ppt_w/2"/>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350"/>
                                        <p:tgtEl>
                                          <p:spTgt spid="43"/>
                                        </p:tgtEl>
                                        <p:attrNameLst>
                                          <p:attrName>ppt_x</p:attrName>
                                        </p:attrNameLst>
                                      </p:cBhvr>
                                      <p:tavLst>
                                        <p:tav tm="0">
                                          <p:val>
                                            <p:strVal val="#ppt_x-#ppt_w*1.125000"/>
                                          </p:val>
                                        </p:tav>
                                        <p:tav tm="100000">
                                          <p:val>
                                            <p:strVal val="#ppt_x"/>
                                          </p:val>
                                        </p:tav>
                                      </p:tavLst>
                                    </p:anim>
                                    <p:animEffect>
                                      <p:cBhvr>
                                        <p:cTn id="13" dur="350"/>
                                        <p:tgtEl>
                                          <p:spTgt spid="4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350"/>
                                        <p:tgtEl>
                                          <p:spTgt spid="42"/>
                                        </p:tgtEl>
                                        <p:attrNameLst>
                                          <p:attrName>ppt_x</p:attrName>
                                        </p:attrNameLst>
                                      </p:cBhvr>
                                      <p:tavLst>
                                        <p:tav tm="0">
                                          <p:val>
                                            <p:strVal val="#ppt_x-#ppt_w*1.125000"/>
                                          </p:val>
                                        </p:tav>
                                        <p:tav tm="100000">
                                          <p:val>
                                            <p:strVal val="#ppt_x"/>
                                          </p:val>
                                        </p:tav>
                                      </p:tavLst>
                                    </p:anim>
                                    <p:animEffect>
                                      <p:cBhvr>
                                        <p:cTn id="17" dur="350"/>
                                        <p:tgtEl>
                                          <p:spTgt spid="42"/>
                                        </p:tgtEl>
                                      </p:cBhvr>
                                    </p:animEffect>
                                  </p:childTnLst>
                                </p:cTn>
                              </p:par>
                              <p:par>
                                <p:cTn id="18" presetID="12" presetClass="entr" presetSubtype="8" fill="hold" grpId="0" nodeType="withEffect">
                                  <p:stCondLst>
                                    <p:cond delay="250"/>
                                  </p:stCondLst>
                                  <p:childTnLst>
                                    <p:set>
                                      <p:cBhvr>
                                        <p:cTn id="19" dur="1" fill="hold">
                                          <p:stCondLst>
                                            <p:cond delay="0"/>
                                          </p:stCondLst>
                                        </p:cTn>
                                        <p:tgtEl>
                                          <p:spTgt spid="35"/>
                                        </p:tgtEl>
                                        <p:attrNameLst>
                                          <p:attrName>style.visibility</p:attrName>
                                        </p:attrNameLst>
                                      </p:cBhvr>
                                      <p:to>
                                        <p:strVal val="visible"/>
                                      </p:to>
                                    </p:set>
                                    <p:anim calcmode="lin" valueType="num">
                                      <p:cBhvr>
                                        <p:cTn id="20" dur="350"/>
                                        <p:tgtEl>
                                          <p:spTgt spid="35"/>
                                        </p:tgtEl>
                                        <p:attrNameLst>
                                          <p:attrName>ppt_x</p:attrName>
                                        </p:attrNameLst>
                                      </p:cBhvr>
                                      <p:tavLst>
                                        <p:tav tm="0">
                                          <p:val>
                                            <p:strVal val="#ppt_x-#ppt_w*1.125000"/>
                                          </p:val>
                                        </p:tav>
                                        <p:tav tm="100000">
                                          <p:val>
                                            <p:strVal val="#ppt_x"/>
                                          </p:val>
                                        </p:tav>
                                      </p:tavLst>
                                    </p:anim>
                                    <p:animEffect>
                                      <p:cBhvr>
                                        <p:cTn id="21" dur="350"/>
                                        <p:tgtEl>
                                          <p:spTgt spid="35"/>
                                        </p:tgtEl>
                                      </p:cBhvr>
                                    </p:animEffect>
                                  </p:childTnLst>
                                </p:cTn>
                              </p:par>
                              <p:par>
                                <p:cTn id="22" presetID="12" presetClass="entr" presetSubtype="8" fill="hold" grpId="0" nodeType="withEffect">
                                  <p:stCondLst>
                                    <p:cond delay="250"/>
                                  </p:stCondLst>
                                  <p:childTnLst>
                                    <p:set>
                                      <p:cBhvr>
                                        <p:cTn id="23" dur="1" fill="hold">
                                          <p:stCondLst>
                                            <p:cond delay="0"/>
                                          </p:stCondLst>
                                        </p:cTn>
                                        <p:tgtEl>
                                          <p:spTgt spid="34"/>
                                        </p:tgtEl>
                                        <p:attrNameLst>
                                          <p:attrName>style.visibility</p:attrName>
                                        </p:attrNameLst>
                                      </p:cBhvr>
                                      <p:to>
                                        <p:strVal val="visible"/>
                                      </p:to>
                                    </p:set>
                                    <p:anim calcmode="lin" valueType="num">
                                      <p:cBhvr>
                                        <p:cTn id="24" dur="350"/>
                                        <p:tgtEl>
                                          <p:spTgt spid="34"/>
                                        </p:tgtEl>
                                        <p:attrNameLst>
                                          <p:attrName>ppt_x</p:attrName>
                                        </p:attrNameLst>
                                      </p:cBhvr>
                                      <p:tavLst>
                                        <p:tav tm="0">
                                          <p:val>
                                            <p:strVal val="#ppt_x-#ppt_w*1.125000"/>
                                          </p:val>
                                        </p:tav>
                                        <p:tav tm="100000">
                                          <p:val>
                                            <p:strVal val="#ppt_x"/>
                                          </p:val>
                                        </p:tav>
                                      </p:tavLst>
                                    </p:anim>
                                    <p:animEffect>
                                      <p:cBhvr>
                                        <p:cTn id="25" dur="350"/>
                                        <p:tgtEl>
                                          <p:spTgt spid="34"/>
                                        </p:tgtEl>
                                      </p:cBhvr>
                                    </p:animEffect>
                                  </p:childTnLst>
                                </p:cTn>
                              </p:par>
                              <p:par>
                                <p:cTn id="26" presetID="12" presetClass="entr" presetSubtype="8" fill="hold" grpId="0" nodeType="withEffect">
                                  <p:stCondLst>
                                    <p:cond delay="500"/>
                                  </p:stCondLst>
                                  <p:childTnLst>
                                    <p:set>
                                      <p:cBhvr>
                                        <p:cTn id="27" dur="1" fill="hold">
                                          <p:stCondLst>
                                            <p:cond delay="0"/>
                                          </p:stCondLst>
                                        </p:cTn>
                                        <p:tgtEl>
                                          <p:spTgt spid="37"/>
                                        </p:tgtEl>
                                        <p:attrNameLst>
                                          <p:attrName>style.visibility</p:attrName>
                                        </p:attrNameLst>
                                      </p:cBhvr>
                                      <p:to>
                                        <p:strVal val="visible"/>
                                      </p:to>
                                    </p:set>
                                    <p:anim calcmode="lin" valueType="num">
                                      <p:cBhvr>
                                        <p:cTn id="28" dur="350"/>
                                        <p:tgtEl>
                                          <p:spTgt spid="37"/>
                                        </p:tgtEl>
                                        <p:attrNameLst>
                                          <p:attrName>ppt_x</p:attrName>
                                        </p:attrNameLst>
                                      </p:cBhvr>
                                      <p:tavLst>
                                        <p:tav tm="0">
                                          <p:val>
                                            <p:strVal val="#ppt_x-#ppt_w*1.125000"/>
                                          </p:val>
                                        </p:tav>
                                        <p:tav tm="100000">
                                          <p:val>
                                            <p:strVal val="#ppt_x"/>
                                          </p:val>
                                        </p:tav>
                                      </p:tavLst>
                                    </p:anim>
                                    <p:animEffect>
                                      <p:cBhvr>
                                        <p:cTn id="29" dur="350"/>
                                        <p:tgtEl>
                                          <p:spTgt spid="37"/>
                                        </p:tgtEl>
                                      </p:cBhvr>
                                    </p:animEffect>
                                  </p:childTnLst>
                                </p:cTn>
                              </p:par>
                              <p:par>
                                <p:cTn id="30" presetID="12" presetClass="entr" presetSubtype="8" fill="hold" grpId="0" nodeType="withEffect">
                                  <p:stCondLst>
                                    <p:cond delay="500"/>
                                  </p:stCondLst>
                                  <p:childTnLst>
                                    <p:set>
                                      <p:cBhvr>
                                        <p:cTn id="31" dur="1" fill="hold">
                                          <p:stCondLst>
                                            <p:cond delay="0"/>
                                          </p:stCondLst>
                                        </p:cTn>
                                        <p:tgtEl>
                                          <p:spTgt spid="36"/>
                                        </p:tgtEl>
                                        <p:attrNameLst>
                                          <p:attrName>style.visibility</p:attrName>
                                        </p:attrNameLst>
                                      </p:cBhvr>
                                      <p:to>
                                        <p:strVal val="visible"/>
                                      </p:to>
                                    </p:set>
                                    <p:anim calcmode="lin" valueType="num">
                                      <p:cBhvr>
                                        <p:cTn id="32" dur="350"/>
                                        <p:tgtEl>
                                          <p:spTgt spid="36"/>
                                        </p:tgtEl>
                                        <p:attrNameLst>
                                          <p:attrName>ppt_x</p:attrName>
                                        </p:attrNameLst>
                                      </p:cBhvr>
                                      <p:tavLst>
                                        <p:tav tm="0">
                                          <p:val>
                                            <p:strVal val="#ppt_x-#ppt_w*1.125000"/>
                                          </p:val>
                                        </p:tav>
                                        <p:tav tm="100000">
                                          <p:val>
                                            <p:strVal val="#ppt_x"/>
                                          </p:val>
                                        </p:tav>
                                      </p:tavLst>
                                    </p:anim>
                                    <p:animEffect>
                                      <p:cBhvr>
                                        <p:cTn id="33" dur="350"/>
                                        <p:tgtEl>
                                          <p:spTgt spid="36"/>
                                        </p:tgtEl>
                                      </p:cBhvr>
                                    </p:animEffect>
                                  </p:childTnLst>
                                </p:cTn>
                              </p:par>
                              <p:par>
                                <p:cTn id="34" presetID="12" presetClass="entr" presetSubtype="8" fill="hold" grpId="0" nodeType="withEffect">
                                  <p:stCondLst>
                                    <p:cond delay="250"/>
                                  </p:stCondLst>
                                  <p:childTnLst>
                                    <p:set>
                                      <p:cBhvr>
                                        <p:cTn id="35" dur="1" fill="hold">
                                          <p:stCondLst>
                                            <p:cond delay="0"/>
                                          </p:stCondLst>
                                        </p:cTn>
                                        <p:tgtEl>
                                          <p:spTgt spid="39"/>
                                        </p:tgtEl>
                                        <p:attrNameLst>
                                          <p:attrName>style.visibility</p:attrName>
                                        </p:attrNameLst>
                                      </p:cBhvr>
                                      <p:to>
                                        <p:strVal val="visible"/>
                                      </p:to>
                                    </p:set>
                                    <p:anim calcmode="lin" valueType="num">
                                      <p:cBhvr>
                                        <p:cTn id="36" dur="350"/>
                                        <p:tgtEl>
                                          <p:spTgt spid="39"/>
                                        </p:tgtEl>
                                        <p:attrNameLst>
                                          <p:attrName>ppt_x</p:attrName>
                                        </p:attrNameLst>
                                      </p:cBhvr>
                                      <p:tavLst>
                                        <p:tav tm="0">
                                          <p:val>
                                            <p:strVal val="#ppt_x-#ppt_w*1.125000"/>
                                          </p:val>
                                        </p:tav>
                                        <p:tav tm="100000">
                                          <p:val>
                                            <p:strVal val="#ppt_x"/>
                                          </p:val>
                                        </p:tav>
                                      </p:tavLst>
                                    </p:anim>
                                    <p:animEffect>
                                      <p:cBhvr>
                                        <p:cTn id="37" dur="350"/>
                                        <p:tgtEl>
                                          <p:spTgt spid="39"/>
                                        </p:tgtEl>
                                      </p:cBhvr>
                                    </p:animEffect>
                                  </p:childTnLst>
                                </p:cTn>
                              </p:par>
                              <p:par>
                                <p:cTn id="38" presetID="12" presetClass="entr" presetSubtype="8" fill="hold" grpId="0" nodeType="withEffect">
                                  <p:stCondLst>
                                    <p:cond delay="250"/>
                                  </p:stCondLst>
                                  <p:childTnLst>
                                    <p:set>
                                      <p:cBhvr>
                                        <p:cTn id="39" dur="1" fill="hold">
                                          <p:stCondLst>
                                            <p:cond delay="0"/>
                                          </p:stCondLst>
                                        </p:cTn>
                                        <p:tgtEl>
                                          <p:spTgt spid="38"/>
                                        </p:tgtEl>
                                        <p:attrNameLst>
                                          <p:attrName>style.visibility</p:attrName>
                                        </p:attrNameLst>
                                      </p:cBhvr>
                                      <p:to>
                                        <p:strVal val="visible"/>
                                      </p:to>
                                    </p:set>
                                    <p:anim calcmode="lin" valueType="num">
                                      <p:cBhvr>
                                        <p:cTn id="40" dur="350"/>
                                        <p:tgtEl>
                                          <p:spTgt spid="38"/>
                                        </p:tgtEl>
                                        <p:attrNameLst>
                                          <p:attrName>ppt_x</p:attrName>
                                        </p:attrNameLst>
                                      </p:cBhvr>
                                      <p:tavLst>
                                        <p:tav tm="0">
                                          <p:val>
                                            <p:strVal val="#ppt_x-#ppt_w*1.125000"/>
                                          </p:val>
                                        </p:tav>
                                        <p:tav tm="100000">
                                          <p:val>
                                            <p:strVal val="#ppt_x"/>
                                          </p:val>
                                        </p:tav>
                                      </p:tavLst>
                                    </p:anim>
                                    <p:animEffect>
                                      <p:cBhvr>
                                        <p:cTn id="41" dur="350"/>
                                        <p:tgtEl>
                                          <p:spTgt spid="38"/>
                                        </p:tgtEl>
                                      </p:cBhvr>
                                    </p:animEffect>
                                  </p:childTnLst>
                                </p:cTn>
                              </p:par>
                              <p:par>
                                <p:cTn id="42" presetID="12" presetClass="entr" presetSubtype="8" fill="hold" grpId="0" nodeType="withEffect">
                                  <p:stCondLst>
                                    <p:cond delay="750"/>
                                  </p:stCondLst>
                                  <p:childTnLst>
                                    <p:set>
                                      <p:cBhvr>
                                        <p:cTn id="43" dur="1" fill="hold">
                                          <p:stCondLst>
                                            <p:cond delay="0"/>
                                          </p:stCondLst>
                                        </p:cTn>
                                        <p:tgtEl>
                                          <p:spTgt spid="41"/>
                                        </p:tgtEl>
                                        <p:attrNameLst>
                                          <p:attrName>style.visibility</p:attrName>
                                        </p:attrNameLst>
                                      </p:cBhvr>
                                      <p:to>
                                        <p:strVal val="visible"/>
                                      </p:to>
                                    </p:set>
                                    <p:anim calcmode="lin" valueType="num">
                                      <p:cBhvr>
                                        <p:cTn id="44" dur="350"/>
                                        <p:tgtEl>
                                          <p:spTgt spid="41"/>
                                        </p:tgtEl>
                                        <p:attrNameLst>
                                          <p:attrName>ppt_x</p:attrName>
                                        </p:attrNameLst>
                                      </p:cBhvr>
                                      <p:tavLst>
                                        <p:tav tm="0">
                                          <p:val>
                                            <p:strVal val="#ppt_x-#ppt_w*1.125000"/>
                                          </p:val>
                                        </p:tav>
                                        <p:tav tm="100000">
                                          <p:val>
                                            <p:strVal val="#ppt_x"/>
                                          </p:val>
                                        </p:tav>
                                      </p:tavLst>
                                    </p:anim>
                                    <p:animEffect>
                                      <p:cBhvr>
                                        <p:cTn id="45" dur="350"/>
                                        <p:tgtEl>
                                          <p:spTgt spid="41"/>
                                        </p:tgtEl>
                                      </p:cBhvr>
                                    </p:animEffect>
                                  </p:childTnLst>
                                </p:cTn>
                              </p:par>
                              <p:par>
                                <p:cTn id="46" presetID="12" presetClass="entr" presetSubtype="8" fill="hold" grpId="0" nodeType="withEffect">
                                  <p:stCondLst>
                                    <p:cond delay="750"/>
                                  </p:stCondLst>
                                  <p:childTnLst>
                                    <p:set>
                                      <p:cBhvr>
                                        <p:cTn id="47" dur="1" fill="hold">
                                          <p:stCondLst>
                                            <p:cond delay="0"/>
                                          </p:stCondLst>
                                        </p:cTn>
                                        <p:tgtEl>
                                          <p:spTgt spid="40"/>
                                        </p:tgtEl>
                                        <p:attrNameLst>
                                          <p:attrName>style.visibility</p:attrName>
                                        </p:attrNameLst>
                                      </p:cBhvr>
                                      <p:to>
                                        <p:strVal val="visible"/>
                                      </p:to>
                                    </p:set>
                                    <p:anim calcmode="lin" valueType="num">
                                      <p:cBhvr>
                                        <p:cTn id="48" dur="350"/>
                                        <p:tgtEl>
                                          <p:spTgt spid="40"/>
                                        </p:tgtEl>
                                        <p:attrNameLst>
                                          <p:attrName>ppt_x</p:attrName>
                                        </p:attrNameLst>
                                      </p:cBhvr>
                                      <p:tavLst>
                                        <p:tav tm="0">
                                          <p:val>
                                            <p:strVal val="#ppt_x-#ppt_w*1.125000"/>
                                          </p:val>
                                        </p:tav>
                                        <p:tav tm="100000">
                                          <p:val>
                                            <p:strVal val="#ppt_x"/>
                                          </p:val>
                                        </p:tav>
                                      </p:tavLst>
                                    </p:anim>
                                    <p:animEffect>
                                      <p:cBhvr>
                                        <p:cTn id="49" dur="350"/>
                                        <p:tgtEl>
                                          <p:spTgt spid="40"/>
                                        </p:tgtEl>
                                      </p:cBhvr>
                                    </p:animEffect>
                                  </p:childTnLst>
                                </p:cTn>
                              </p:par>
                              <p:par>
                                <p:cTn id="50" presetID="12" presetClass="entr" presetSubtype="8" fill="hold" grpId="0" nodeType="withEffect">
                                  <p:stCondLst>
                                    <p:cond delay="1000"/>
                                  </p:stCondLst>
                                  <p:childTnLst>
                                    <p:set>
                                      <p:cBhvr>
                                        <p:cTn id="51" dur="1" fill="hold">
                                          <p:stCondLst>
                                            <p:cond delay="0"/>
                                          </p:stCondLst>
                                        </p:cTn>
                                        <p:tgtEl>
                                          <p:spTgt spid="45"/>
                                        </p:tgtEl>
                                        <p:attrNameLst>
                                          <p:attrName>style.visibility</p:attrName>
                                        </p:attrNameLst>
                                      </p:cBhvr>
                                      <p:to>
                                        <p:strVal val="visible"/>
                                      </p:to>
                                    </p:set>
                                    <p:anim calcmode="lin" valueType="num">
                                      <p:cBhvr>
                                        <p:cTn id="52" dur="350"/>
                                        <p:tgtEl>
                                          <p:spTgt spid="45"/>
                                        </p:tgtEl>
                                        <p:attrNameLst>
                                          <p:attrName>ppt_x</p:attrName>
                                        </p:attrNameLst>
                                      </p:cBhvr>
                                      <p:tavLst>
                                        <p:tav tm="0">
                                          <p:val>
                                            <p:strVal val="#ppt_x-#ppt_w*1.125000"/>
                                          </p:val>
                                        </p:tav>
                                        <p:tav tm="100000">
                                          <p:val>
                                            <p:strVal val="#ppt_x"/>
                                          </p:val>
                                        </p:tav>
                                      </p:tavLst>
                                    </p:anim>
                                    <p:animEffect>
                                      <p:cBhvr>
                                        <p:cTn id="53" dur="350"/>
                                        <p:tgtEl>
                                          <p:spTgt spid="45"/>
                                        </p:tgtEl>
                                      </p:cBhvr>
                                    </p:animEffect>
                                  </p:childTnLst>
                                </p:cTn>
                              </p:par>
                              <p:par>
                                <p:cTn id="54" presetID="12" presetClass="entr" presetSubtype="8" fill="hold" grpId="0" nodeType="withEffect">
                                  <p:stCondLst>
                                    <p:cond delay="1000"/>
                                  </p:stCondLst>
                                  <p:childTnLst>
                                    <p:set>
                                      <p:cBhvr>
                                        <p:cTn id="55" dur="1" fill="hold">
                                          <p:stCondLst>
                                            <p:cond delay="0"/>
                                          </p:stCondLst>
                                        </p:cTn>
                                        <p:tgtEl>
                                          <p:spTgt spid="44"/>
                                        </p:tgtEl>
                                        <p:attrNameLst>
                                          <p:attrName>style.visibility</p:attrName>
                                        </p:attrNameLst>
                                      </p:cBhvr>
                                      <p:to>
                                        <p:strVal val="visible"/>
                                      </p:to>
                                    </p:set>
                                    <p:anim calcmode="lin" valueType="num">
                                      <p:cBhvr>
                                        <p:cTn id="56" dur="350"/>
                                        <p:tgtEl>
                                          <p:spTgt spid="44"/>
                                        </p:tgtEl>
                                        <p:attrNameLst>
                                          <p:attrName>ppt_x</p:attrName>
                                        </p:attrNameLst>
                                      </p:cBhvr>
                                      <p:tavLst>
                                        <p:tav tm="0">
                                          <p:val>
                                            <p:strVal val="#ppt_x-#ppt_w*1.125000"/>
                                          </p:val>
                                        </p:tav>
                                        <p:tav tm="100000">
                                          <p:val>
                                            <p:strVal val="#ppt_x"/>
                                          </p:val>
                                        </p:tav>
                                      </p:tavLst>
                                    </p:anim>
                                    <p:animEffect>
                                      <p:cBhvr>
                                        <p:cTn id="57" dur="350"/>
                                        <p:tgtEl>
                                          <p:spTgt spid="44"/>
                                        </p:tgtEl>
                                      </p:cBhvr>
                                    </p:animEffect>
                                  </p:childTnLst>
                                </p:cTn>
                              </p:par>
                            </p:childTnLst>
                          </p:cTn>
                        </p:par>
                        <p:par>
                          <p:cTn id="58" fill="hold">
                            <p:stCondLst>
                              <p:cond delay="1000"/>
                            </p:stCondLst>
                            <p:childTnLst>
                              <p:par>
                                <p:cTn id="59" presetID="12" presetClass="entr" presetSubtype="4" fill="hold" grpId="0" nodeType="afterEffect">
                                  <p:stCondLst>
                                    <p:cond delay="500"/>
                                  </p:stCondLst>
                                  <p:childTnLst>
                                    <p:set>
                                      <p:cBhvr>
                                        <p:cTn id="60" dur="1" fill="hold">
                                          <p:stCondLst>
                                            <p:cond delay="0"/>
                                          </p:stCondLst>
                                        </p:cTn>
                                        <p:tgtEl>
                                          <p:spTgt spid="46"/>
                                        </p:tgtEl>
                                        <p:attrNameLst>
                                          <p:attrName>style.visibility</p:attrName>
                                        </p:attrNameLst>
                                      </p:cBhvr>
                                      <p:to>
                                        <p:strVal val="visible"/>
                                      </p:to>
                                    </p:set>
                                    <p:anim calcmode="lin" valueType="num">
                                      <p:cBhvr>
                                        <p:cTn id="61" dur="500"/>
                                        <p:tgtEl>
                                          <p:spTgt spid="46"/>
                                        </p:tgtEl>
                                        <p:attrNameLst>
                                          <p:attrName>ppt_y</p:attrName>
                                        </p:attrNameLst>
                                      </p:cBhvr>
                                      <p:tavLst>
                                        <p:tav tm="0">
                                          <p:val>
                                            <p:strVal val="#ppt_y+#ppt_h*1.125000"/>
                                          </p:val>
                                        </p:tav>
                                        <p:tav tm="100000">
                                          <p:val>
                                            <p:strVal val="#ppt_y"/>
                                          </p:val>
                                        </p:tav>
                                      </p:tavLst>
                                    </p:anim>
                                    <p:animEffect>
                                      <p:cBhvr>
                                        <p:cTn id="62" dur="500"/>
                                        <p:tgtEl>
                                          <p:spTgt spid="46"/>
                                        </p:tgtEl>
                                      </p:cBhvr>
                                    </p:animEffect>
                                  </p:childTnLst>
                                </p:cTn>
                              </p:par>
                              <p:par>
                                <p:cTn id="63" presetID="12" presetClass="entr" presetSubtype="4" fill="hold" grpId="0" nodeType="withEffect">
                                  <p:stCondLst>
                                    <p:cond delay="500"/>
                                  </p:stCondLst>
                                  <p:childTnLst>
                                    <p:set>
                                      <p:cBhvr>
                                        <p:cTn id="64" dur="1" fill="hold">
                                          <p:stCondLst>
                                            <p:cond delay="0"/>
                                          </p:stCondLst>
                                        </p:cTn>
                                        <p:tgtEl>
                                          <p:spTgt spid="48"/>
                                        </p:tgtEl>
                                        <p:attrNameLst>
                                          <p:attrName>style.visibility</p:attrName>
                                        </p:attrNameLst>
                                      </p:cBhvr>
                                      <p:to>
                                        <p:strVal val="visible"/>
                                      </p:to>
                                    </p:set>
                                    <p:anim calcmode="lin" valueType="num">
                                      <p:cBhvr>
                                        <p:cTn id="65" dur="500"/>
                                        <p:tgtEl>
                                          <p:spTgt spid="48"/>
                                        </p:tgtEl>
                                        <p:attrNameLst>
                                          <p:attrName>ppt_y</p:attrName>
                                        </p:attrNameLst>
                                      </p:cBhvr>
                                      <p:tavLst>
                                        <p:tav tm="0">
                                          <p:val>
                                            <p:strVal val="#ppt_y+#ppt_h*1.125000"/>
                                          </p:val>
                                        </p:tav>
                                        <p:tav tm="100000">
                                          <p:val>
                                            <p:strVal val="#ppt_y"/>
                                          </p:val>
                                        </p:tav>
                                      </p:tavLst>
                                    </p:anim>
                                    <p:animEffect>
                                      <p:cBhvr>
                                        <p:cTn id="66" dur="500"/>
                                        <p:tgtEl>
                                          <p:spTgt spid="48"/>
                                        </p:tgtEl>
                                      </p:cBhvr>
                                    </p:animEffect>
                                  </p:childTnLst>
                                </p:cTn>
                              </p:par>
                              <p:par>
                                <p:cTn id="67" presetID="12" presetClass="entr" presetSubtype="4" fill="hold" grpId="0" nodeType="withEffect">
                                  <p:stCondLst>
                                    <p:cond delay="750"/>
                                  </p:stCondLst>
                                  <p:childTnLst>
                                    <p:set>
                                      <p:cBhvr>
                                        <p:cTn id="68" dur="1" fill="hold">
                                          <p:stCondLst>
                                            <p:cond delay="0"/>
                                          </p:stCondLst>
                                        </p:cTn>
                                        <p:tgtEl>
                                          <p:spTgt spid="47"/>
                                        </p:tgtEl>
                                        <p:attrNameLst>
                                          <p:attrName>style.visibility</p:attrName>
                                        </p:attrNameLst>
                                      </p:cBhvr>
                                      <p:to>
                                        <p:strVal val="visible"/>
                                      </p:to>
                                    </p:set>
                                    <p:anim calcmode="lin" valueType="num">
                                      <p:cBhvr>
                                        <p:cTn id="69" dur="500"/>
                                        <p:tgtEl>
                                          <p:spTgt spid="47"/>
                                        </p:tgtEl>
                                        <p:attrNameLst>
                                          <p:attrName>ppt_y</p:attrName>
                                        </p:attrNameLst>
                                      </p:cBhvr>
                                      <p:tavLst>
                                        <p:tav tm="0">
                                          <p:val>
                                            <p:strVal val="#ppt_y+#ppt_h*1.125000"/>
                                          </p:val>
                                        </p:tav>
                                        <p:tav tm="100000">
                                          <p:val>
                                            <p:strVal val="#ppt_y"/>
                                          </p:val>
                                        </p:tav>
                                      </p:tavLst>
                                    </p:anim>
                                    <p:animEffect>
                                      <p:cBhvr>
                                        <p:cTn id="70" dur="500"/>
                                        <p:tgtEl>
                                          <p:spTgt spid="47"/>
                                        </p:tgtEl>
                                      </p:cBhvr>
                                    </p:animEffect>
                                  </p:childTnLst>
                                </p:cTn>
                              </p:par>
                              <p:par>
                                <p:cTn id="71" presetID="12" presetClass="entr" presetSubtype="4" fill="hold" grpId="0" nodeType="withEffect">
                                  <p:stCondLst>
                                    <p:cond delay="75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p:tgtEl>
                                          <p:spTgt spid="49"/>
                                        </p:tgtEl>
                                        <p:attrNameLst>
                                          <p:attrName>ppt_y</p:attrName>
                                        </p:attrNameLst>
                                      </p:cBhvr>
                                      <p:tavLst>
                                        <p:tav tm="0">
                                          <p:val>
                                            <p:strVal val="#ppt_y+#ppt_h*1.125000"/>
                                          </p:val>
                                        </p:tav>
                                        <p:tav tm="100000">
                                          <p:val>
                                            <p:strVal val="#ppt_y"/>
                                          </p:val>
                                        </p:tav>
                                      </p:tavLst>
                                    </p:anim>
                                    <p:animEffect>
                                      <p:cBhvr>
                                        <p:cTn id="7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autoUpdateAnimBg="0"/>
      <p:bldP spid="35" grpId="0" bldLvl="0" autoUpdateAnimBg="0"/>
      <p:bldP spid="36" grpId="0" bldLvl="0" animBg="1" autoUpdateAnimBg="0"/>
      <p:bldP spid="37" grpId="0" bldLvl="0" autoUpdateAnimBg="0"/>
      <p:bldP spid="38" grpId="0" bldLvl="0" animBg="1" autoUpdateAnimBg="0"/>
      <p:bldP spid="39" grpId="0" bldLvl="0" autoUpdateAnimBg="0"/>
      <p:bldP spid="40" grpId="0" bldLvl="0" animBg="1" autoUpdateAnimBg="0"/>
      <p:bldP spid="41" grpId="0" bldLvl="0" autoUpdateAnimBg="0"/>
      <p:bldP spid="42" grpId="0" bldLvl="0" animBg="1" autoUpdateAnimBg="0"/>
      <p:bldP spid="43" grpId="0" bldLvl="0" autoUpdateAnimBg="0"/>
      <p:bldP spid="44" grpId="0" bldLvl="0" animBg="1" autoUpdateAnimBg="0"/>
      <p:bldP spid="45" grpId="0" bldLvl="0" autoUpdateAnimBg="0"/>
      <p:bldP spid="46" grpId="0" bldLvl="0" autoUpdateAnimBg="0"/>
      <p:bldP spid="47" grpId="0" bldLvl="0" autoUpdateAnimBg="0"/>
      <p:bldP spid="48" grpId="0" bldLvl="0" autoUpdateAnimBg="0"/>
      <p:bldP spid="49"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615421"/>
            <a:ext cx="12192000" cy="3681695"/>
          </a:xfrm>
          <a:prstGeom prst="rect">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五边形 13"/>
          <p:cNvSpPr/>
          <p:nvPr/>
        </p:nvSpPr>
        <p:spPr>
          <a:xfrm>
            <a:off x="0" y="1467823"/>
            <a:ext cx="2770496" cy="3998794"/>
          </a:xfrm>
          <a:prstGeom prst="homePlate">
            <a:avLst>
              <a:gd name="adj" fmla="val 19951"/>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五边形 15"/>
          <p:cNvSpPr/>
          <p:nvPr/>
        </p:nvSpPr>
        <p:spPr>
          <a:xfrm flipH="1">
            <a:off x="9420000" y="1467823"/>
            <a:ext cx="2772000" cy="3998794"/>
          </a:xfrm>
          <a:prstGeom prst="homePlate">
            <a:avLst>
              <a:gd name="adj" fmla="val 19951"/>
            </a:avLst>
          </a:prstGeom>
          <a:blipFill dpi="0" rotWithShape="1">
            <a:blip r:embed="rId1" cstate="screen"/>
            <a:srcRect/>
            <a:stretch>
              <a:fillRect r="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9" name="组合 18"/>
          <p:cNvGrpSpPr/>
          <p:nvPr/>
        </p:nvGrpSpPr>
        <p:grpSpPr>
          <a:xfrm>
            <a:off x="3673293" y="2460558"/>
            <a:ext cx="5576775" cy="1823107"/>
            <a:chOff x="3673293" y="2460558"/>
            <a:chExt cx="5576775" cy="1823107"/>
          </a:xfrm>
        </p:grpSpPr>
        <p:sp>
          <p:nvSpPr>
            <p:cNvPr id="3" name="文本框 15"/>
            <p:cNvSpPr txBox="1"/>
            <p:nvPr/>
          </p:nvSpPr>
          <p:spPr>
            <a:xfrm flipH="1">
              <a:off x="4626575" y="2460558"/>
              <a:ext cx="3394476" cy="1015663"/>
            </a:xfrm>
            <a:prstGeom prst="rect">
              <a:avLst/>
            </a:prstGeom>
            <a:noFill/>
          </p:spPr>
          <p:txBody>
            <a:bodyPr wrap="square" lIns="91440" tIns="45720" rIns="91440" bIns="45720" rtlCol="0">
              <a:spAutoFit/>
            </a:bodyPr>
            <a:lstStyle/>
            <a:p>
              <a:r>
                <a:rPr lang="zh-CN" altLang="en-US" sz="60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自我评价</a:t>
              </a:r>
              <a:endParaRPr lang="zh-CN" altLang="en-US" sz="60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4" name="文本框 15"/>
            <p:cNvSpPr txBox="1"/>
            <p:nvPr/>
          </p:nvSpPr>
          <p:spPr>
            <a:xfrm flipH="1">
              <a:off x="3673293" y="3637334"/>
              <a:ext cx="5576775" cy="646331"/>
            </a:xfrm>
            <a:prstGeom prst="rect">
              <a:avLst/>
            </a:prstGeom>
            <a:noFill/>
          </p:spPr>
          <p:txBody>
            <a:bodyPr wrap="square" lIns="91440" tIns="45720" rIns="91440" bIns="45720" rtlCol="0">
              <a:spAutoFit/>
            </a:bodyPr>
            <a:lstStyle/>
            <a:p>
              <a:r>
                <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点击输入章节概述文字内容，用几句话简单描述本章节主要内容，让读者一目了然即将讲述的内容。</a:t>
              </a:r>
              <a:endPar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sp>
        <p:nvSpPr>
          <p:cNvPr id="18" name="文本框 35"/>
          <p:cNvSpPr txBox="1">
            <a:spLocks noChangeArrowheads="1"/>
          </p:cNvSpPr>
          <p:nvPr/>
        </p:nvSpPr>
        <p:spPr bwMode="auto">
          <a:xfrm>
            <a:off x="693506" y="2743945"/>
            <a:ext cx="107914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en-US" altLang="zh-CN" sz="8800" dirty="0" smtClean="0">
                <a:gradFill>
                  <a:gsLst>
                    <a:gs pos="83000">
                      <a:prstClr val="white">
                        <a:lumMod val="95000"/>
                      </a:prstClr>
                    </a:gs>
                    <a:gs pos="100000">
                      <a:prstClr val="white">
                        <a:lumMod val="95000"/>
                      </a:prstClr>
                    </a:gs>
                  </a:gsLst>
                  <a:lin ang="5400000" scaled="1"/>
                </a:gradFill>
                <a:latin typeface="Akzidenz-Grotesk BQ Condensed" pitchFamily="2" charset="0"/>
                <a:cs typeface="Arial" panose="020B0604020202020204" pitchFamily="34" charset="0"/>
              </a:rPr>
              <a:t>02</a:t>
            </a:r>
            <a:endParaRPr lang="zh-CN" altLang="en-US" sz="8800" dirty="0">
              <a:gradFill>
                <a:gsLst>
                  <a:gs pos="83000">
                    <a:prstClr val="white">
                      <a:lumMod val="95000"/>
                    </a:prstClr>
                  </a:gs>
                  <a:gs pos="100000">
                    <a:prstClr val="white">
                      <a:lumMod val="95000"/>
                    </a:prstClr>
                  </a:gs>
                </a:gsLst>
                <a:lin ang="5400000" scaled="1"/>
              </a:gradFill>
              <a:latin typeface="Akzidenz-Grotesk BQ Condensed" pitchFamily="2" charset="0"/>
              <a:cs typeface="Arial" panose="020B0604020202020204" pitchFamily="34" charset="0"/>
            </a:endParaRPr>
          </a:p>
        </p:txBody>
      </p:sp>
      <p:grpSp>
        <p:nvGrpSpPr>
          <p:cNvPr id="15" name="组合 14"/>
          <p:cNvGrpSpPr>
            <a:grpSpLocks noChangeAspect="1"/>
          </p:cNvGrpSpPr>
          <p:nvPr/>
        </p:nvGrpSpPr>
        <p:grpSpPr>
          <a:xfrm>
            <a:off x="2074118" y="2789274"/>
            <a:ext cx="1544518" cy="1368400"/>
            <a:chOff x="3547526" y="2529358"/>
            <a:chExt cx="1368000" cy="1212010"/>
          </a:xfrm>
        </p:grpSpPr>
        <p:grpSp>
          <p:nvGrpSpPr>
            <p:cNvPr id="17" name="组合 16"/>
            <p:cNvGrpSpPr/>
            <p:nvPr/>
          </p:nvGrpSpPr>
          <p:grpSpPr>
            <a:xfrm>
              <a:off x="3547526" y="2529358"/>
              <a:ext cx="1368000" cy="1212010"/>
              <a:chOff x="3295851" y="2263221"/>
              <a:chExt cx="2643765" cy="2343151"/>
            </a:xfrm>
          </p:grpSpPr>
          <p:sp>
            <p:nvSpPr>
              <p:cNvPr id="24" name="Freeform 5"/>
              <p:cNvSpPr/>
              <p:nvPr/>
            </p:nvSpPr>
            <p:spPr bwMode="auto">
              <a:xfrm rot="10800000">
                <a:off x="3295851"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913765"/>
                <a:endParaRPr lang="zh-CN" altLang="en-US">
                  <a:solidFill>
                    <a:srgbClr val="00B0F0"/>
                  </a:solidFill>
                </a:endParaRPr>
              </a:p>
            </p:txBody>
          </p:sp>
          <p:sp>
            <p:nvSpPr>
              <p:cNvPr id="25"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B7D"/>
              </a:solidFill>
              <a:ln w="25400">
                <a:noFill/>
              </a:ln>
              <a:effectLst>
                <a:innerShdw blurRad="63500" dist="25400" dir="2700000">
                  <a:prstClr val="black">
                    <a:alpha val="49000"/>
                  </a:prstClr>
                </a:innerShdw>
              </a:effectLst>
            </p:spPr>
            <p:txBody>
              <a:bodyPr vert="horz" wrap="square" lIns="91440" tIns="45720" rIns="91440" bIns="45720" numCol="1" anchor="t" anchorCtr="0" compatLnSpc="1"/>
              <a:lstStyle/>
              <a:p>
                <a:pPr defTabSz="913765"/>
                <a:endParaRPr lang="zh-CN" altLang="en-US">
                  <a:solidFill>
                    <a:srgbClr val="00B0F0"/>
                  </a:solidFill>
                </a:endParaRPr>
              </a:p>
            </p:txBody>
          </p:sp>
        </p:grpSp>
        <p:grpSp>
          <p:nvGrpSpPr>
            <p:cNvPr id="20" name="组合 19"/>
            <p:cNvGrpSpPr/>
            <p:nvPr/>
          </p:nvGrpSpPr>
          <p:grpSpPr>
            <a:xfrm>
              <a:off x="3949036" y="2839612"/>
              <a:ext cx="590094" cy="574767"/>
              <a:chOff x="7286626" y="5908676"/>
              <a:chExt cx="488950" cy="476250"/>
            </a:xfrm>
            <a:solidFill>
              <a:schemeClr val="bg1"/>
            </a:solidFill>
          </p:grpSpPr>
          <p:sp>
            <p:nvSpPr>
              <p:cNvPr id="21" name="Freeform 416"/>
              <p:cNvSpPr>
                <a:spLocks noEditPoints="1"/>
              </p:cNvSpPr>
              <p:nvPr/>
            </p:nvSpPr>
            <p:spPr bwMode="auto">
              <a:xfrm>
                <a:off x="7642226" y="6154738"/>
                <a:ext cx="133350" cy="230188"/>
              </a:xfrm>
              <a:custGeom>
                <a:avLst/>
                <a:gdLst>
                  <a:gd name="T0" fmla="*/ 84 w 84"/>
                  <a:gd name="T1" fmla="*/ 0 h 145"/>
                  <a:gd name="T2" fmla="*/ 84 w 84"/>
                  <a:gd name="T3" fmla="*/ 145 h 145"/>
                  <a:gd name="T4" fmla="*/ 0 w 84"/>
                  <a:gd name="T5" fmla="*/ 145 h 145"/>
                  <a:gd name="T6" fmla="*/ 0 w 84"/>
                  <a:gd name="T7" fmla="*/ 0 h 145"/>
                  <a:gd name="T8" fmla="*/ 84 w 84"/>
                  <a:gd name="T9" fmla="*/ 0 h 145"/>
                  <a:gd name="T10" fmla="*/ 71 w 84"/>
                  <a:gd name="T11" fmla="*/ 69 h 145"/>
                  <a:gd name="T12" fmla="*/ 71 w 84"/>
                  <a:gd name="T13" fmla="*/ 52 h 145"/>
                  <a:gd name="T14" fmla="*/ 56 w 84"/>
                  <a:gd name="T15" fmla="*/ 52 h 145"/>
                  <a:gd name="T16" fmla="*/ 56 w 84"/>
                  <a:gd name="T17" fmla="*/ 69 h 145"/>
                  <a:gd name="T18" fmla="*/ 71 w 84"/>
                  <a:gd name="T19" fmla="*/ 69 h 145"/>
                  <a:gd name="T20" fmla="*/ 70 w 84"/>
                  <a:gd name="T21" fmla="*/ 41 h 145"/>
                  <a:gd name="T22" fmla="*/ 70 w 84"/>
                  <a:gd name="T23" fmla="*/ 24 h 145"/>
                  <a:gd name="T24" fmla="*/ 56 w 84"/>
                  <a:gd name="T25" fmla="*/ 24 h 145"/>
                  <a:gd name="T26" fmla="*/ 56 w 84"/>
                  <a:gd name="T27" fmla="*/ 41 h 145"/>
                  <a:gd name="T28" fmla="*/ 70 w 84"/>
                  <a:gd name="T29" fmla="*/ 41 h 145"/>
                  <a:gd name="T30" fmla="*/ 49 w 84"/>
                  <a:gd name="T31" fmla="*/ 69 h 145"/>
                  <a:gd name="T32" fmla="*/ 49 w 84"/>
                  <a:gd name="T33" fmla="*/ 52 h 145"/>
                  <a:gd name="T34" fmla="*/ 35 w 84"/>
                  <a:gd name="T35" fmla="*/ 52 h 145"/>
                  <a:gd name="T36" fmla="*/ 35 w 84"/>
                  <a:gd name="T37" fmla="*/ 69 h 145"/>
                  <a:gd name="T38" fmla="*/ 49 w 84"/>
                  <a:gd name="T39" fmla="*/ 69 h 145"/>
                  <a:gd name="T40" fmla="*/ 48 w 84"/>
                  <a:gd name="T41" fmla="*/ 41 h 145"/>
                  <a:gd name="T42" fmla="*/ 48 w 84"/>
                  <a:gd name="T43" fmla="*/ 24 h 145"/>
                  <a:gd name="T44" fmla="*/ 35 w 84"/>
                  <a:gd name="T45" fmla="*/ 24 h 145"/>
                  <a:gd name="T46" fmla="*/ 35 w 84"/>
                  <a:gd name="T47" fmla="*/ 41 h 145"/>
                  <a:gd name="T48" fmla="*/ 48 w 84"/>
                  <a:gd name="T49" fmla="*/ 41 h 145"/>
                  <a:gd name="T50" fmla="*/ 28 w 84"/>
                  <a:gd name="T51" fmla="*/ 69 h 145"/>
                  <a:gd name="T52" fmla="*/ 28 w 84"/>
                  <a:gd name="T53" fmla="*/ 52 h 145"/>
                  <a:gd name="T54" fmla="*/ 15 w 84"/>
                  <a:gd name="T55" fmla="*/ 52 h 145"/>
                  <a:gd name="T56" fmla="*/ 15 w 84"/>
                  <a:gd name="T57" fmla="*/ 69 h 145"/>
                  <a:gd name="T58" fmla="*/ 28 w 84"/>
                  <a:gd name="T59" fmla="*/ 69 h 145"/>
                  <a:gd name="T60" fmla="*/ 28 w 84"/>
                  <a:gd name="T61" fmla="*/ 41 h 145"/>
                  <a:gd name="T62" fmla="*/ 28 w 84"/>
                  <a:gd name="T63" fmla="*/ 24 h 145"/>
                  <a:gd name="T64" fmla="*/ 15 w 84"/>
                  <a:gd name="T65" fmla="*/ 24 h 145"/>
                  <a:gd name="T66" fmla="*/ 15 w 84"/>
                  <a:gd name="T67" fmla="*/ 41 h 145"/>
                  <a:gd name="T68" fmla="*/ 28 w 84"/>
                  <a:gd name="T69" fmla="*/ 4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145">
                    <a:moveTo>
                      <a:pt x="84" y="0"/>
                    </a:moveTo>
                    <a:lnTo>
                      <a:pt x="84" y="145"/>
                    </a:lnTo>
                    <a:lnTo>
                      <a:pt x="0" y="145"/>
                    </a:lnTo>
                    <a:lnTo>
                      <a:pt x="0" y="0"/>
                    </a:lnTo>
                    <a:lnTo>
                      <a:pt x="84" y="0"/>
                    </a:lnTo>
                    <a:close/>
                    <a:moveTo>
                      <a:pt x="71" y="69"/>
                    </a:moveTo>
                    <a:lnTo>
                      <a:pt x="71" y="52"/>
                    </a:lnTo>
                    <a:lnTo>
                      <a:pt x="56" y="52"/>
                    </a:lnTo>
                    <a:lnTo>
                      <a:pt x="56" y="69"/>
                    </a:lnTo>
                    <a:lnTo>
                      <a:pt x="71" y="69"/>
                    </a:lnTo>
                    <a:close/>
                    <a:moveTo>
                      <a:pt x="70" y="41"/>
                    </a:moveTo>
                    <a:lnTo>
                      <a:pt x="70" y="24"/>
                    </a:lnTo>
                    <a:lnTo>
                      <a:pt x="56" y="24"/>
                    </a:lnTo>
                    <a:lnTo>
                      <a:pt x="56" y="41"/>
                    </a:lnTo>
                    <a:lnTo>
                      <a:pt x="70" y="41"/>
                    </a:lnTo>
                    <a:close/>
                    <a:moveTo>
                      <a:pt x="49" y="69"/>
                    </a:moveTo>
                    <a:lnTo>
                      <a:pt x="49" y="52"/>
                    </a:lnTo>
                    <a:lnTo>
                      <a:pt x="35" y="52"/>
                    </a:lnTo>
                    <a:lnTo>
                      <a:pt x="35" y="69"/>
                    </a:lnTo>
                    <a:lnTo>
                      <a:pt x="49" y="69"/>
                    </a:lnTo>
                    <a:close/>
                    <a:moveTo>
                      <a:pt x="48" y="41"/>
                    </a:moveTo>
                    <a:lnTo>
                      <a:pt x="48" y="24"/>
                    </a:lnTo>
                    <a:lnTo>
                      <a:pt x="35" y="24"/>
                    </a:lnTo>
                    <a:lnTo>
                      <a:pt x="35" y="41"/>
                    </a:lnTo>
                    <a:lnTo>
                      <a:pt x="48" y="41"/>
                    </a:lnTo>
                    <a:close/>
                    <a:moveTo>
                      <a:pt x="28" y="69"/>
                    </a:moveTo>
                    <a:lnTo>
                      <a:pt x="28" y="52"/>
                    </a:lnTo>
                    <a:lnTo>
                      <a:pt x="15" y="52"/>
                    </a:lnTo>
                    <a:lnTo>
                      <a:pt x="15" y="69"/>
                    </a:lnTo>
                    <a:lnTo>
                      <a:pt x="28" y="69"/>
                    </a:lnTo>
                    <a:close/>
                    <a:moveTo>
                      <a:pt x="28" y="41"/>
                    </a:moveTo>
                    <a:lnTo>
                      <a:pt x="28" y="24"/>
                    </a:lnTo>
                    <a:lnTo>
                      <a:pt x="15" y="24"/>
                    </a:lnTo>
                    <a:lnTo>
                      <a:pt x="15" y="41"/>
                    </a:lnTo>
                    <a:lnTo>
                      <a:pt x="2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2" name="Freeform 417"/>
              <p:cNvSpPr>
                <a:spLocks noEditPoints="1"/>
              </p:cNvSpPr>
              <p:nvPr/>
            </p:nvSpPr>
            <p:spPr bwMode="auto">
              <a:xfrm>
                <a:off x="7439026" y="5908676"/>
                <a:ext cx="190500" cy="476250"/>
              </a:xfrm>
              <a:custGeom>
                <a:avLst/>
                <a:gdLst>
                  <a:gd name="T0" fmla="*/ 120 w 120"/>
                  <a:gd name="T1" fmla="*/ 0 h 300"/>
                  <a:gd name="T2" fmla="*/ 120 w 120"/>
                  <a:gd name="T3" fmla="*/ 300 h 300"/>
                  <a:gd name="T4" fmla="*/ 45 w 120"/>
                  <a:gd name="T5" fmla="*/ 300 h 300"/>
                  <a:gd name="T6" fmla="*/ 45 w 120"/>
                  <a:gd name="T7" fmla="*/ 50 h 300"/>
                  <a:gd name="T8" fmla="*/ 0 w 120"/>
                  <a:gd name="T9" fmla="*/ 50 h 300"/>
                  <a:gd name="T10" fmla="*/ 0 w 120"/>
                  <a:gd name="T11" fmla="*/ 0 h 300"/>
                  <a:gd name="T12" fmla="*/ 120 w 120"/>
                  <a:gd name="T13" fmla="*/ 0 h 300"/>
                  <a:gd name="T14" fmla="*/ 105 w 120"/>
                  <a:gd name="T15" fmla="*/ 153 h 300"/>
                  <a:gd name="T16" fmla="*/ 105 w 120"/>
                  <a:gd name="T17" fmla="*/ 140 h 300"/>
                  <a:gd name="T18" fmla="*/ 61 w 120"/>
                  <a:gd name="T19" fmla="*/ 140 h 300"/>
                  <a:gd name="T20" fmla="*/ 61 w 120"/>
                  <a:gd name="T21" fmla="*/ 153 h 300"/>
                  <a:gd name="T22" fmla="*/ 105 w 120"/>
                  <a:gd name="T23" fmla="*/ 153 h 300"/>
                  <a:gd name="T24" fmla="*/ 105 w 120"/>
                  <a:gd name="T25" fmla="*/ 116 h 300"/>
                  <a:gd name="T26" fmla="*/ 105 w 120"/>
                  <a:gd name="T27" fmla="*/ 102 h 300"/>
                  <a:gd name="T28" fmla="*/ 61 w 120"/>
                  <a:gd name="T29" fmla="*/ 102 h 300"/>
                  <a:gd name="T30" fmla="*/ 61 w 120"/>
                  <a:gd name="T31" fmla="*/ 116 h 300"/>
                  <a:gd name="T32" fmla="*/ 105 w 120"/>
                  <a:gd name="T33" fmla="*/ 116 h 300"/>
                  <a:gd name="T34" fmla="*/ 104 w 120"/>
                  <a:gd name="T35" fmla="*/ 259 h 300"/>
                  <a:gd name="T36" fmla="*/ 104 w 120"/>
                  <a:gd name="T37" fmla="*/ 246 h 300"/>
                  <a:gd name="T38" fmla="*/ 61 w 120"/>
                  <a:gd name="T39" fmla="*/ 246 h 300"/>
                  <a:gd name="T40" fmla="*/ 61 w 120"/>
                  <a:gd name="T41" fmla="*/ 259 h 300"/>
                  <a:gd name="T42" fmla="*/ 104 w 120"/>
                  <a:gd name="T43" fmla="*/ 259 h 300"/>
                  <a:gd name="T44" fmla="*/ 104 w 120"/>
                  <a:gd name="T45" fmla="*/ 81 h 300"/>
                  <a:gd name="T46" fmla="*/ 104 w 120"/>
                  <a:gd name="T47" fmla="*/ 67 h 300"/>
                  <a:gd name="T48" fmla="*/ 61 w 120"/>
                  <a:gd name="T49" fmla="*/ 67 h 300"/>
                  <a:gd name="T50" fmla="*/ 61 w 120"/>
                  <a:gd name="T51" fmla="*/ 81 h 300"/>
                  <a:gd name="T52" fmla="*/ 104 w 120"/>
                  <a:gd name="T53" fmla="*/ 81 h 300"/>
                  <a:gd name="T54" fmla="*/ 104 w 120"/>
                  <a:gd name="T55" fmla="*/ 43 h 300"/>
                  <a:gd name="T56" fmla="*/ 104 w 120"/>
                  <a:gd name="T57" fmla="*/ 30 h 300"/>
                  <a:gd name="T58" fmla="*/ 61 w 120"/>
                  <a:gd name="T59" fmla="*/ 30 h 300"/>
                  <a:gd name="T60" fmla="*/ 61 w 120"/>
                  <a:gd name="T61" fmla="*/ 43 h 300"/>
                  <a:gd name="T62" fmla="*/ 104 w 120"/>
                  <a:gd name="T63" fmla="*/ 43 h 300"/>
                  <a:gd name="T64" fmla="*/ 104 w 120"/>
                  <a:gd name="T65" fmla="*/ 224 h 300"/>
                  <a:gd name="T66" fmla="*/ 104 w 120"/>
                  <a:gd name="T67" fmla="*/ 211 h 300"/>
                  <a:gd name="T68" fmla="*/ 61 w 120"/>
                  <a:gd name="T69" fmla="*/ 211 h 300"/>
                  <a:gd name="T70" fmla="*/ 61 w 120"/>
                  <a:gd name="T71" fmla="*/ 224 h 300"/>
                  <a:gd name="T72" fmla="*/ 104 w 120"/>
                  <a:gd name="T73" fmla="*/ 224 h 300"/>
                  <a:gd name="T74" fmla="*/ 104 w 120"/>
                  <a:gd name="T75" fmla="*/ 188 h 300"/>
                  <a:gd name="T76" fmla="*/ 104 w 120"/>
                  <a:gd name="T77" fmla="*/ 175 h 300"/>
                  <a:gd name="T78" fmla="*/ 61 w 120"/>
                  <a:gd name="T79" fmla="*/ 175 h 300"/>
                  <a:gd name="T80" fmla="*/ 61 w 120"/>
                  <a:gd name="T81" fmla="*/ 188 h 300"/>
                  <a:gd name="T82" fmla="*/ 104 w 120"/>
                  <a:gd name="T83" fmla="*/ 18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300">
                    <a:moveTo>
                      <a:pt x="120" y="0"/>
                    </a:moveTo>
                    <a:lnTo>
                      <a:pt x="120" y="300"/>
                    </a:lnTo>
                    <a:lnTo>
                      <a:pt x="45" y="300"/>
                    </a:lnTo>
                    <a:lnTo>
                      <a:pt x="45" y="50"/>
                    </a:lnTo>
                    <a:lnTo>
                      <a:pt x="0" y="50"/>
                    </a:lnTo>
                    <a:lnTo>
                      <a:pt x="0" y="0"/>
                    </a:lnTo>
                    <a:lnTo>
                      <a:pt x="120" y="0"/>
                    </a:lnTo>
                    <a:close/>
                    <a:moveTo>
                      <a:pt x="105" y="153"/>
                    </a:moveTo>
                    <a:lnTo>
                      <a:pt x="105" y="140"/>
                    </a:lnTo>
                    <a:lnTo>
                      <a:pt x="61" y="140"/>
                    </a:lnTo>
                    <a:lnTo>
                      <a:pt x="61" y="153"/>
                    </a:lnTo>
                    <a:lnTo>
                      <a:pt x="105" y="153"/>
                    </a:lnTo>
                    <a:close/>
                    <a:moveTo>
                      <a:pt x="105" y="116"/>
                    </a:moveTo>
                    <a:lnTo>
                      <a:pt x="105" y="102"/>
                    </a:lnTo>
                    <a:lnTo>
                      <a:pt x="61" y="102"/>
                    </a:lnTo>
                    <a:lnTo>
                      <a:pt x="61" y="116"/>
                    </a:lnTo>
                    <a:lnTo>
                      <a:pt x="105" y="116"/>
                    </a:lnTo>
                    <a:close/>
                    <a:moveTo>
                      <a:pt x="104" y="259"/>
                    </a:moveTo>
                    <a:lnTo>
                      <a:pt x="104" y="246"/>
                    </a:lnTo>
                    <a:lnTo>
                      <a:pt x="61" y="246"/>
                    </a:lnTo>
                    <a:lnTo>
                      <a:pt x="61" y="259"/>
                    </a:lnTo>
                    <a:lnTo>
                      <a:pt x="104" y="259"/>
                    </a:lnTo>
                    <a:close/>
                    <a:moveTo>
                      <a:pt x="104" y="81"/>
                    </a:moveTo>
                    <a:lnTo>
                      <a:pt x="104" y="67"/>
                    </a:lnTo>
                    <a:lnTo>
                      <a:pt x="61" y="67"/>
                    </a:lnTo>
                    <a:lnTo>
                      <a:pt x="61" y="81"/>
                    </a:lnTo>
                    <a:lnTo>
                      <a:pt x="104" y="81"/>
                    </a:lnTo>
                    <a:close/>
                    <a:moveTo>
                      <a:pt x="104" y="43"/>
                    </a:moveTo>
                    <a:lnTo>
                      <a:pt x="104" y="30"/>
                    </a:lnTo>
                    <a:lnTo>
                      <a:pt x="61" y="30"/>
                    </a:lnTo>
                    <a:lnTo>
                      <a:pt x="61" y="43"/>
                    </a:lnTo>
                    <a:lnTo>
                      <a:pt x="104" y="43"/>
                    </a:lnTo>
                    <a:close/>
                    <a:moveTo>
                      <a:pt x="104" y="224"/>
                    </a:moveTo>
                    <a:lnTo>
                      <a:pt x="104" y="211"/>
                    </a:lnTo>
                    <a:lnTo>
                      <a:pt x="61" y="211"/>
                    </a:lnTo>
                    <a:lnTo>
                      <a:pt x="61" y="224"/>
                    </a:lnTo>
                    <a:lnTo>
                      <a:pt x="104" y="224"/>
                    </a:lnTo>
                    <a:close/>
                    <a:moveTo>
                      <a:pt x="104" y="188"/>
                    </a:moveTo>
                    <a:lnTo>
                      <a:pt x="104" y="175"/>
                    </a:lnTo>
                    <a:lnTo>
                      <a:pt x="61" y="175"/>
                    </a:lnTo>
                    <a:lnTo>
                      <a:pt x="61" y="188"/>
                    </a:lnTo>
                    <a:lnTo>
                      <a:pt x="104" y="1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3" name="Freeform 418"/>
              <p:cNvSpPr>
                <a:spLocks noEditPoints="1"/>
              </p:cNvSpPr>
              <p:nvPr/>
            </p:nvSpPr>
            <p:spPr bwMode="auto">
              <a:xfrm>
                <a:off x="7286626" y="6011863"/>
                <a:ext cx="201613" cy="373063"/>
              </a:xfrm>
              <a:custGeom>
                <a:avLst/>
                <a:gdLst>
                  <a:gd name="T0" fmla="*/ 88 w 127"/>
                  <a:gd name="T1" fmla="*/ 79 h 235"/>
                  <a:gd name="T2" fmla="*/ 112 w 127"/>
                  <a:gd name="T3" fmla="*/ 110 h 235"/>
                  <a:gd name="T4" fmla="*/ 112 w 127"/>
                  <a:gd name="T5" fmla="*/ 154 h 235"/>
                  <a:gd name="T6" fmla="*/ 88 w 127"/>
                  <a:gd name="T7" fmla="*/ 124 h 235"/>
                  <a:gd name="T8" fmla="*/ 112 w 127"/>
                  <a:gd name="T9" fmla="*/ 154 h 235"/>
                  <a:gd name="T10" fmla="*/ 52 w 127"/>
                  <a:gd name="T11" fmla="*/ 154 h 235"/>
                  <a:gd name="T12" fmla="*/ 76 w 127"/>
                  <a:gd name="T13" fmla="*/ 124 h 235"/>
                  <a:gd name="T14" fmla="*/ 40 w 127"/>
                  <a:gd name="T15" fmla="*/ 154 h 235"/>
                  <a:gd name="T16" fmla="*/ 17 w 127"/>
                  <a:gd name="T17" fmla="*/ 124 h 235"/>
                  <a:gd name="T18" fmla="*/ 40 w 127"/>
                  <a:gd name="T19" fmla="*/ 154 h 235"/>
                  <a:gd name="T20" fmla="*/ 127 w 127"/>
                  <a:gd name="T21" fmla="*/ 235 h 235"/>
                  <a:gd name="T22" fmla="*/ 0 w 127"/>
                  <a:gd name="T23" fmla="*/ 0 h 235"/>
                  <a:gd name="T24" fmla="*/ 112 w 127"/>
                  <a:gd name="T25" fmla="*/ 201 h 235"/>
                  <a:gd name="T26" fmla="*/ 88 w 127"/>
                  <a:gd name="T27" fmla="*/ 170 h 235"/>
                  <a:gd name="T28" fmla="*/ 112 w 127"/>
                  <a:gd name="T29" fmla="*/ 201 h 235"/>
                  <a:gd name="T30" fmla="*/ 111 w 127"/>
                  <a:gd name="T31" fmla="*/ 33 h 235"/>
                  <a:gd name="T32" fmla="*/ 88 w 127"/>
                  <a:gd name="T33" fmla="*/ 63 h 235"/>
                  <a:gd name="T34" fmla="*/ 76 w 127"/>
                  <a:gd name="T35" fmla="*/ 201 h 235"/>
                  <a:gd name="T36" fmla="*/ 52 w 127"/>
                  <a:gd name="T37" fmla="*/ 170 h 235"/>
                  <a:gd name="T38" fmla="*/ 76 w 127"/>
                  <a:gd name="T39" fmla="*/ 201 h 235"/>
                  <a:gd name="T40" fmla="*/ 76 w 127"/>
                  <a:gd name="T41" fmla="*/ 79 h 235"/>
                  <a:gd name="T42" fmla="*/ 52 w 127"/>
                  <a:gd name="T43" fmla="*/ 110 h 235"/>
                  <a:gd name="T44" fmla="*/ 75 w 127"/>
                  <a:gd name="T45" fmla="*/ 63 h 235"/>
                  <a:gd name="T46" fmla="*/ 52 w 127"/>
                  <a:gd name="T47" fmla="*/ 33 h 235"/>
                  <a:gd name="T48" fmla="*/ 75 w 127"/>
                  <a:gd name="T49" fmla="*/ 63 h 235"/>
                  <a:gd name="T50" fmla="*/ 41 w 127"/>
                  <a:gd name="T51" fmla="*/ 170 h 235"/>
                  <a:gd name="T52" fmla="*/ 17 w 127"/>
                  <a:gd name="T53" fmla="*/ 201 h 235"/>
                  <a:gd name="T54" fmla="*/ 40 w 127"/>
                  <a:gd name="T55" fmla="*/ 110 h 235"/>
                  <a:gd name="T56" fmla="*/ 17 w 127"/>
                  <a:gd name="T57" fmla="*/ 79 h 235"/>
                  <a:gd name="T58" fmla="*/ 40 w 127"/>
                  <a:gd name="T59" fmla="*/ 110 h 235"/>
                  <a:gd name="T60" fmla="*/ 40 w 127"/>
                  <a:gd name="T61" fmla="*/ 33 h 235"/>
                  <a:gd name="T62" fmla="*/ 16 w 127"/>
                  <a:gd name="T63" fmla="*/ 6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 h="235">
                    <a:moveTo>
                      <a:pt x="112" y="79"/>
                    </a:moveTo>
                    <a:lnTo>
                      <a:pt x="88" y="79"/>
                    </a:lnTo>
                    <a:lnTo>
                      <a:pt x="88" y="110"/>
                    </a:lnTo>
                    <a:lnTo>
                      <a:pt x="112" y="110"/>
                    </a:lnTo>
                    <a:lnTo>
                      <a:pt x="112" y="79"/>
                    </a:lnTo>
                    <a:close/>
                    <a:moveTo>
                      <a:pt x="112" y="154"/>
                    </a:moveTo>
                    <a:lnTo>
                      <a:pt x="112" y="124"/>
                    </a:lnTo>
                    <a:lnTo>
                      <a:pt x="88" y="124"/>
                    </a:lnTo>
                    <a:lnTo>
                      <a:pt x="88" y="154"/>
                    </a:lnTo>
                    <a:lnTo>
                      <a:pt x="112" y="154"/>
                    </a:lnTo>
                    <a:close/>
                    <a:moveTo>
                      <a:pt x="52" y="124"/>
                    </a:moveTo>
                    <a:lnTo>
                      <a:pt x="52" y="154"/>
                    </a:lnTo>
                    <a:lnTo>
                      <a:pt x="76" y="154"/>
                    </a:lnTo>
                    <a:lnTo>
                      <a:pt x="76" y="124"/>
                    </a:lnTo>
                    <a:lnTo>
                      <a:pt x="52" y="124"/>
                    </a:lnTo>
                    <a:close/>
                    <a:moveTo>
                      <a:pt x="40" y="154"/>
                    </a:moveTo>
                    <a:lnTo>
                      <a:pt x="40" y="124"/>
                    </a:lnTo>
                    <a:lnTo>
                      <a:pt x="17" y="124"/>
                    </a:lnTo>
                    <a:lnTo>
                      <a:pt x="17" y="154"/>
                    </a:lnTo>
                    <a:lnTo>
                      <a:pt x="40" y="154"/>
                    </a:lnTo>
                    <a:close/>
                    <a:moveTo>
                      <a:pt x="127" y="0"/>
                    </a:moveTo>
                    <a:lnTo>
                      <a:pt x="127" y="235"/>
                    </a:lnTo>
                    <a:lnTo>
                      <a:pt x="0" y="235"/>
                    </a:lnTo>
                    <a:lnTo>
                      <a:pt x="0" y="0"/>
                    </a:lnTo>
                    <a:lnTo>
                      <a:pt x="127" y="0"/>
                    </a:lnTo>
                    <a:close/>
                    <a:moveTo>
                      <a:pt x="112" y="201"/>
                    </a:moveTo>
                    <a:lnTo>
                      <a:pt x="112" y="170"/>
                    </a:lnTo>
                    <a:lnTo>
                      <a:pt x="88" y="170"/>
                    </a:lnTo>
                    <a:lnTo>
                      <a:pt x="88" y="201"/>
                    </a:lnTo>
                    <a:lnTo>
                      <a:pt x="112" y="201"/>
                    </a:lnTo>
                    <a:close/>
                    <a:moveTo>
                      <a:pt x="111" y="63"/>
                    </a:moveTo>
                    <a:lnTo>
                      <a:pt x="111" y="33"/>
                    </a:lnTo>
                    <a:lnTo>
                      <a:pt x="88" y="33"/>
                    </a:lnTo>
                    <a:lnTo>
                      <a:pt x="88" y="63"/>
                    </a:lnTo>
                    <a:lnTo>
                      <a:pt x="111" y="63"/>
                    </a:lnTo>
                    <a:close/>
                    <a:moveTo>
                      <a:pt x="76" y="201"/>
                    </a:moveTo>
                    <a:lnTo>
                      <a:pt x="76" y="170"/>
                    </a:lnTo>
                    <a:lnTo>
                      <a:pt x="52" y="170"/>
                    </a:lnTo>
                    <a:lnTo>
                      <a:pt x="52" y="201"/>
                    </a:lnTo>
                    <a:lnTo>
                      <a:pt x="76" y="201"/>
                    </a:lnTo>
                    <a:close/>
                    <a:moveTo>
                      <a:pt x="76" y="110"/>
                    </a:moveTo>
                    <a:lnTo>
                      <a:pt x="76" y="79"/>
                    </a:lnTo>
                    <a:lnTo>
                      <a:pt x="52" y="79"/>
                    </a:lnTo>
                    <a:lnTo>
                      <a:pt x="52" y="110"/>
                    </a:lnTo>
                    <a:lnTo>
                      <a:pt x="76" y="110"/>
                    </a:lnTo>
                    <a:close/>
                    <a:moveTo>
                      <a:pt x="75" y="63"/>
                    </a:moveTo>
                    <a:lnTo>
                      <a:pt x="75" y="33"/>
                    </a:lnTo>
                    <a:lnTo>
                      <a:pt x="52" y="33"/>
                    </a:lnTo>
                    <a:lnTo>
                      <a:pt x="52" y="63"/>
                    </a:lnTo>
                    <a:lnTo>
                      <a:pt x="75" y="63"/>
                    </a:lnTo>
                    <a:close/>
                    <a:moveTo>
                      <a:pt x="41" y="201"/>
                    </a:moveTo>
                    <a:lnTo>
                      <a:pt x="41" y="170"/>
                    </a:lnTo>
                    <a:lnTo>
                      <a:pt x="17" y="170"/>
                    </a:lnTo>
                    <a:lnTo>
                      <a:pt x="17" y="201"/>
                    </a:lnTo>
                    <a:lnTo>
                      <a:pt x="41" y="201"/>
                    </a:lnTo>
                    <a:close/>
                    <a:moveTo>
                      <a:pt x="40" y="110"/>
                    </a:moveTo>
                    <a:lnTo>
                      <a:pt x="40" y="79"/>
                    </a:lnTo>
                    <a:lnTo>
                      <a:pt x="17" y="79"/>
                    </a:lnTo>
                    <a:lnTo>
                      <a:pt x="17" y="110"/>
                    </a:lnTo>
                    <a:lnTo>
                      <a:pt x="40" y="110"/>
                    </a:lnTo>
                    <a:close/>
                    <a:moveTo>
                      <a:pt x="40" y="63"/>
                    </a:moveTo>
                    <a:lnTo>
                      <a:pt x="40" y="33"/>
                    </a:lnTo>
                    <a:lnTo>
                      <a:pt x="16" y="33"/>
                    </a:lnTo>
                    <a:lnTo>
                      <a:pt x="16" y="63"/>
                    </a:lnTo>
                    <a:lnTo>
                      <a:pt x="40"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23" presetClass="entr" presetSubtype="528"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 calcmode="lin" valueType="num">
                                      <p:cBhvr>
                                        <p:cTn id="27" dur="500" fill="hold"/>
                                        <p:tgtEl>
                                          <p:spTgt spid="15"/>
                                        </p:tgtEl>
                                        <p:attrNameLst>
                                          <p:attrName>ppt_x</p:attrName>
                                        </p:attrNameLst>
                                      </p:cBhvr>
                                      <p:tavLst>
                                        <p:tav tm="0">
                                          <p:val>
                                            <p:fltVal val="0.5"/>
                                          </p:val>
                                        </p:tav>
                                        <p:tav tm="100000">
                                          <p:val>
                                            <p:strVal val="#ppt_x"/>
                                          </p:val>
                                        </p:tav>
                                      </p:tavLst>
                                    </p:anim>
                                    <p:anim calcmode="lin" valueType="num">
                                      <p:cBhvr>
                                        <p:cTn id="28" dur="500" fill="hold"/>
                                        <p:tgtEl>
                                          <p:spTgt spid="15"/>
                                        </p:tgtEl>
                                        <p:attrNameLst>
                                          <p:attrName>ppt_y</p:attrName>
                                        </p:attrNameLst>
                                      </p:cBhvr>
                                      <p:tavLst>
                                        <p:tav tm="0">
                                          <p:val>
                                            <p:fltVal val="0.5"/>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空心弧 88"/>
          <p:cNvSpPr/>
          <p:nvPr/>
        </p:nvSpPr>
        <p:spPr>
          <a:xfrm rot="5400000">
            <a:off x="514702" y="1875805"/>
            <a:ext cx="4190637" cy="3899619"/>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5" rIns="121908" bIns="60955" anchor="ctr"/>
          <a:lstStyle/>
          <a:p>
            <a:pPr algn="ctr" defTabSz="1218565">
              <a:defRPr/>
            </a:pPr>
            <a:endParaRPr lang="zh-CN" altLang="en-US" sz="332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90" name="直接连接符 89"/>
          <p:cNvCxnSpPr/>
          <p:nvPr/>
        </p:nvCxnSpPr>
        <p:spPr bwMode="auto">
          <a:xfrm>
            <a:off x="3422570" y="1989445"/>
            <a:ext cx="19219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bwMode="auto">
          <a:xfrm>
            <a:off x="3488766" y="5710299"/>
            <a:ext cx="1919817"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bwMode="auto">
          <a:xfrm>
            <a:off x="4584729" y="3251248"/>
            <a:ext cx="1778844"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a:endCxn id="119" idx="2"/>
          </p:cNvCxnSpPr>
          <p:nvPr/>
        </p:nvCxnSpPr>
        <p:spPr bwMode="auto">
          <a:xfrm>
            <a:off x="4392084" y="4564575"/>
            <a:ext cx="19209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4" name="矩形 93"/>
          <p:cNvSpPr/>
          <p:nvPr/>
        </p:nvSpPr>
        <p:spPr>
          <a:xfrm>
            <a:off x="6615176" y="1515641"/>
            <a:ext cx="2041560" cy="430877"/>
          </a:xfrm>
          <a:prstGeom prst="rect">
            <a:avLst/>
          </a:prstGeom>
        </p:spPr>
        <p:txBody>
          <a:bodyPr wrap="none" lIns="121908" tIns="60955" rIns="121908" bIns="60955">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精准的营销能力</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95" name="矩形 47"/>
          <p:cNvSpPr>
            <a:spLocks noChangeArrowheads="1"/>
          </p:cNvSpPr>
          <p:nvPr/>
        </p:nvSpPr>
        <p:spPr bwMode="auto">
          <a:xfrm>
            <a:off x="6576053" y="1825945"/>
            <a:ext cx="4057651" cy="702362"/>
          </a:xfrm>
          <a:prstGeom prst="rect">
            <a:avLst/>
          </a:prstGeom>
          <a:noFill/>
          <a:ln>
            <a:noFill/>
          </a:ln>
        </p:spPr>
        <p:txBody>
          <a:bodyPr lIns="121908" tIns="60955" rIns="121908" bIns="609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335" dirty="0">
                <a:gradFill>
                  <a:gsLst>
                    <a:gs pos="83000">
                      <a:prstClr val="black">
                        <a:lumMod val="95000"/>
                        <a:lumOff val="5000"/>
                      </a:prstClr>
                    </a:gs>
                    <a:gs pos="100000">
                      <a:prstClr val="black">
                        <a:lumMod val="95000"/>
                        <a:lumOff val="5000"/>
                      </a:prstClr>
                    </a:gs>
                  </a:gsLst>
                  <a:lin ang="5400000" scaled="1"/>
                </a:gradFill>
              </a:rPr>
              <a:t>点击输入简要文字内容，文字内容需概括精炼，不用多余的文字修饰，言简意赅的说明该项内容。</a:t>
            </a:r>
            <a:endParaRPr lang="en-US" altLang="zh-CN" sz="1335" dirty="0">
              <a:gradFill>
                <a:gsLst>
                  <a:gs pos="83000">
                    <a:prstClr val="black">
                      <a:lumMod val="95000"/>
                      <a:lumOff val="5000"/>
                    </a:prstClr>
                  </a:gs>
                  <a:gs pos="100000">
                    <a:prstClr val="black">
                      <a:lumMod val="95000"/>
                      <a:lumOff val="5000"/>
                    </a:prstClr>
                  </a:gs>
                </a:gsLst>
                <a:lin ang="5400000" scaled="1"/>
              </a:gradFill>
            </a:endParaRPr>
          </a:p>
        </p:txBody>
      </p:sp>
      <p:grpSp>
        <p:nvGrpSpPr>
          <p:cNvPr id="96" name="组合 95"/>
          <p:cNvGrpSpPr/>
          <p:nvPr/>
        </p:nvGrpSpPr>
        <p:grpSpPr bwMode="auto">
          <a:xfrm>
            <a:off x="800432" y="2316636"/>
            <a:ext cx="3012857" cy="3012857"/>
            <a:chOff x="1103084" y="2155824"/>
            <a:chExt cx="3176815" cy="3176815"/>
          </a:xfrm>
        </p:grpSpPr>
        <p:sp>
          <p:nvSpPr>
            <p:cNvPr id="97" name="椭圆 96"/>
            <p:cNvSpPr/>
            <p:nvPr/>
          </p:nvSpPr>
          <p:spPr>
            <a:xfrm>
              <a:off x="1103084" y="2155824"/>
              <a:ext cx="3176815" cy="3176815"/>
            </a:xfrm>
            <a:prstGeom prst="ellipse">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defRPr/>
              </a:pPr>
              <a:endParaRPr lang="zh-CN" altLang="en-US" sz="24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98" name="椭圆 97"/>
            <p:cNvSpPr/>
            <p:nvPr/>
          </p:nvSpPr>
          <p:spPr>
            <a:xfrm>
              <a:off x="1281791" y="2334530"/>
              <a:ext cx="2819402" cy="2819403"/>
            </a:xfrm>
            <a:prstGeom prst="ellips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defRPr/>
              </a:pPr>
              <a:endParaRPr lang="zh-CN" altLang="en-US" sz="24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99" name="椭圆 98"/>
          <p:cNvSpPr/>
          <p:nvPr/>
        </p:nvSpPr>
        <p:spPr>
          <a:xfrm>
            <a:off x="3119669" y="1700808"/>
            <a:ext cx="497747" cy="497747"/>
          </a:xfrm>
          <a:prstGeom prst="ellipse">
            <a:avLst/>
          </a:prstGeom>
          <a:solidFill>
            <a:srgbClr val="004B7D"/>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1</a:t>
            </a:r>
            <a:endParaRPr lang="zh-CN" altLang="en-US" sz="2400" dirty="0">
              <a:solidFill>
                <a:prstClr val="white"/>
              </a:solidFill>
            </a:endParaRPr>
          </a:p>
        </p:txBody>
      </p:sp>
      <p:sp>
        <p:nvSpPr>
          <p:cNvPr id="100" name="椭圆 99"/>
          <p:cNvSpPr/>
          <p:nvPr/>
        </p:nvSpPr>
        <p:spPr>
          <a:xfrm>
            <a:off x="4175787" y="2982037"/>
            <a:ext cx="497747" cy="497747"/>
          </a:xfrm>
          <a:prstGeom prst="ellipse">
            <a:avLst/>
          </a:prstGeom>
          <a:solidFill>
            <a:srgbClr val="004B7D"/>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2</a:t>
            </a:r>
            <a:endParaRPr lang="zh-CN" altLang="en-US" sz="2400" dirty="0">
              <a:solidFill>
                <a:prstClr val="white"/>
              </a:solidFill>
            </a:endParaRPr>
          </a:p>
        </p:txBody>
      </p:sp>
      <p:sp>
        <p:nvSpPr>
          <p:cNvPr id="101" name="椭圆 100"/>
          <p:cNvSpPr/>
          <p:nvPr/>
        </p:nvSpPr>
        <p:spPr>
          <a:xfrm>
            <a:off x="4147867" y="4291895"/>
            <a:ext cx="497747" cy="497747"/>
          </a:xfrm>
          <a:prstGeom prst="ellipse">
            <a:avLst/>
          </a:prstGeom>
          <a:solidFill>
            <a:srgbClr val="004B7D"/>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3</a:t>
            </a:r>
            <a:endParaRPr lang="zh-CN" altLang="en-US" sz="2400" dirty="0">
              <a:solidFill>
                <a:prstClr val="white"/>
              </a:solidFill>
            </a:endParaRPr>
          </a:p>
        </p:txBody>
      </p:sp>
      <p:sp>
        <p:nvSpPr>
          <p:cNvPr id="102" name="椭圆 101"/>
          <p:cNvSpPr/>
          <p:nvPr/>
        </p:nvSpPr>
        <p:spPr>
          <a:xfrm>
            <a:off x="3119669" y="5425503"/>
            <a:ext cx="497747" cy="497747"/>
          </a:xfrm>
          <a:prstGeom prst="ellipse">
            <a:avLst/>
          </a:prstGeom>
          <a:solidFill>
            <a:srgbClr val="004B7D"/>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4</a:t>
            </a:r>
            <a:endParaRPr lang="zh-CN" altLang="en-US" sz="2400" dirty="0">
              <a:solidFill>
                <a:prstClr val="white"/>
              </a:solidFill>
            </a:endParaRPr>
          </a:p>
        </p:txBody>
      </p:sp>
      <p:grpSp>
        <p:nvGrpSpPr>
          <p:cNvPr id="103" name="组合 102"/>
          <p:cNvGrpSpPr/>
          <p:nvPr/>
        </p:nvGrpSpPr>
        <p:grpSpPr>
          <a:xfrm>
            <a:off x="5319507" y="1419629"/>
            <a:ext cx="1145275" cy="1145275"/>
            <a:chOff x="3989630" y="984316"/>
            <a:chExt cx="858956" cy="858956"/>
          </a:xfrm>
        </p:grpSpPr>
        <p:grpSp>
          <p:nvGrpSpPr>
            <p:cNvPr id="104" name="组合 103"/>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109" name="椭圆 10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05" name="组合 54"/>
            <p:cNvGrpSpPr>
              <a:grpSpLocks noChangeAspect="1"/>
            </p:cNvGrpSpPr>
            <p:nvPr/>
          </p:nvGrpSpPr>
          <p:grpSpPr bwMode="auto">
            <a:xfrm>
              <a:off x="4230408" y="1145668"/>
              <a:ext cx="389996" cy="469766"/>
              <a:chOff x="3452849" y="2667439"/>
              <a:chExt cx="239345" cy="288607"/>
            </a:xfrm>
          </p:grpSpPr>
          <p:sp>
            <p:nvSpPr>
              <p:cNvPr id="106" name="Freeform 846"/>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04B7D"/>
              </a:solidFill>
              <a:ln>
                <a:noFill/>
              </a:ln>
            </p:spPr>
            <p:txBody>
              <a:bodyPr lIns="162560" tIns="81280" rIns="162560" bIns="81280"/>
              <a:lstStyle/>
              <a:p>
                <a:pPr defTabSz="1218565">
                  <a:defRPr/>
                </a:pPr>
                <a:endParaRPr lang="zh-CN" altLang="en-US" sz="332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07" name="Freeform 847"/>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04B7D"/>
              </a:solidFill>
              <a:ln>
                <a:noFill/>
              </a:ln>
            </p:spPr>
            <p:txBody>
              <a:bodyPr lIns="162560" tIns="81280" rIns="162560" bIns="81280"/>
              <a:lstStyle/>
              <a:p>
                <a:pPr defTabSz="1218565">
                  <a:defRPr/>
                </a:pPr>
                <a:endParaRPr lang="zh-CN" altLang="en-US" sz="332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10" name="组合 109"/>
          <p:cNvGrpSpPr/>
          <p:nvPr/>
        </p:nvGrpSpPr>
        <p:grpSpPr>
          <a:xfrm>
            <a:off x="6246283" y="2597787"/>
            <a:ext cx="1145275" cy="1145275"/>
            <a:chOff x="4684712" y="1948340"/>
            <a:chExt cx="858956" cy="858956"/>
          </a:xfrm>
        </p:grpSpPr>
        <p:grpSp>
          <p:nvGrpSpPr>
            <p:cNvPr id="111" name="组合 110"/>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83000">
                        <a:prstClr val="black">
                          <a:lumMod val="95000"/>
                          <a:lumOff val="5000"/>
                        </a:prstClr>
                      </a:gs>
                      <a:gs pos="100000">
                        <a:prstClr val="black">
                          <a:lumMod val="95000"/>
                          <a:lumOff val="5000"/>
                        </a:prstClr>
                      </a:gs>
                    </a:gsLst>
                    <a:lin ang="5400000" scaled="1"/>
                  </a:gradFill>
                </a:endParaRPr>
              </a:p>
            </p:txBody>
          </p:sp>
          <p:sp>
            <p:nvSpPr>
              <p:cNvPr id="114" name="椭圆 1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83000">
                        <a:prstClr val="black">
                          <a:lumMod val="95000"/>
                          <a:lumOff val="5000"/>
                        </a:prstClr>
                      </a:gs>
                      <a:gs pos="100000">
                        <a:prstClr val="black">
                          <a:lumMod val="95000"/>
                          <a:lumOff val="5000"/>
                        </a:prstClr>
                      </a:gs>
                    </a:gsLst>
                    <a:lin ang="5400000" scaled="1"/>
                  </a:gradFill>
                </a:endParaRPr>
              </a:p>
            </p:txBody>
          </p:sp>
        </p:grpSp>
        <p:sp>
          <p:nvSpPr>
            <p:cNvPr id="112"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04B7D"/>
            </a:solidFill>
            <a:ln>
              <a:noFill/>
            </a:ln>
          </p:spPr>
          <p:txBody>
            <a:bodyPr lIns="162560" tIns="81280" rIns="162560" bIns="81280"/>
            <a:lstStyle/>
            <a:p>
              <a:pPr defTabSz="1218565">
                <a:defRPr/>
              </a:pPr>
              <a:endParaRPr lang="zh-CN" altLang="en-US" sz="3320">
                <a:gradFill>
                  <a:gsLst>
                    <a:gs pos="83000">
                      <a:prstClr val="black">
                        <a:lumMod val="95000"/>
                        <a:lumOff val="5000"/>
                      </a:prstClr>
                    </a:gs>
                    <a:gs pos="100000">
                      <a:prstClr val="black">
                        <a:lumMod val="95000"/>
                        <a:lumOff val="5000"/>
                      </a:prstClr>
                    </a:gs>
                  </a:gsLst>
                  <a:lin ang="5400000" scaled="1"/>
                </a:gra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5" name="组合 114"/>
          <p:cNvGrpSpPr/>
          <p:nvPr/>
        </p:nvGrpSpPr>
        <p:grpSpPr>
          <a:xfrm>
            <a:off x="6288021" y="3991937"/>
            <a:ext cx="1145275" cy="1145275"/>
            <a:chOff x="4716016" y="2993953"/>
            <a:chExt cx="858956" cy="858956"/>
          </a:xfrm>
        </p:grpSpPr>
        <p:grpSp>
          <p:nvGrpSpPr>
            <p:cNvPr id="116" name="组合 115"/>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118" name="同心圆 1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83000">
                        <a:prstClr val="black">
                          <a:lumMod val="95000"/>
                          <a:lumOff val="5000"/>
                        </a:prstClr>
                      </a:gs>
                      <a:gs pos="100000">
                        <a:prstClr val="black">
                          <a:lumMod val="95000"/>
                          <a:lumOff val="5000"/>
                        </a:prstClr>
                      </a:gs>
                    </a:gsLst>
                    <a:lin ang="5400000" scaled="1"/>
                  </a:gradFill>
                </a:endParaRPr>
              </a:p>
            </p:txBody>
          </p:sp>
          <p:sp>
            <p:nvSpPr>
              <p:cNvPr id="119" name="椭圆 1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83000">
                        <a:prstClr val="black">
                          <a:lumMod val="95000"/>
                          <a:lumOff val="5000"/>
                        </a:prstClr>
                      </a:gs>
                      <a:gs pos="100000">
                        <a:prstClr val="black">
                          <a:lumMod val="95000"/>
                          <a:lumOff val="5000"/>
                        </a:prstClr>
                      </a:gs>
                    </a:gsLst>
                    <a:lin ang="5400000" scaled="1"/>
                  </a:gradFill>
                </a:endParaRPr>
              </a:p>
            </p:txBody>
          </p:sp>
        </p:grpSp>
        <p:sp>
          <p:nvSpPr>
            <p:cNvPr id="117"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004B7D"/>
            </a:solidFill>
            <a:ln>
              <a:noFill/>
            </a:ln>
          </p:spPr>
          <p:txBody>
            <a:bodyPr lIns="162560" tIns="81280" rIns="162560" bIns="81280"/>
            <a:lstStyle/>
            <a:p>
              <a:pPr defTabSz="1218565">
                <a:defRPr/>
              </a:pPr>
              <a:endParaRPr lang="zh-CN" altLang="en-US" sz="3320">
                <a:gradFill>
                  <a:gsLst>
                    <a:gs pos="83000">
                      <a:prstClr val="black">
                        <a:lumMod val="95000"/>
                        <a:lumOff val="5000"/>
                      </a:prstClr>
                    </a:gs>
                    <a:gs pos="100000">
                      <a:prstClr val="black">
                        <a:lumMod val="95000"/>
                        <a:lumOff val="5000"/>
                      </a:prstClr>
                    </a:gs>
                  </a:gsLst>
                  <a:lin ang="5400000" scaled="1"/>
                </a:gra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0" name="组合 119"/>
          <p:cNvGrpSpPr/>
          <p:nvPr/>
        </p:nvGrpSpPr>
        <p:grpSpPr>
          <a:xfrm>
            <a:off x="5329128" y="5152848"/>
            <a:ext cx="1145275" cy="1145275"/>
            <a:chOff x="3996846" y="3864636"/>
            <a:chExt cx="858956" cy="858956"/>
          </a:xfrm>
        </p:grpSpPr>
        <p:grpSp>
          <p:nvGrpSpPr>
            <p:cNvPr id="121" name="组合 120"/>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123" name="同心圆 1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124" name="椭圆 12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122"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04B7D"/>
            </a:solidFill>
            <a:ln>
              <a:noFill/>
            </a:ln>
          </p:spPr>
          <p:txBody>
            <a:bodyPr lIns="162560" tIns="81280" rIns="162560" bIns="81280"/>
            <a:lstStyle/>
            <a:p>
              <a:pPr defTabSz="1218565">
                <a:defRPr/>
              </a:pPr>
              <a:endParaRPr lang="zh-CN" altLang="en-US" sz="332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25" name="矩形 124"/>
          <p:cNvSpPr/>
          <p:nvPr/>
        </p:nvSpPr>
        <p:spPr>
          <a:xfrm>
            <a:off x="7479272" y="2662754"/>
            <a:ext cx="2554521" cy="430877"/>
          </a:xfrm>
          <a:prstGeom prst="rect">
            <a:avLst/>
          </a:prstGeom>
        </p:spPr>
        <p:txBody>
          <a:bodyPr wrap="none" lIns="121908" tIns="60955" rIns="121908" bIns="60955">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深刻的产品运营经验</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126" name="矩形 47"/>
          <p:cNvSpPr>
            <a:spLocks noChangeArrowheads="1"/>
          </p:cNvSpPr>
          <p:nvPr/>
        </p:nvSpPr>
        <p:spPr bwMode="auto">
          <a:xfrm>
            <a:off x="7440149" y="2973058"/>
            <a:ext cx="4057651" cy="702362"/>
          </a:xfrm>
          <a:prstGeom prst="rect">
            <a:avLst/>
          </a:prstGeom>
          <a:noFill/>
          <a:ln>
            <a:noFill/>
          </a:ln>
        </p:spPr>
        <p:txBody>
          <a:bodyPr lIns="121908" tIns="60955" rIns="121908" bIns="609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335" dirty="0">
                <a:gradFill>
                  <a:gsLst>
                    <a:gs pos="83000">
                      <a:prstClr val="black">
                        <a:lumMod val="95000"/>
                        <a:lumOff val="5000"/>
                      </a:prstClr>
                    </a:gs>
                    <a:gs pos="100000">
                      <a:prstClr val="black">
                        <a:lumMod val="95000"/>
                        <a:lumOff val="5000"/>
                      </a:prstClr>
                    </a:gs>
                  </a:gsLst>
                  <a:lin ang="5400000" scaled="1"/>
                </a:gradFill>
              </a:rPr>
              <a:t>点击输入简要文字内容，文字内容需概括精炼，不用多余的文字修饰，言简意赅的说明该项内容。</a:t>
            </a:r>
            <a:endParaRPr lang="en-US" altLang="zh-CN" sz="1335" dirty="0">
              <a:gradFill>
                <a:gsLst>
                  <a:gs pos="83000">
                    <a:prstClr val="black">
                      <a:lumMod val="95000"/>
                      <a:lumOff val="5000"/>
                    </a:prstClr>
                  </a:gs>
                  <a:gs pos="100000">
                    <a:prstClr val="black">
                      <a:lumMod val="95000"/>
                      <a:lumOff val="5000"/>
                    </a:prstClr>
                  </a:gs>
                </a:gsLst>
                <a:lin ang="5400000" scaled="1"/>
              </a:gradFill>
            </a:endParaRPr>
          </a:p>
        </p:txBody>
      </p:sp>
      <p:sp>
        <p:nvSpPr>
          <p:cNvPr id="127" name="矩形 126"/>
          <p:cNvSpPr/>
          <p:nvPr/>
        </p:nvSpPr>
        <p:spPr>
          <a:xfrm>
            <a:off x="7578683" y="4037387"/>
            <a:ext cx="2298041" cy="430877"/>
          </a:xfrm>
          <a:prstGeom prst="rect">
            <a:avLst/>
          </a:prstGeom>
        </p:spPr>
        <p:txBody>
          <a:bodyPr wrap="none" lIns="121908" tIns="60955" rIns="121908" bIns="60955">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对项目的深刻理解</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128" name="矩形 47"/>
          <p:cNvSpPr>
            <a:spLocks noChangeArrowheads="1"/>
          </p:cNvSpPr>
          <p:nvPr/>
        </p:nvSpPr>
        <p:spPr bwMode="auto">
          <a:xfrm>
            <a:off x="7539560" y="4347691"/>
            <a:ext cx="4057651" cy="703196"/>
          </a:xfrm>
          <a:prstGeom prst="rect">
            <a:avLst/>
          </a:prstGeom>
          <a:noFill/>
          <a:ln>
            <a:noFill/>
          </a:ln>
        </p:spPr>
        <p:txBody>
          <a:bodyPr lIns="121908" tIns="60955" rIns="121908" bIns="609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None/>
            </a:pPr>
            <a:r>
              <a:rPr lang="zh-CN" altLang="en-US" sz="1335" dirty="0">
                <a:gradFill>
                  <a:gsLst>
                    <a:gs pos="83000">
                      <a:prstClr val="black">
                        <a:lumMod val="95000"/>
                        <a:lumOff val="5000"/>
                      </a:prstClr>
                    </a:gs>
                    <a:gs pos="100000">
                      <a:prstClr val="black">
                        <a:lumMod val="95000"/>
                        <a:lumOff val="5000"/>
                      </a:prstClr>
                    </a:gs>
                  </a:gsLst>
                  <a:lin ang="5400000" scaled="1"/>
                </a:gradFill>
              </a:rPr>
              <a:t>点击输入简要文字内容，文字内容需概括精炼，不用多余的文字修饰，言简意赅的说明该项内容。</a:t>
            </a:r>
            <a:endParaRPr lang="en-US" altLang="zh-CN" sz="1335" dirty="0">
              <a:gradFill>
                <a:gsLst>
                  <a:gs pos="83000">
                    <a:prstClr val="black">
                      <a:lumMod val="95000"/>
                      <a:lumOff val="5000"/>
                    </a:prstClr>
                  </a:gs>
                  <a:gs pos="100000">
                    <a:prstClr val="black">
                      <a:lumMod val="95000"/>
                      <a:lumOff val="5000"/>
                    </a:prstClr>
                  </a:gs>
                </a:gsLst>
                <a:lin ang="5400000" scaled="1"/>
              </a:gradFill>
            </a:endParaRPr>
          </a:p>
        </p:txBody>
      </p:sp>
      <p:sp>
        <p:nvSpPr>
          <p:cNvPr id="129" name="矩形 128"/>
          <p:cNvSpPr/>
          <p:nvPr/>
        </p:nvSpPr>
        <p:spPr>
          <a:xfrm>
            <a:off x="6678689" y="5296613"/>
            <a:ext cx="2041560" cy="430877"/>
          </a:xfrm>
          <a:prstGeom prst="rect">
            <a:avLst/>
          </a:prstGeom>
        </p:spPr>
        <p:txBody>
          <a:bodyPr wrap="none" lIns="121908" tIns="60955" rIns="121908" bIns="60955">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最具凝聚的团队</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130" name="矩形 47"/>
          <p:cNvSpPr>
            <a:spLocks noChangeArrowheads="1"/>
          </p:cNvSpPr>
          <p:nvPr/>
        </p:nvSpPr>
        <p:spPr bwMode="auto">
          <a:xfrm>
            <a:off x="6639567" y="5606917"/>
            <a:ext cx="4057651" cy="702362"/>
          </a:xfrm>
          <a:prstGeom prst="rect">
            <a:avLst/>
          </a:prstGeom>
          <a:noFill/>
          <a:ln>
            <a:noFill/>
          </a:ln>
        </p:spPr>
        <p:txBody>
          <a:bodyPr lIns="121908" tIns="60955" rIns="121908" bIns="609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335" dirty="0">
                <a:gradFill>
                  <a:gsLst>
                    <a:gs pos="83000">
                      <a:prstClr val="black">
                        <a:lumMod val="95000"/>
                        <a:lumOff val="5000"/>
                      </a:prstClr>
                    </a:gs>
                    <a:gs pos="100000">
                      <a:prstClr val="black">
                        <a:lumMod val="95000"/>
                        <a:lumOff val="5000"/>
                      </a:prstClr>
                    </a:gs>
                  </a:gsLst>
                  <a:lin ang="5400000" scaled="1"/>
                </a:gradFill>
              </a:rPr>
              <a:t>点击输入简要文字内容，文字内容需概括精炼，不用多余的文字修饰，言简意赅的说明该项内容。</a:t>
            </a:r>
            <a:endParaRPr lang="en-US" altLang="zh-CN" sz="1335" dirty="0">
              <a:gradFill>
                <a:gsLst>
                  <a:gs pos="83000">
                    <a:prstClr val="black">
                      <a:lumMod val="95000"/>
                      <a:lumOff val="5000"/>
                    </a:prstClr>
                  </a:gs>
                  <a:gs pos="100000">
                    <a:prstClr val="black">
                      <a:lumMod val="95000"/>
                      <a:lumOff val="5000"/>
                    </a:prstClr>
                  </a:gs>
                </a:gsLst>
                <a:lin ang="5400000" scaled="1"/>
              </a:gradFill>
            </a:endParaRPr>
          </a:p>
        </p:txBody>
      </p:sp>
      <p:grpSp>
        <p:nvGrpSpPr>
          <p:cNvPr id="49" name="组合 48"/>
          <p:cNvGrpSpPr/>
          <p:nvPr/>
        </p:nvGrpSpPr>
        <p:grpSpPr>
          <a:xfrm>
            <a:off x="750909" y="233770"/>
            <a:ext cx="1705027" cy="400110"/>
            <a:chOff x="378543" y="233770"/>
            <a:chExt cx="1705027" cy="400110"/>
          </a:xfrm>
        </p:grpSpPr>
        <p:sp>
          <p:nvSpPr>
            <p:cNvPr id="50" name="文本框 15"/>
            <p:cNvSpPr txBox="1"/>
            <p:nvPr/>
          </p:nvSpPr>
          <p:spPr>
            <a:xfrm flipH="1">
              <a:off x="618453" y="233770"/>
              <a:ext cx="146511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我的优势</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51" name="组合 37"/>
            <p:cNvGrpSpPr/>
            <p:nvPr/>
          </p:nvGrpSpPr>
          <p:grpSpPr bwMode="auto">
            <a:xfrm rot="8400000">
              <a:off x="378543" y="364450"/>
              <a:ext cx="164225" cy="245348"/>
              <a:chOff x="0" y="0"/>
              <a:chExt cx="213756" cy="427512"/>
            </a:xfrm>
          </p:grpSpPr>
          <p:sp>
            <p:nvSpPr>
              <p:cNvPr id="52"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53"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p:cTn id="7" dur="400" fill="hold"/>
                                            <p:tgtEl>
                                              <p:spTgt spid="96"/>
                                            </p:tgtEl>
                                            <p:attrNameLst>
                                              <p:attrName>ppt_w</p:attrName>
                                            </p:attrNameLst>
                                          </p:cBhvr>
                                          <p:tavLst>
                                            <p:tav tm="0">
                                              <p:val>
                                                <p:fltVal val="0"/>
                                              </p:val>
                                            </p:tav>
                                            <p:tav tm="100000">
                                              <p:val>
                                                <p:strVal val="#ppt_w"/>
                                              </p:val>
                                            </p:tav>
                                          </p:tavLst>
                                        </p:anim>
                                        <p:anim calcmode="lin" valueType="num">
                                          <p:cBhvr>
                                            <p:cTn id="8" dur="400" fill="hold"/>
                                            <p:tgtEl>
                                              <p:spTgt spid="96"/>
                                            </p:tgtEl>
                                            <p:attrNameLst>
                                              <p:attrName>ppt_h</p:attrName>
                                            </p:attrNameLst>
                                          </p:cBhvr>
                                          <p:tavLst>
                                            <p:tav tm="0">
                                              <p:val>
                                                <p:fltVal val="0"/>
                                              </p:val>
                                            </p:tav>
                                            <p:tav tm="100000">
                                              <p:val>
                                                <p:strVal val="#ppt_h"/>
                                              </p:val>
                                            </p:tav>
                                          </p:tavLst>
                                        </p:anim>
                                        <p:animEffect transition="in" filter="fade">
                                          <p:cBhvr>
                                            <p:cTn id="9" dur="400"/>
                                            <p:tgtEl>
                                              <p:spTgt spid="96"/>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wipe(up)">
                                          <p:cBhvr>
                                            <p:cTn id="13" dur="350"/>
                                            <p:tgtEl>
                                              <p:spTgt spid="89"/>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9"/>
                                            </p:tgtEl>
                                            <p:attrNameLst>
                                              <p:attrName>style.visibility</p:attrName>
                                            </p:attrNameLst>
                                          </p:cBhvr>
                                          <p:to>
                                            <p:strVal val="visible"/>
                                          </p:to>
                                        </p:set>
                                        <p:anim calcmode="lin" valueType="num">
                                          <p:cBhvr>
                                            <p:cTn id="17" dur="500" fill="hold"/>
                                            <p:tgtEl>
                                              <p:spTgt spid="99"/>
                                            </p:tgtEl>
                                            <p:attrNameLst>
                                              <p:attrName>ppt_w</p:attrName>
                                            </p:attrNameLst>
                                          </p:cBhvr>
                                          <p:tavLst>
                                            <p:tav tm="0">
                                              <p:val>
                                                <p:fltVal val="0"/>
                                              </p:val>
                                            </p:tav>
                                            <p:tav tm="100000">
                                              <p:val>
                                                <p:strVal val="#ppt_w"/>
                                              </p:val>
                                            </p:tav>
                                          </p:tavLst>
                                        </p:anim>
                                        <p:anim calcmode="lin" valueType="num">
                                          <p:cBhvr>
                                            <p:cTn id="18" dur="500" fill="hold"/>
                                            <p:tgtEl>
                                              <p:spTgt spid="99"/>
                                            </p:tgtEl>
                                            <p:attrNameLst>
                                              <p:attrName>ppt_h</p:attrName>
                                            </p:attrNameLst>
                                          </p:cBhvr>
                                          <p:tavLst>
                                            <p:tav tm="0">
                                              <p:val>
                                                <p:fltVal val="0"/>
                                              </p:val>
                                            </p:tav>
                                            <p:tav tm="100000">
                                              <p:val>
                                                <p:strVal val="#ppt_h"/>
                                              </p:val>
                                            </p:tav>
                                          </p:tavLst>
                                        </p:anim>
                                        <p:animEffect transition="in" filter="fade">
                                          <p:cBhvr>
                                            <p:cTn id="19" dur="500"/>
                                            <p:tgtEl>
                                              <p:spTgt spid="99"/>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wipe(left)">
                                          <p:cBhvr>
                                            <p:cTn id="23" dur="500"/>
                                            <p:tgtEl>
                                              <p:spTgt spid="90"/>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03"/>
                                            </p:tgtEl>
                                            <p:attrNameLst>
                                              <p:attrName>style.visibility</p:attrName>
                                            </p:attrNameLst>
                                          </p:cBhvr>
                                          <p:to>
                                            <p:strVal val="visible"/>
                                          </p:to>
                                        </p:set>
                                        <p:anim calcmode="lin" valueType="num" p14:bounceEnd="40000">
                                          <p:cBhvr additive="base">
                                            <p:cTn id="27" dur="500" fill="hold"/>
                                            <p:tgtEl>
                                              <p:spTgt spid="103"/>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0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wipe(left)">
                                          <p:cBhvr>
                                            <p:cTn id="32" dur="500"/>
                                            <p:tgtEl>
                                              <p:spTgt spid="9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left)">
                                          <p:cBhvr>
                                            <p:cTn id="35" dur="500"/>
                                            <p:tgtEl>
                                              <p:spTgt spid="95"/>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00"/>
                                            </p:tgtEl>
                                            <p:attrNameLst>
                                              <p:attrName>style.visibility</p:attrName>
                                            </p:attrNameLst>
                                          </p:cBhvr>
                                          <p:to>
                                            <p:strVal val="visible"/>
                                          </p:to>
                                        </p:set>
                                        <p:anim calcmode="lin" valueType="num">
                                          <p:cBhvr>
                                            <p:cTn id="38" dur="500" fill="hold"/>
                                            <p:tgtEl>
                                              <p:spTgt spid="100"/>
                                            </p:tgtEl>
                                            <p:attrNameLst>
                                              <p:attrName>ppt_w</p:attrName>
                                            </p:attrNameLst>
                                          </p:cBhvr>
                                          <p:tavLst>
                                            <p:tav tm="0">
                                              <p:val>
                                                <p:fltVal val="0"/>
                                              </p:val>
                                            </p:tav>
                                            <p:tav tm="100000">
                                              <p:val>
                                                <p:strVal val="#ppt_w"/>
                                              </p:val>
                                            </p:tav>
                                          </p:tavLst>
                                        </p:anim>
                                        <p:anim calcmode="lin" valueType="num">
                                          <p:cBhvr>
                                            <p:cTn id="39" dur="500" fill="hold"/>
                                            <p:tgtEl>
                                              <p:spTgt spid="100"/>
                                            </p:tgtEl>
                                            <p:attrNameLst>
                                              <p:attrName>ppt_h</p:attrName>
                                            </p:attrNameLst>
                                          </p:cBhvr>
                                          <p:tavLst>
                                            <p:tav tm="0">
                                              <p:val>
                                                <p:fltVal val="0"/>
                                              </p:val>
                                            </p:tav>
                                            <p:tav tm="100000">
                                              <p:val>
                                                <p:strVal val="#ppt_h"/>
                                              </p:val>
                                            </p:tav>
                                          </p:tavLst>
                                        </p:anim>
                                        <p:animEffect transition="in" filter="fade">
                                          <p:cBhvr>
                                            <p:cTn id="40" dur="500"/>
                                            <p:tgtEl>
                                              <p:spTgt spid="100"/>
                                            </p:tgtEl>
                                          </p:cBhvr>
                                        </p:animEffec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92"/>
                                            </p:tgtEl>
                                            <p:attrNameLst>
                                              <p:attrName>style.visibility</p:attrName>
                                            </p:attrNameLst>
                                          </p:cBhvr>
                                          <p:to>
                                            <p:strVal val="visible"/>
                                          </p:to>
                                        </p:set>
                                        <p:animEffect transition="in" filter="wipe(left)">
                                          <p:cBhvr>
                                            <p:cTn id="44" dur="500"/>
                                            <p:tgtEl>
                                              <p:spTgt spid="92"/>
                                            </p:tgtEl>
                                          </p:cBhvr>
                                        </p:animEffect>
                                      </p:childTnLst>
                                    </p:cTn>
                                  </p:par>
                                </p:childTnLst>
                              </p:cTn>
                            </p:par>
                            <p:par>
                              <p:cTn id="45" fill="hold">
                                <p:stCondLst>
                                  <p:cond delay="3500"/>
                                </p:stCondLst>
                                <p:childTnLst>
                                  <p:par>
                                    <p:cTn id="46" presetID="2" presetClass="entr" presetSubtype="2" fill="hold" nodeType="afterEffect" p14:presetBounceEnd="40000">
                                      <p:stCondLst>
                                        <p:cond delay="0"/>
                                      </p:stCondLst>
                                      <p:childTnLst>
                                        <p:set>
                                          <p:cBhvr>
                                            <p:cTn id="47" dur="1" fill="hold">
                                              <p:stCondLst>
                                                <p:cond delay="0"/>
                                              </p:stCondLst>
                                            </p:cTn>
                                            <p:tgtEl>
                                              <p:spTgt spid="110"/>
                                            </p:tgtEl>
                                            <p:attrNameLst>
                                              <p:attrName>style.visibility</p:attrName>
                                            </p:attrNameLst>
                                          </p:cBhvr>
                                          <p:to>
                                            <p:strVal val="visible"/>
                                          </p:to>
                                        </p:set>
                                        <p:anim calcmode="lin" valueType="num" p14:bounceEnd="40000">
                                          <p:cBhvr additive="base">
                                            <p:cTn id="48" dur="500" fill="hold"/>
                                            <p:tgtEl>
                                              <p:spTgt spid="110"/>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110"/>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125"/>
                                            </p:tgtEl>
                                            <p:attrNameLst>
                                              <p:attrName>style.visibility</p:attrName>
                                            </p:attrNameLst>
                                          </p:cBhvr>
                                          <p:to>
                                            <p:strVal val="visible"/>
                                          </p:to>
                                        </p:set>
                                        <p:animEffect transition="in" filter="wipe(left)">
                                          <p:cBhvr>
                                            <p:cTn id="53" dur="500"/>
                                            <p:tgtEl>
                                              <p:spTgt spid="12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26"/>
                                            </p:tgtEl>
                                            <p:attrNameLst>
                                              <p:attrName>style.visibility</p:attrName>
                                            </p:attrNameLst>
                                          </p:cBhvr>
                                          <p:to>
                                            <p:strVal val="visible"/>
                                          </p:to>
                                        </p:set>
                                        <p:animEffect transition="in" filter="wipe(left)">
                                          <p:cBhvr>
                                            <p:cTn id="56" dur="500"/>
                                            <p:tgtEl>
                                              <p:spTgt spid="126"/>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01"/>
                                            </p:tgtEl>
                                            <p:attrNameLst>
                                              <p:attrName>style.visibility</p:attrName>
                                            </p:attrNameLst>
                                          </p:cBhvr>
                                          <p:to>
                                            <p:strVal val="visible"/>
                                          </p:to>
                                        </p:set>
                                        <p:anim calcmode="lin" valueType="num">
                                          <p:cBhvr>
                                            <p:cTn id="59" dur="500" fill="hold"/>
                                            <p:tgtEl>
                                              <p:spTgt spid="101"/>
                                            </p:tgtEl>
                                            <p:attrNameLst>
                                              <p:attrName>ppt_w</p:attrName>
                                            </p:attrNameLst>
                                          </p:cBhvr>
                                          <p:tavLst>
                                            <p:tav tm="0">
                                              <p:val>
                                                <p:fltVal val="0"/>
                                              </p:val>
                                            </p:tav>
                                            <p:tav tm="100000">
                                              <p:val>
                                                <p:strVal val="#ppt_w"/>
                                              </p:val>
                                            </p:tav>
                                          </p:tavLst>
                                        </p:anim>
                                        <p:anim calcmode="lin" valueType="num">
                                          <p:cBhvr>
                                            <p:cTn id="60" dur="500" fill="hold"/>
                                            <p:tgtEl>
                                              <p:spTgt spid="101"/>
                                            </p:tgtEl>
                                            <p:attrNameLst>
                                              <p:attrName>ppt_h</p:attrName>
                                            </p:attrNameLst>
                                          </p:cBhvr>
                                          <p:tavLst>
                                            <p:tav tm="0">
                                              <p:val>
                                                <p:fltVal val="0"/>
                                              </p:val>
                                            </p:tav>
                                            <p:tav tm="100000">
                                              <p:val>
                                                <p:strVal val="#ppt_h"/>
                                              </p:val>
                                            </p:tav>
                                          </p:tavLst>
                                        </p:anim>
                                        <p:animEffect transition="in" filter="fade">
                                          <p:cBhvr>
                                            <p:cTn id="61" dur="500"/>
                                            <p:tgtEl>
                                              <p:spTgt spid="101"/>
                                            </p:tgtEl>
                                          </p:cBhvr>
                                        </p:animEffect>
                                      </p:childTnLst>
                                    </p:cTn>
                                  </p:par>
                                </p:childTnLst>
                              </p:cTn>
                            </p:par>
                            <p:par>
                              <p:cTn id="62" fill="hold">
                                <p:stCondLst>
                                  <p:cond delay="4500"/>
                                </p:stCondLst>
                                <p:childTnLst>
                                  <p:par>
                                    <p:cTn id="63" presetID="22" presetClass="entr" presetSubtype="8" fill="hold"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wipe(left)">
                                          <p:cBhvr>
                                            <p:cTn id="65" dur="500"/>
                                            <p:tgtEl>
                                              <p:spTgt spid="93"/>
                                            </p:tgtEl>
                                          </p:cBhvr>
                                        </p:animEffect>
                                      </p:childTnLst>
                                    </p:cTn>
                                  </p:par>
                                </p:childTnLst>
                              </p:cTn>
                            </p:par>
                            <p:par>
                              <p:cTn id="66" fill="hold">
                                <p:stCondLst>
                                  <p:cond delay="5000"/>
                                </p:stCondLst>
                                <p:childTnLst>
                                  <p:par>
                                    <p:cTn id="67" presetID="2" presetClass="entr" presetSubtype="2" fill="hold" nodeType="afterEffect" p14:presetBounceEnd="40000">
                                      <p:stCondLst>
                                        <p:cond delay="0"/>
                                      </p:stCondLst>
                                      <p:childTnLst>
                                        <p:set>
                                          <p:cBhvr>
                                            <p:cTn id="68" dur="1" fill="hold">
                                              <p:stCondLst>
                                                <p:cond delay="0"/>
                                              </p:stCondLst>
                                            </p:cTn>
                                            <p:tgtEl>
                                              <p:spTgt spid="115"/>
                                            </p:tgtEl>
                                            <p:attrNameLst>
                                              <p:attrName>style.visibility</p:attrName>
                                            </p:attrNameLst>
                                          </p:cBhvr>
                                          <p:to>
                                            <p:strVal val="visible"/>
                                          </p:to>
                                        </p:set>
                                        <p:anim calcmode="lin" valueType="num" p14:bounceEnd="40000">
                                          <p:cBhvr additive="base">
                                            <p:cTn id="69" dur="500" fill="hold"/>
                                            <p:tgtEl>
                                              <p:spTgt spid="115"/>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115"/>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2" presetClass="entr" presetSubtype="8" fill="hold" grpId="0" nodeType="afterEffect">
                                      <p:stCondLst>
                                        <p:cond delay="0"/>
                                      </p:stCondLst>
                                      <p:childTnLst>
                                        <p:set>
                                          <p:cBhvr>
                                            <p:cTn id="73" dur="1" fill="hold">
                                              <p:stCondLst>
                                                <p:cond delay="0"/>
                                              </p:stCondLst>
                                            </p:cTn>
                                            <p:tgtEl>
                                              <p:spTgt spid="127"/>
                                            </p:tgtEl>
                                            <p:attrNameLst>
                                              <p:attrName>style.visibility</p:attrName>
                                            </p:attrNameLst>
                                          </p:cBhvr>
                                          <p:to>
                                            <p:strVal val="visible"/>
                                          </p:to>
                                        </p:set>
                                        <p:animEffect transition="in" filter="wipe(left)">
                                          <p:cBhvr>
                                            <p:cTn id="74" dur="500"/>
                                            <p:tgtEl>
                                              <p:spTgt spid="127"/>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28"/>
                                            </p:tgtEl>
                                            <p:attrNameLst>
                                              <p:attrName>style.visibility</p:attrName>
                                            </p:attrNameLst>
                                          </p:cBhvr>
                                          <p:to>
                                            <p:strVal val="visible"/>
                                          </p:to>
                                        </p:set>
                                        <p:animEffect transition="in" filter="wipe(left)">
                                          <p:cBhvr>
                                            <p:cTn id="77" dur="500"/>
                                            <p:tgtEl>
                                              <p:spTgt spid="128"/>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02"/>
                                            </p:tgtEl>
                                            <p:attrNameLst>
                                              <p:attrName>style.visibility</p:attrName>
                                            </p:attrNameLst>
                                          </p:cBhvr>
                                          <p:to>
                                            <p:strVal val="visible"/>
                                          </p:to>
                                        </p:set>
                                        <p:anim calcmode="lin" valueType="num">
                                          <p:cBhvr>
                                            <p:cTn id="80" dur="500" fill="hold"/>
                                            <p:tgtEl>
                                              <p:spTgt spid="102"/>
                                            </p:tgtEl>
                                            <p:attrNameLst>
                                              <p:attrName>ppt_w</p:attrName>
                                            </p:attrNameLst>
                                          </p:cBhvr>
                                          <p:tavLst>
                                            <p:tav tm="0">
                                              <p:val>
                                                <p:fltVal val="0"/>
                                              </p:val>
                                            </p:tav>
                                            <p:tav tm="100000">
                                              <p:val>
                                                <p:strVal val="#ppt_w"/>
                                              </p:val>
                                            </p:tav>
                                          </p:tavLst>
                                        </p:anim>
                                        <p:anim calcmode="lin" valueType="num">
                                          <p:cBhvr>
                                            <p:cTn id="81" dur="500" fill="hold"/>
                                            <p:tgtEl>
                                              <p:spTgt spid="102"/>
                                            </p:tgtEl>
                                            <p:attrNameLst>
                                              <p:attrName>ppt_h</p:attrName>
                                            </p:attrNameLst>
                                          </p:cBhvr>
                                          <p:tavLst>
                                            <p:tav tm="0">
                                              <p:val>
                                                <p:fltVal val="0"/>
                                              </p:val>
                                            </p:tav>
                                            <p:tav tm="100000">
                                              <p:val>
                                                <p:strVal val="#ppt_h"/>
                                              </p:val>
                                            </p:tav>
                                          </p:tavLst>
                                        </p:anim>
                                        <p:animEffect transition="in" filter="fade">
                                          <p:cBhvr>
                                            <p:cTn id="82" dur="500"/>
                                            <p:tgtEl>
                                              <p:spTgt spid="102"/>
                                            </p:tgtEl>
                                          </p:cBhvr>
                                        </p:animEffect>
                                      </p:childTnLst>
                                    </p:cTn>
                                  </p:par>
                                </p:childTnLst>
                              </p:cTn>
                            </p:par>
                            <p:par>
                              <p:cTn id="83" fill="hold">
                                <p:stCondLst>
                                  <p:cond delay="6000"/>
                                </p:stCondLst>
                                <p:childTnLst>
                                  <p:par>
                                    <p:cTn id="84" presetID="22" presetClass="entr" presetSubtype="8" fill="hold"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6500"/>
                                </p:stCondLst>
                                <p:childTnLst>
                                  <p:par>
                                    <p:cTn id="88" presetID="2" presetClass="entr" presetSubtype="2" fill="hold" nodeType="afterEffect" p14:presetBounceEnd="40000">
                                      <p:stCondLst>
                                        <p:cond delay="0"/>
                                      </p:stCondLst>
                                      <p:childTnLst>
                                        <p:set>
                                          <p:cBhvr>
                                            <p:cTn id="89" dur="1" fill="hold">
                                              <p:stCondLst>
                                                <p:cond delay="0"/>
                                              </p:stCondLst>
                                            </p:cTn>
                                            <p:tgtEl>
                                              <p:spTgt spid="120"/>
                                            </p:tgtEl>
                                            <p:attrNameLst>
                                              <p:attrName>style.visibility</p:attrName>
                                            </p:attrNameLst>
                                          </p:cBhvr>
                                          <p:to>
                                            <p:strVal val="visible"/>
                                          </p:to>
                                        </p:set>
                                        <p:anim calcmode="lin" valueType="num" p14:bounceEnd="40000">
                                          <p:cBhvr additive="base">
                                            <p:cTn id="90" dur="500" fill="hold"/>
                                            <p:tgtEl>
                                              <p:spTgt spid="120"/>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120"/>
                                            </p:tgtEl>
                                            <p:attrNameLst>
                                              <p:attrName>ppt_y</p:attrName>
                                            </p:attrNameLst>
                                          </p:cBhvr>
                                          <p:tavLst>
                                            <p:tav tm="0">
                                              <p:val>
                                                <p:strVal val="#ppt_y"/>
                                              </p:val>
                                            </p:tav>
                                            <p:tav tm="100000">
                                              <p:val>
                                                <p:strVal val="#ppt_y"/>
                                              </p:val>
                                            </p:tav>
                                          </p:tavLst>
                                        </p:anim>
                                      </p:childTnLst>
                                    </p:cTn>
                                  </p:par>
                                </p:childTnLst>
                              </p:cTn>
                            </p:par>
                            <p:par>
                              <p:cTn id="92" fill="hold">
                                <p:stCondLst>
                                  <p:cond delay="7000"/>
                                </p:stCondLst>
                                <p:childTnLst>
                                  <p:par>
                                    <p:cTn id="93" presetID="22" presetClass="entr" presetSubtype="8" fill="hold" grpId="0" nodeType="afterEffect">
                                      <p:stCondLst>
                                        <p:cond delay="0"/>
                                      </p:stCondLst>
                                      <p:childTnLst>
                                        <p:set>
                                          <p:cBhvr>
                                            <p:cTn id="94" dur="1" fill="hold">
                                              <p:stCondLst>
                                                <p:cond delay="0"/>
                                              </p:stCondLst>
                                            </p:cTn>
                                            <p:tgtEl>
                                              <p:spTgt spid="129"/>
                                            </p:tgtEl>
                                            <p:attrNameLst>
                                              <p:attrName>style.visibility</p:attrName>
                                            </p:attrNameLst>
                                          </p:cBhvr>
                                          <p:to>
                                            <p:strVal val="visible"/>
                                          </p:to>
                                        </p:set>
                                        <p:animEffect transition="in" filter="wipe(left)">
                                          <p:cBhvr>
                                            <p:cTn id="95" dur="500"/>
                                            <p:tgtEl>
                                              <p:spTgt spid="12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30"/>
                                            </p:tgtEl>
                                            <p:attrNameLst>
                                              <p:attrName>style.visibility</p:attrName>
                                            </p:attrNameLst>
                                          </p:cBhvr>
                                          <p:to>
                                            <p:strVal val="visible"/>
                                          </p:to>
                                        </p:set>
                                        <p:animEffect transition="in" filter="wipe(left)">
                                          <p:cBhvr>
                                            <p:cTn id="98"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9" grpId="0" animBg="1"/>
          <p:bldP spid="100" grpId="0" animBg="1"/>
          <p:bldP spid="101" grpId="0" animBg="1"/>
          <p:bldP spid="102" grpId="0" animBg="1"/>
          <p:bldP spid="125" grpId="0"/>
          <p:bldP spid="126" grpId="0"/>
          <p:bldP spid="127" grpId="0"/>
          <p:bldP spid="128" grpId="0"/>
          <p:bldP spid="129" grpId="0"/>
          <p:bldP spid="13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p:cTn id="7" dur="400" fill="hold"/>
                                            <p:tgtEl>
                                              <p:spTgt spid="96"/>
                                            </p:tgtEl>
                                            <p:attrNameLst>
                                              <p:attrName>ppt_w</p:attrName>
                                            </p:attrNameLst>
                                          </p:cBhvr>
                                          <p:tavLst>
                                            <p:tav tm="0">
                                              <p:val>
                                                <p:fltVal val="0"/>
                                              </p:val>
                                            </p:tav>
                                            <p:tav tm="100000">
                                              <p:val>
                                                <p:strVal val="#ppt_w"/>
                                              </p:val>
                                            </p:tav>
                                          </p:tavLst>
                                        </p:anim>
                                        <p:anim calcmode="lin" valueType="num">
                                          <p:cBhvr>
                                            <p:cTn id="8" dur="400" fill="hold"/>
                                            <p:tgtEl>
                                              <p:spTgt spid="96"/>
                                            </p:tgtEl>
                                            <p:attrNameLst>
                                              <p:attrName>ppt_h</p:attrName>
                                            </p:attrNameLst>
                                          </p:cBhvr>
                                          <p:tavLst>
                                            <p:tav tm="0">
                                              <p:val>
                                                <p:fltVal val="0"/>
                                              </p:val>
                                            </p:tav>
                                            <p:tav tm="100000">
                                              <p:val>
                                                <p:strVal val="#ppt_h"/>
                                              </p:val>
                                            </p:tav>
                                          </p:tavLst>
                                        </p:anim>
                                        <p:animEffect transition="in" filter="fade">
                                          <p:cBhvr>
                                            <p:cTn id="9" dur="400"/>
                                            <p:tgtEl>
                                              <p:spTgt spid="96"/>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wipe(up)">
                                          <p:cBhvr>
                                            <p:cTn id="13" dur="350"/>
                                            <p:tgtEl>
                                              <p:spTgt spid="89"/>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9"/>
                                            </p:tgtEl>
                                            <p:attrNameLst>
                                              <p:attrName>style.visibility</p:attrName>
                                            </p:attrNameLst>
                                          </p:cBhvr>
                                          <p:to>
                                            <p:strVal val="visible"/>
                                          </p:to>
                                        </p:set>
                                        <p:anim calcmode="lin" valueType="num">
                                          <p:cBhvr>
                                            <p:cTn id="17" dur="500" fill="hold"/>
                                            <p:tgtEl>
                                              <p:spTgt spid="99"/>
                                            </p:tgtEl>
                                            <p:attrNameLst>
                                              <p:attrName>ppt_w</p:attrName>
                                            </p:attrNameLst>
                                          </p:cBhvr>
                                          <p:tavLst>
                                            <p:tav tm="0">
                                              <p:val>
                                                <p:fltVal val="0"/>
                                              </p:val>
                                            </p:tav>
                                            <p:tav tm="100000">
                                              <p:val>
                                                <p:strVal val="#ppt_w"/>
                                              </p:val>
                                            </p:tav>
                                          </p:tavLst>
                                        </p:anim>
                                        <p:anim calcmode="lin" valueType="num">
                                          <p:cBhvr>
                                            <p:cTn id="18" dur="500" fill="hold"/>
                                            <p:tgtEl>
                                              <p:spTgt spid="99"/>
                                            </p:tgtEl>
                                            <p:attrNameLst>
                                              <p:attrName>ppt_h</p:attrName>
                                            </p:attrNameLst>
                                          </p:cBhvr>
                                          <p:tavLst>
                                            <p:tav tm="0">
                                              <p:val>
                                                <p:fltVal val="0"/>
                                              </p:val>
                                            </p:tav>
                                            <p:tav tm="100000">
                                              <p:val>
                                                <p:strVal val="#ppt_h"/>
                                              </p:val>
                                            </p:tav>
                                          </p:tavLst>
                                        </p:anim>
                                        <p:animEffect transition="in" filter="fade">
                                          <p:cBhvr>
                                            <p:cTn id="19" dur="500"/>
                                            <p:tgtEl>
                                              <p:spTgt spid="99"/>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wipe(left)">
                                          <p:cBhvr>
                                            <p:cTn id="23" dur="500"/>
                                            <p:tgtEl>
                                              <p:spTgt spid="90"/>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03"/>
                                            </p:tgtEl>
                                            <p:attrNameLst>
                                              <p:attrName>style.visibility</p:attrName>
                                            </p:attrNameLst>
                                          </p:cBhvr>
                                          <p:to>
                                            <p:strVal val="visible"/>
                                          </p:to>
                                        </p:set>
                                        <p:anim calcmode="lin" valueType="num">
                                          <p:cBhvr additive="base">
                                            <p:cTn id="27" dur="500" fill="hold"/>
                                            <p:tgtEl>
                                              <p:spTgt spid="103"/>
                                            </p:tgtEl>
                                            <p:attrNameLst>
                                              <p:attrName>ppt_x</p:attrName>
                                            </p:attrNameLst>
                                          </p:cBhvr>
                                          <p:tavLst>
                                            <p:tav tm="0">
                                              <p:val>
                                                <p:strVal val="1+#ppt_w/2"/>
                                              </p:val>
                                            </p:tav>
                                            <p:tav tm="100000">
                                              <p:val>
                                                <p:strVal val="#ppt_x"/>
                                              </p:val>
                                            </p:tav>
                                          </p:tavLst>
                                        </p:anim>
                                        <p:anim calcmode="lin" valueType="num">
                                          <p:cBhvr additive="base">
                                            <p:cTn id="28" dur="500" fill="hold"/>
                                            <p:tgtEl>
                                              <p:spTgt spid="10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wipe(left)">
                                          <p:cBhvr>
                                            <p:cTn id="32" dur="500"/>
                                            <p:tgtEl>
                                              <p:spTgt spid="9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left)">
                                          <p:cBhvr>
                                            <p:cTn id="35" dur="500"/>
                                            <p:tgtEl>
                                              <p:spTgt spid="95"/>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00"/>
                                            </p:tgtEl>
                                            <p:attrNameLst>
                                              <p:attrName>style.visibility</p:attrName>
                                            </p:attrNameLst>
                                          </p:cBhvr>
                                          <p:to>
                                            <p:strVal val="visible"/>
                                          </p:to>
                                        </p:set>
                                        <p:anim calcmode="lin" valueType="num">
                                          <p:cBhvr>
                                            <p:cTn id="38" dur="500" fill="hold"/>
                                            <p:tgtEl>
                                              <p:spTgt spid="100"/>
                                            </p:tgtEl>
                                            <p:attrNameLst>
                                              <p:attrName>ppt_w</p:attrName>
                                            </p:attrNameLst>
                                          </p:cBhvr>
                                          <p:tavLst>
                                            <p:tav tm="0">
                                              <p:val>
                                                <p:fltVal val="0"/>
                                              </p:val>
                                            </p:tav>
                                            <p:tav tm="100000">
                                              <p:val>
                                                <p:strVal val="#ppt_w"/>
                                              </p:val>
                                            </p:tav>
                                          </p:tavLst>
                                        </p:anim>
                                        <p:anim calcmode="lin" valueType="num">
                                          <p:cBhvr>
                                            <p:cTn id="39" dur="500" fill="hold"/>
                                            <p:tgtEl>
                                              <p:spTgt spid="100"/>
                                            </p:tgtEl>
                                            <p:attrNameLst>
                                              <p:attrName>ppt_h</p:attrName>
                                            </p:attrNameLst>
                                          </p:cBhvr>
                                          <p:tavLst>
                                            <p:tav tm="0">
                                              <p:val>
                                                <p:fltVal val="0"/>
                                              </p:val>
                                            </p:tav>
                                            <p:tav tm="100000">
                                              <p:val>
                                                <p:strVal val="#ppt_h"/>
                                              </p:val>
                                            </p:tav>
                                          </p:tavLst>
                                        </p:anim>
                                        <p:animEffect transition="in" filter="fade">
                                          <p:cBhvr>
                                            <p:cTn id="40" dur="500"/>
                                            <p:tgtEl>
                                              <p:spTgt spid="100"/>
                                            </p:tgtEl>
                                          </p:cBhvr>
                                        </p:animEffec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92"/>
                                            </p:tgtEl>
                                            <p:attrNameLst>
                                              <p:attrName>style.visibility</p:attrName>
                                            </p:attrNameLst>
                                          </p:cBhvr>
                                          <p:to>
                                            <p:strVal val="visible"/>
                                          </p:to>
                                        </p:set>
                                        <p:animEffect transition="in" filter="wipe(left)">
                                          <p:cBhvr>
                                            <p:cTn id="44" dur="500"/>
                                            <p:tgtEl>
                                              <p:spTgt spid="92"/>
                                            </p:tgtEl>
                                          </p:cBhvr>
                                        </p:animEffect>
                                      </p:childTnLst>
                                    </p:cTn>
                                  </p:par>
                                </p:childTnLst>
                              </p:cTn>
                            </p:par>
                            <p:par>
                              <p:cTn id="45" fill="hold">
                                <p:stCondLst>
                                  <p:cond delay="3500"/>
                                </p:stCondLst>
                                <p:childTnLst>
                                  <p:par>
                                    <p:cTn id="46" presetID="2" presetClass="entr" presetSubtype="2" fill="hold" nodeType="afterEffect">
                                      <p:stCondLst>
                                        <p:cond delay="0"/>
                                      </p:stCondLst>
                                      <p:childTnLst>
                                        <p:set>
                                          <p:cBhvr>
                                            <p:cTn id="47" dur="1" fill="hold">
                                              <p:stCondLst>
                                                <p:cond delay="0"/>
                                              </p:stCondLst>
                                            </p:cTn>
                                            <p:tgtEl>
                                              <p:spTgt spid="110"/>
                                            </p:tgtEl>
                                            <p:attrNameLst>
                                              <p:attrName>style.visibility</p:attrName>
                                            </p:attrNameLst>
                                          </p:cBhvr>
                                          <p:to>
                                            <p:strVal val="visible"/>
                                          </p:to>
                                        </p:set>
                                        <p:anim calcmode="lin" valueType="num">
                                          <p:cBhvr additive="base">
                                            <p:cTn id="48" dur="500" fill="hold"/>
                                            <p:tgtEl>
                                              <p:spTgt spid="110"/>
                                            </p:tgtEl>
                                            <p:attrNameLst>
                                              <p:attrName>ppt_x</p:attrName>
                                            </p:attrNameLst>
                                          </p:cBhvr>
                                          <p:tavLst>
                                            <p:tav tm="0">
                                              <p:val>
                                                <p:strVal val="1+#ppt_w/2"/>
                                              </p:val>
                                            </p:tav>
                                            <p:tav tm="100000">
                                              <p:val>
                                                <p:strVal val="#ppt_x"/>
                                              </p:val>
                                            </p:tav>
                                          </p:tavLst>
                                        </p:anim>
                                        <p:anim calcmode="lin" valueType="num">
                                          <p:cBhvr additive="base">
                                            <p:cTn id="49" dur="500" fill="hold"/>
                                            <p:tgtEl>
                                              <p:spTgt spid="110"/>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125"/>
                                            </p:tgtEl>
                                            <p:attrNameLst>
                                              <p:attrName>style.visibility</p:attrName>
                                            </p:attrNameLst>
                                          </p:cBhvr>
                                          <p:to>
                                            <p:strVal val="visible"/>
                                          </p:to>
                                        </p:set>
                                        <p:animEffect transition="in" filter="wipe(left)">
                                          <p:cBhvr>
                                            <p:cTn id="53" dur="500"/>
                                            <p:tgtEl>
                                              <p:spTgt spid="12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26"/>
                                            </p:tgtEl>
                                            <p:attrNameLst>
                                              <p:attrName>style.visibility</p:attrName>
                                            </p:attrNameLst>
                                          </p:cBhvr>
                                          <p:to>
                                            <p:strVal val="visible"/>
                                          </p:to>
                                        </p:set>
                                        <p:animEffect transition="in" filter="wipe(left)">
                                          <p:cBhvr>
                                            <p:cTn id="56" dur="500"/>
                                            <p:tgtEl>
                                              <p:spTgt spid="126"/>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01"/>
                                            </p:tgtEl>
                                            <p:attrNameLst>
                                              <p:attrName>style.visibility</p:attrName>
                                            </p:attrNameLst>
                                          </p:cBhvr>
                                          <p:to>
                                            <p:strVal val="visible"/>
                                          </p:to>
                                        </p:set>
                                        <p:anim calcmode="lin" valueType="num">
                                          <p:cBhvr>
                                            <p:cTn id="59" dur="500" fill="hold"/>
                                            <p:tgtEl>
                                              <p:spTgt spid="101"/>
                                            </p:tgtEl>
                                            <p:attrNameLst>
                                              <p:attrName>ppt_w</p:attrName>
                                            </p:attrNameLst>
                                          </p:cBhvr>
                                          <p:tavLst>
                                            <p:tav tm="0">
                                              <p:val>
                                                <p:fltVal val="0"/>
                                              </p:val>
                                            </p:tav>
                                            <p:tav tm="100000">
                                              <p:val>
                                                <p:strVal val="#ppt_w"/>
                                              </p:val>
                                            </p:tav>
                                          </p:tavLst>
                                        </p:anim>
                                        <p:anim calcmode="lin" valueType="num">
                                          <p:cBhvr>
                                            <p:cTn id="60" dur="500" fill="hold"/>
                                            <p:tgtEl>
                                              <p:spTgt spid="101"/>
                                            </p:tgtEl>
                                            <p:attrNameLst>
                                              <p:attrName>ppt_h</p:attrName>
                                            </p:attrNameLst>
                                          </p:cBhvr>
                                          <p:tavLst>
                                            <p:tav tm="0">
                                              <p:val>
                                                <p:fltVal val="0"/>
                                              </p:val>
                                            </p:tav>
                                            <p:tav tm="100000">
                                              <p:val>
                                                <p:strVal val="#ppt_h"/>
                                              </p:val>
                                            </p:tav>
                                          </p:tavLst>
                                        </p:anim>
                                        <p:animEffect transition="in" filter="fade">
                                          <p:cBhvr>
                                            <p:cTn id="61" dur="500"/>
                                            <p:tgtEl>
                                              <p:spTgt spid="101"/>
                                            </p:tgtEl>
                                          </p:cBhvr>
                                        </p:animEffect>
                                      </p:childTnLst>
                                    </p:cTn>
                                  </p:par>
                                </p:childTnLst>
                              </p:cTn>
                            </p:par>
                            <p:par>
                              <p:cTn id="62" fill="hold">
                                <p:stCondLst>
                                  <p:cond delay="4500"/>
                                </p:stCondLst>
                                <p:childTnLst>
                                  <p:par>
                                    <p:cTn id="63" presetID="22" presetClass="entr" presetSubtype="8" fill="hold"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wipe(left)">
                                          <p:cBhvr>
                                            <p:cTn id="65" dur="500"/>
                                            <p:tgtEl>
                                              <p:spTgt spid="93"/>
                                            </p:tgtEl>
                                          </p:cBhvr>
                                        </p:animEffect>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115"/>
                                            </p:tgtEl>
                                            <p:attrNameLst>
                                              <p:attrName>style.visibility</p:attrName>
                                            </p:attrNameLst>
                                          </p:cBhvr>
                                          <p:to>
                                            <p:strVal val="visible"/>
                                          </p:to>
                                        </p:set>
                                        <p:anim calcmode="lin" valueType="num">
                                          <p:cBhvr additive="base">
                                            <p:cTn id="69" dur="500" fill="hold"/>
                                            <p:tgtEl>
                                              <p:spTgt spid="115"/>
                                            </p:tgtEl>
                                            <p:attrNameLst>
                                              <p:attrName>ppt_x</p:attrName>
                                            </p:attrNameLst>
                                          </p:cBhvr>
                                          <p:tavLst>
                                            <p:tav tm="0">
                                              <p:val>
                                                <p:strVal val="1+#ppt_w/2"/>
                                              </p:val>
                                            </p:tav>
                                            <p:tav tm="100000">
                                              <p:val>
                                                <p:strVal val="#ppt_x"/>
                                              </p:val>
                                            </p:tav>
                                          </p:tavLst>
                                        </p:anim>
                                        <p:anim calcmode="lin" valueType="num">
                                          <p:cBhvr additive="base">
                                            <p:cTn id="70" dur="500" fill="hold"/>
                                            <p:tgtEl>
                                              <p:spTgt spid="115"/>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2" presetClass="entr" presetSubtype="8" fill="hold" grpId="0" nodeType="afterEffect">
                                      <p:stCondLst>
                                        <p:cond delay="0"/>
                                      </p:stCondLst>
                                      <p:childTnLst>
                                        <p:set>
                                          <p:cBhvr>
                                            <p:cTn id="73" dur="1" fill="hold">
                                              <p:stCondLst>
                                                <p:cond delay="0"/>
                                              </p:stCondLst>
                                            </p:cTn>
                                            <p:tgtEl>
                                              <p:spTgt spid="127"/>
                                            </p:tgtEl>
                                            <p:attrNameLst>
                                              <p:attrName>style.visibility</p:attrName>
                                            </p:attrNameLst>
                                          </p:cBhvr>
                                          <p:to>
                                            <p:strVal val="visible"/>
                                          </p:to>
                                        </p:set>
                                        <p:animEffect transition="in" filter="wipe(left)">
                                          <p:cBhvr>
                                            <p:cTn id="74" dur="500"/>
                                            <p:tgtEl>
                                              <p:spTgt spid="127"/>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28"/>
                                            </p:tgtEl>
                                            <p:attrNameLst>
                                              <p:attrName>style.visibility</p:attrName>
                                            </p:attrNameLst>
                                          </p:cBhvr>
                                          <p:to>
                                            <p:strVal val="visible"/>
                                          </p:to>
                                        </p:set>
                                        <p:animEffect transition="in" filter="wipe(left)">
                                          <p:cBhvr>
                                            <p:cTn id="77" dur="500"/>
                                            <p:tgtEl>
                                              <p:spTgt spid="128"/>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02"/>
                                            </p:tgtEl>
                                            <p:attrNameLst>
                                              <p:attrName>style.visibility</p:attrName>
                                            </p:attrNameLst>
                                          </p:cBhvr>
                                          <p:to>
                                            <p:strVal val="visible"/>
                                          </p:to>
                                        </p:set>
                                        <p:anim calcmode="lin" valueType="num">
                                          <p:cBhvr>
                                            <p:cTn id="80" dur="500" fill="hold"/>
                                            <p:tgtEl>
                                              <p:spTgt spid="102"/>
                                            </p:tgtEl>
                                            <p:attrNameLst>
                                              <p:attrName>ppt_w</p:attrName>
                                            </p:attrNameLst>
                                          </p:cBhvr>
                                          <p:tavLst>
                                            <p:tav tm="0">
                                              <p:val>
                                                <p:fltVal val="0"/>
                                              </p:val>
                                            </p:tav>
                                            <p:tav tm="100000">
                                              <p:val>
                                                <p:strVal val="#ppt_w"/>
                                              </p:val>
                                            </p:tav>
                                          </p:tavLst>
                                        </p:anim>
                                        <p:anim calcmode="lin" valueType="num">
                                          <p:cBhvr>
                                            <p:cTn id="81" dur="500" fill="hold"/>
                                            <p:tgtEl>
                                              <p:spTgt spid="102"/>
                                            </p:tgtEl>
                                            <p:attrNameLst>
                                              <p:attrName>ppt_h</p:attrName>
                                            </p:attrNameLst>
                                          </p:cBhvr>
                                          <p:tavLst>
                                            <p:tav tm="0">
                                              <p:val>
                                                <p:fltVal val="0"/>
                                              </p:val>
                                            </p:tav>
                                            <p:tav tm="100000">
                                              <p:val>
                                                <p:strVal val="#ppt_h"/>
                                              </p:val>
                                            </p:tav>
                                          </p:tavLst>
                                        </p:anim>
                                        <p:animEffect transition="in" filter="fade">
                                          <p:cBhvr>
                                            <p:cTn id="82" dur="500"/>
                                            <p:tgtEl>
                                              <p:spTgt spid="102"/>
                                            </p:tgtEl>
                                          </p:cBhvr>
                                        </p:animEffect>
                                      </p:childTnLst>
                                    </p:cTn>
                                  </p:par>
                                </p:childTnLst>
                              </p:cTn>
                            </p:par>
                            <p:par>
                              <p:cTn id="83" fill="hold">
                                <p:stCondLst>
                                  <p:cond delay="6000"/>
                                </p:stCondLst>
                                <p:childTnLst>
                                  <p:par>
                                    <p:cTn id="84" presetID="22" presetClass="entr" presetSubtype="8" fill="hold"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6500"/>
                                </p:stCondLst>
                                <p:childTnLst>
                                  <p:par>
                                    <p:cTn id="88" presetID="2" presetClass="entr" presetSubtype="2" fill="hold" nodeType="afterEffect">
                                      <p:stCondLst>
                                        <p:cond delay="0"/>
                                      </p:stCondLst>
                                      <p:childTnLst>
                                        <p:set>
                                          <p:cBhvr>
                                            <p:cTn id="89" dur="1" fill="hold">
                                              <p:stCondLst>
                                                <p:cond delay="0"/>
                                              </p:stCondLst>
                                            </p:cTn>
                                            <p:tgtEl>
                                              <p:spTgt spid="120"/>
                                            </p:tgtEl>
                                            <p:attrNameLst>
                                              <p:attrName>style.visibility</p:attrName>
                                            </p:attrNameLst>
                                          </p:cBhvr>
                                          <p:to>
                                            <p:strVal val="visible"/>
                                          </p:to>
                                        </p:set>
                                        <p:anim calcmode="lin" valueType="num">
                                          <p:cBhvr additive="base">
                                            <p:cTn id="90" dur="500" fill="hold"/>
                                            <p:tgtEl>
                                              <p:spTgt spid="120"/>
                                            </p:tgtEl>
                                            <p:attrNameLst>
                                              <p:attrName>ppt_x</p:attrName>
                                            </p:attrNameLst>
                                          </p:cBhvr>
                                          <p:tavLst>
                                            <p:tav tm="0">
                                              <p:val>
                                                <p:strVal val="1+#ppt_w/2"/>
                                              </p:val>
                                            </p:tav>
                                            <p:tav tm="100000">
                                              <p:val>
                                                <p:strVal val="#ppt_x"/>
                                              </p:val>
                                            </p:tav>
                                          </p:tavLst>
                                        </p:anim>
                                        <p:anim calcmode="lin" valueType="num">
                                          <p:cBhvr additive="base">
                                            <p:cTn id="91" dur="500" fill="hold"/>
                                            <p:tgtEl>
                                              <p:spTgt spid="120"/>
                                            </p:tgtEl>
                                            <p:attrNameLst>
                                              <p:attrName>ppt_y</p:attrName>
                                            </p:attrNameLst>
                                          </p:cBhvr>
                                          <p:tavLst>
                                            <p:tav tm="0">
                                              <p:val>
                                                <p:strVal val="#ppt_y"/>
                                              </p:val>
                                            </p:tav>
                                            <p:tav tm="100000">
                                              <p:val>
                                                <p:strVal val="#ppt_y"/>
                                              </p:val>
                                            </p:tav>
                                          </p:tavLst>
                                        </p:anim>
                                      </p:childTnLst>
                                    </p:cTn>
                                  </p:par>
                                </p:childTnLst>
                              </p:cTn>
                            </p:par>
                            <p:par>
                              <p:cTn id="92" fill="hold">
                                <p:stCondLst>
                                  <p:cond delay="7000"/>
                                </p:stCondLst>
                                <p:childTnLst>
                                  <p:par>
                                    <p:cTn id="93" presetID="22" presetClass="entr" presetSubtype="8" fill="hold" grpId="0" nodeType="afterEffect">
                                      <p:stCondLst>
                                        <p:cond delay="0"/>
                                      </p:stCondLst>
                                      <p:childTnLst>
                                        <p:set>
                                          <p:cBhvr>
                                            <p:cTn id="94" dur="1" fill="hold">
                                              <p:stCondLst>
                                                <p:cond delay="0"/>
                                              </p:stCondLst>
                                            </p:cTn>
                                            <p:tgtEl>
                                              <p:spTgt spid="129"/>
                                            </p:tgtEl>
                                            <p:attrNameLst>
                                              <p:attrName>style.visibility</p:attrName>
                                            </p:attrNameLst>
                                          </p:cBhvr>
                                          <p:to>
                                            <p:strVal val="visible"/>
                                          </p:to>
                                        </p:set>
                                        <p:animEffect transition="in" filter="wipe(left)">
                                          <p:cBhvr>
                                            <p:cTn id="95" dur="500"/>
                                            <p:tgtEl>
                                              <p:spTgt spid="12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30"/>
                                            </p:tgtEl>
                                            <p:attrNameLst>
                                              <p:attrName>style.visibility</p:attrName>
                                            </p:attrNameLst>
                                          </p:cBhvr>
                                          <p:to>
                                            <p:strVal val="visible"/>
                                          </p:to>
                                        </p:set>
                                        <p:animEffect transition="in" filter="wipe(left)">
                                          <p:cBhvr>
                                            <p:cTn id="98"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9" grpId="0" animBg="1"/>
          <p:bldP spid="100" grpId="0" animBg="1"/>
          <p:bldP spid="101" grpId="0" animBg="1"/>
          <p:bldP spid="102" grpId="0" animBg="1"/>
          <p:bldP spid="125" grpId="0"/>
          <p:bldP spid="126" grpId="0"/>
          <p:bldP spid="127" grpId="0"/>
          <p:bldP spid="128" grpId="0"/>
          <p:bldP spid="129" grpId="0"/>
          <p:bldP spid="13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空心弧 50"/>
          <p:cNvSpPr/>
          <p:nvPr/>
        </p:nvSpPr>
        <p:spPr>
          <a:xfrm rot="5400000">
            <a:off x="514702" y="1875805"/>
            <a:ext cx="4190637" cy="3899619"/>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5" rIns="121908" bIns="60955" anchor="ctr"/>
          <a:lstStyle/>
          <a:p>
            <a:pPr algn="ctr" defTabSz="1218565">
              <a:defRPr/>
            </a:pPr>
            <a:endParaRPr lang="zh-CN" altLang="en-US" sz="332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52" name="直接连接符 51"/>
          <p:cNvCxnSpPr/>
          <p:nvPr/>
        </p:nvCxnSpPr>
        <p:spPr bwMode="auto">
          <a:xfrm>
            <a:off x="3422570" y="1989445"/>
            <a:ext cx="19219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bwMode="auto">
          <a:xfrm>
            <a:off x="3488766" y="5710299"/>
            <a:ext cx="1919817"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bwMode="auto">
          <a:xfrm>
            <a:off x="4584729" y="3251248"/>
            <a:ext cx="1778844"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endCxn id="81" idx="2"/>
          </p:cNvCxnSpPr>
          <p:nvPr/>
        </p:nvCxnSpPr>
        <p:spPr bwMode="auto">
          <a:xfrm>
            <a:off x="4392084" y="4564575"/>
            <a:ext cx="19209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6615176" y="1515641"/>
            <a:ext cx="1785080" cy="430877"/>
          </a:xfrm>
          <a:prstGeom prst="rect">
            <a:avLst/>
          </a:prstGeom>
        </p:spPr>
        <p:txBody>
          <a:bodyPr wrap="none" lIns="121908" tIns="60955" rIns="121908" bIns="60955">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添加标题文本</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57" name="矩形 47"/>
          <p:cNvSpPr>
            <a:spLocks noChangeArrowheads="1"/>
          </p:cNvSpPr>
          <p:nvPr/>
        </p:nvSpPr>
        <p:spPr bwMode="auto">
          <a:xfrm>
            <a:off x="6576053" y="1825945"/>
            <a:ext cx="4057651" cy="702362"/>
          </a:xfrm>
          <a:prstGeom prst="rect">
            <a:avLst/>
          </a:prstGeom>
          <a:noFill/>
          <a:ln>
            <a:noFill/>
          </a:ln>
        </p:spPr>
        <p:txBody>
          <a:bodyPr lIns="121908" tIns="60955" rIns="121908" bIns="609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335" dirty="0">
                <a:gradFill>
                  <a:gsLst>
                    <a:gs pos="83000">
                      <a:prstClr val="black">
                        <a:lumMod val="95000"/>
                        <a:lumOff val="5000"/>
                      </a:prstClr>
                    </a:gs>
                    <a:gs pos="100000">
                      <a:prstClr val="black">
                        <a:lumMod val="95000"/>
                        <a:lumOff val="5000"/>
                      </a:prstClr>
                    </a:gs>
                  </a:gsLst>
                  <a:lin ang="5400000" scaled="1"/>
                </a:gradFill>
              </a:rPr>
              <a:t>点击输入简要文字内容，文字内容需概括精炼，不用多余的文字修饰，言简意赅的说明该项内容。</a:t>
            </a:r>
            <a:endParaRPr lang="en-US" altLang="zh-CN" sz="1335" dirty="0">
              <a:gradFill>
                <a:gsLst>
                  <a:gs pos="83000">
                    <a:prstClr val="black">
                      <a:lumMod val="95000"/>
                      <a:lumOff val="5000"/>
                    </a:prstClr>
                  </a:gs>
                  <a:gs pos="100000">
                    <a:prstClr val="black">
                      <a:lumMod val="95000"/>
                      <a:lumOff val="5000"/>
                    </a:prstClr>
                  </a:gs>
                </a:gsLst>
                <a:lin ang="5400000" scaled="1"/>
              </a:gradFill>
            </a:endParaRPr>
          </a:p>
        </p:txBody>
      </p:sp>
      <p:grpSp>
        <p:nvGrpSpPr>
          <p:cNvPr id="58" name="组合 57"/>
          <p:cNvGrpSpPr/>
          <p:nvPr/>
        </p:nvGrpSpPr>
        <p:grpSpPr bwMode="auto">
          <a:xfrm>
            <a:off x="800432" y="2316636"/>
            <a:ext cx="3012857" cy="3012857"/>
            <a:chOff x="1103084" y="2155824"/>
            <a:chExt cx="3176815" cy="3176815"/>
          </a:xfrm>
        </p:grpSpPr>
        <p:sp>
          <p:nvSpPr>
            <p:cNvPr id="59" name="椭圆 58"/>
            <p:cNvSpPr/>
            <p:nvPr/>
          </p:nvSpPr>
          <p:spPr>
            <a:xfrm>
              <a:off x="1103084" y="2155824"/>
              <a:ext cx="3176815" cy="3176815"/>
            </a:xfrm>
            <a:prstGeom prst="ellipse">
              <a:avLst/>
            </a:prstGeom>
            <a:solidFill>
              <a:srgbClr val="4BAF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defRPr/>
              </a:pPr>
              <a:endParaRPr lang="zh-CN" altLang="en-US" sz="24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0" name="椭圆 59"/>
            <p:cNvSpPr/>
            <p:nvPr/>
          </p:nvSpPr>
          <p:spPr>
            <a:xfrm>
              <a:off x="1281791" y="2334530"/>
              <a:ext cx="2819402" cy="2819403"/>
            </a:xfrm>
            <a:prstGeom prst="ellips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defRPr/>
              </a:pPr>
              <a:endParaRPr lang="zh-CN" altLang="en-US" sz="24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61" name="椭圆 60"/>
          <p:cNvSpPr/>
          <p:nvPr/>
        </p:nvSpPr>
        <p:spPr>
          <a:xfrm>
            <a:off x="3119669" y="1700808"/>
            <a:ext cx="497747" cy="497747"/>
          </a:xfrm>
          <a:prstGeom prst="ellipse">
            <a:avLst/>
          </a:prstGeom>
          <a:solidFill>
            <a:srgbClr val="4BAF3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1</a:t>
            </a:r>
            <a:endParaRPr lang="zh-CN" altLang="en-US" sz="2400" dirty="0">
              <a:solidFill>
                <a:prstClr val="white"/>
              </a:solidFill>
            </a:endParaRPr>
          </a:p>
        </p:txBody>
      </p:sp>
      <p:sp>
        <p:nvSpPr>
          <p:cNvPr id="62" name="椭圆 61"/>
          <p:cNvSpPr/>
          <p:nvPr/>
        </p:nvSpPr>
        <p:spPr>
          <a:xfrm>
            <a:off x="4175787" y="2982037"/>
            <a:ext cx="497747" cy="497747"/>
          </a:xfrm>
          <a:prstGeom prst="ellipse">
            <a:avLst/>
          </a:prstGeom>
          <a:solidFill>
            <a:srgbClr val="4BAF3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2</a:t>
            </a:r>
            <a:endParaRPr lang="zh-CN" altLang="en-US" sz="2400" dirty="0">
              <a:solidFill>
                <a:prstClr val="white"/>
              </a:solidFill>
            </a:endParaRPr>
          </a:p>
        </p:txBody>
      </p:sp>
      <p:sp>
        <p:nvSpPr>
          <p:cNvPr id="63" name="椭圆 62"/>
          <p:cNvSpPr/>
          <p:nvPr/>
        </p:nvSpPr>
        <p:spPr>
          <a:xfrm>
            <a:off x="4147867" y="4291895"/>
            <a:ext cx="497747" cy="497747"/>
          </a:xfrm>
          <a:prstGeom prst="ellipse">
            <a:avLst/>
          </a:prstGeom>
          <a:solidFill>
            <a:srgbClr val="4BAF3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3</a:t>
            </a:r>
            <a:endParaRPr lang="zh-CN" altLang="en-US" sz="2400" dirty="0">
              <a:solidFill>
                <a:prstClr val="white"/>
              </a:solidFill>
            </a:endParaRPr>
          </a:p>
        </p:txBody>
      </p:sp>
      <p:sp>
        <p:nvSpPr>
          <p:cNvPr id="64" name="椭圆 63"/>
          <p:cNvSpPr/>
          <p:nvPr/>
        </p:nvSpPr>
        <p:spPr>
          <a:xfrm>
            <a:off x="3119669" y="5425503"/>
            <a:ext cx="497747" cy="497747"/>
          </a:xfrm>
          <a:prstGeom prst="ellipse">
            <a:avLst/>
          </a:prstGeom>
          <a:solidFill>
            <a:srgbClr val="4BAF3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4</a:t>
            </a:r>
            <a:endParaRPr lang="zh-CN" altLang="en-US" sz="2400" dirty="0">
              <a:solidFill>
                <a:prstClr val="white"/>
              </a:solidFill>
            </a:endParaRPr>
          </a:p>
        </p:txBody>
      </p:sp>
      <p:grpSp>
        <p:nvGrpSpPr>
          <p:cNvPr id="65" name="组合 64"/>
          <p:cNvGrpSpPr/>
          <p:nvPr/>
        </p:nvGrpSpPr>
        <p:grpSpPr>
          <a:xfrm>
            <a:off x="5319507" y="1419629"/>
            <a:ext cx="1145275" cy="1145275"/>
            <a:chOff x="3989630" y="984316"/>
            <a:chExt cx="858956" cy="858956"/>
          </a:xfrm>
        </p:grpSpPr>
        <p:grpSp>
          <p:nvGrpSpPr>
            <p:cNvPr id="66" name="组合 65"/>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71" name="椭圆 7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7" name="组合 54"/>
            <p:cNvGrpSpPr>
              <a:grpSpLocks noChangeAspect="1"/>
            </p:cNvGrpSpPr>
            <p:nvPr/>
          </p:nvGrpSpPr>
          <p:grpSpPr bwMode="auto">
            <a:xfrm>
              <a:off x="4230408" y="1145668"/>
              <a:ext cx="389996" cy="469766"/>
              <a:chOff x="3452849" y="2667439"/>
              <a:chExt cx="239345" cy="288607"/>
            </a:xfrm>
          </p:grpSpPr>
          <p:sp>
            <p:nvSpPr>
              <p:cNvPr id="68" name="Freeform 846"/>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4BAF31"/>
              </a:solidFill>
              <a:ln>
                <a:noFill/>
              </a:ln>
            </p:spPr>
            <p:txBody>
              <a:bodyPr lIns="162560" tIns="81280" rIns="162560" bIns="81280"/>
              <a:lstStyle/>
              <a:p>
                <a:pPr defTabSz="1218565">
                  <a:defRPr/>
                </a:pPr>
                <a:endParaRPr lang="zh-CN" altLang="en-US" sz="332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9" name="Freeform 847"/>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4BAF31"/>
              </a:solidFill>
              <a:ln>
                <a:noFill/>
              </a:ln>
            </p:spPr>
            <p:txBody>
              <a:bodyPr lIns="162560" tIns="81280" rIns="162560" bIns="81280"/>
              <a:lstStyle/>
              <a:p>
                <a:pPr defTabSz="1218565">
                  <a:defRPr/>
                </a:pPr>
                <a:endParaRPr lang="zh-CN" altLang="en-US" sz="332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72" name="组合 71"/>
          <p:cNvGrpSpPr/>
          <p:nvPr/>
        </p:nvGrpSpPr>
        <p:grpSpPr>
          <a:xfrm>
            <a:off x="6246283" y="2597787"/>
            <a:ext cx="1145275" cy="1145275"/>
            <a:chOff x="4684712" y="1948340"/>
            <a:chExt cx="858956" cy="858956"/>
          </a:xfrm>
        </p:grpSpPr>
        <p:grpSp>
          <p:nvGrpSpPr>
            <p:cNvPr id="73" name="组合 72"/>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83000">
                        <a:prstClr val="black">
                          <a:lumMod val="95000"/>
                          <a:lumOff val="5000"/>
                        </a:prstClr>
                      </a:gs>
                      <a:gs pos="100000">
                        <a:prstClr val="black">
                          <a:lumMod val="95000"/>
                          <a:lumOff val="5000"/>
                        </a:prstClr>
                      </a:gs>
                    </a:gsLst>
                    <a:lin ang="5400000" scaled="1"/>
                  </a:gradFill>
                </a:endParaRPr>
              </a:p>
            </p:txBody>
          </p:sp>
          <p:sp>
            <p:nvSpPr>
              <p:cNvPr id="76" name="椭圆 7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83000">
                        <a:prstClr val="black">
                          <a:lumMod val="95000"/>
                          <a:lumOff val="5000"/>
                        </a:prstClr>
                      </a:gs>
                      <a:gs pos="100000">
                        <a:prstClr val="black">
                          <a:lumMod val="95000"/>
                          <a:lumOff val="5000"/>
                        </a:prstClr>
                      </a:gs>
                    </a:gsLst>
                    <a:lin ang="5400000" scaled="1"/>
                  </a:gradFill>
                </a:endParaRPr>
              </a:p>
            </p:txBody>
          </p:sp>
        </p:grpSp>
        <p:sp>
          <p:nvSpPr>
            <p:cNvPr id="74"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4BAF31"/>
            </a:solidFill>
            <a:ln>
              <a:noFill/>
            </a:ln>
          </p:spPr>
          <p:txBody>
            <a:bodyPr lIns="162560" tIns="81280" rIns="162560" bIns="81280"/>
            <a:lstStyle/>
            <a:p>
              <a:pPr defTabSz="1218565">
                <a:defRPr/>
              </a:pPr>
              <a:endParaRPr lang="zh-CN" altLang="en-US" sz="3320">
                <a:gradFill>
                  <a:gsLst>
                    <a:gs pos="83000">
                      <a:prstClr val="black">
                        <a:lumMod val="95000"/>
                        <a:lumOff val="5000"/>
                      </a:prstClr>
                    </a:gs>
                    <a:gs pos="100000">
                      <a:prstClr val="black">
                        <a:lumMod val="95000"/>
                        <a:lumOff val="5000"/>
                      </a:prstClr>
                    </a:gs>
                  </a:gsLst>
                  <a:lin ang="5400000" scaled="1"/>
                </a:gra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7" name="组合 76"/>
          <p:cNvGrpSpPr/>
          <p:nvPr/>
        </p:nvGrpSpPr>
        <p:grpSpPr>
          <a:xfrm>
            <a:off x="6288021" y="3991937"/>
            <a:ext cx="1145275" cy="1145275"/>
            <a:chOff x="4716016" y="2993953"/>
            <a:chExt cx="858956" cy="858956"/>
          </a:xfrm>
        </p:grpSpPr>
        <p:grpSp>
          <p:nvGrpSpPr>
            <p:cNvPr id="78" name="组合 77"/>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83000">
                        <a:prstClr val="black">
                          <a:lumMod val="95000"/>
                          <a:lumOff val="5000"/>
                        </a:prstClr>
                      </a:gs>
                      <a:gs pos="100000">
                        <a:prstClr val="black">
                          <a:lumMod val="95000"/>
                          <a:lumOff val="5000"/>
                        </a:prstClr>
                      </a:gs>
                    </a:gsLst>
                    <a:lin ang="5400000" scaled="1"/>
                  </a:gradFill>
                </a:endParaRPr>
              </a:p>
            </p:txBody>
          </p:sp>
          <p:sp>
            <p:nvSpPr>
              <p:cNvPr id="81" name="椭圆 8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83000">
                        <a:prstClr val="black">
                          <a:lumMod val="95000"/>
                          <a:lumOff val="5000"/>
                        </a:prstClr>
                      </a:gs>
                      <a:gs pos="100000">
                        <a:prstClr val="black">
                          <a:lumMod val="95000"/>
                          <a:lumOff val="5000"/>
                        </a:prstClr>
                      </a:gs>
                    </a:gsLst>
                    <a:lin ang="5400000" scaled="1"/>
                  </a:gradFill>
                </a:endParaRPr>
              </a:p>
            </p:txBody>
          </p:sp>
        </p:grpSp>
        <p:sp>
          <p:nvSpPr>
            <p:cNvPr id="79"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4BAF31"/>
            </a:solidFill>
            <a:ln>
              <a:noFill/>
            </a:ln>
          </p:spPr>
          <p:txBody>
            <a:bodyPr lIns="162560" tIns="81280" rIns="162560" bIns="81280"/>
            <a:lstStyle/>
            <a:p>
              <a:pPr defTabSz="1218565">
                <a:defRPr/>
              </a:pPr>
              <a:endParaRPr lang="zh-CN" altLang="en-US" sz="3320">
                <a:gradFill>
                  <a:gsLst>
                    <a:gs pos="83000">
                      <a:prstClr val="black">
                        <a:lumMod val="95000"/>
                        <a:lumOff val="5000"/>
                      </a:prstClr>
                    </a:gs>
                    <a:gs pos="100000">
                      <a:prstClr val="black">
                        <a:lumMod val="95000"/>
                        <a:lumOff val="5000"/>
                      </a:prstClr>
                    </a:gs>
                  </a:gsLst>
                  <a:lin ang="5400000" scaled="1"/>
                </a:gra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2" name="组合 81"/>
          <p:cNvGrpSpPr/>
          <p:nvPr/>
        </p:nvGrpSpPr>
        <p:grpSpPr>
          <a:xfrm>
            <a:off x="5329128" y="5152848"/>
            <a:ext cx="1145275" cy="1145275"/>
            <a:chOff x="3996846" y="3864636"/>
            <a:chExt cx="858956" cy="858956"/>
          </a:xfrm>
        </p:grpSpPr>
        <p:grpSp>
          <p:nvGrpSpPr>
            <p:cNvPr id="86" name="组合 8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89" name="椭圆 8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8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4BAF31"/>
            </a:solidFill>
            <a:ln>
              <a:noFill/>
            </a:ln>
          </p:spPr>
          <p:txBody>
            <a:bodyPr lIns="162560" tIns="81280" rIns="162560" bIns="81280"/>
            <a:lstStyle/>
            <a:p>
              <a:pPr defTabSz="1218565">
                <a:defRPr/>
              </a:pPr>
              <a:endParaRPr lang="zh-CN" altLang="en-US" sz="332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90" name="矩形 89"/>
          <p:cNvSpPr/>
          <p:nvPr/>
        </p:nvSpPr>
        <p:spPr>
          <a:xfrm>
            <a:off x="7479272" y="2662754"/>
            <a:ext cx="1785080" cy="430877"/>
          </a:xfrm>
          <a:prstGeom prst="rect">
            <a:avLst/>
          </a:prstGeom>
        </p:spPr>
        <p:txBody>
          <a:bodyPr wrap="none" lIns="121908" tIns="60955" rIns="121908" bIns="60955">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添加标题文本</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91" name="矩形 47"/>
          <p:cNvSpPr>
            <a:spLocks noChangeArrowheads="1"/>
          </p:cNvSpPr>
          <p:nvPr/>
        </p:nvSpPr>
        <p:spPr bwMode="auto">
          <a:xfrm>
            <a:off x="7440149" y="2973058"/>
            <a:ext cx="4057651" cy="702362"/>
          </a:xfrm>
          <a:prstGeom prst="rect">
            <a:avLst/>
          </a:prstGeom>
          <a:noFill/>
          <a:ln>
            <a:noFill/>
          </a:ln>
        </p:spPr>
        <p:txBody>
          <a:bodyPr lIns="121908" tIns="60955" rIns="121908" bIns="609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335" dirty="0">
                <a:gradFill>
                  <a:gsLst>
                    <a:gs pos="83000">
                      <a:prstClr val="black">
                        <a:lumMod val="95000"/>
                        <a:lumOff val="5000"/>
                      </a:prstClr>
                    </a:gs>
                    <a:gs pos="100000">
                      <a:prstClr val="black">
                        <a:lumMod val="95000"/>
                        <a:lumOff val="5000"/>
                      </a:prstClr>
                    </a:gs>
                  </a:gsLst>
                  <a:lin ang="5400000" scaled="1"/>
                </a:gradFill>
              </a:rPr>
              <a:t>点击输入简要文字内容，文字内容需概括精炼，不用多余的文字修饰，言简意赅的说明该项内容。</a:t>
            </a:r>
            <a:endParaRPr lang="en-US" altLang="zh-CN" sz="1335" dirty="0">
              <a:gradFill>
                <a:gsLst>
                  <a:gs pos="83000">
                    <a:prstClr val="black">
                      <a:lumMod val="95000"/>
                      <a:lumOff val="5000"/>
                    </a:prstClr>
                  </a:gs>
                  <a:gs pos="100000">
                    <a:prstClr val="black">
                      <a:lumMod val="95000"/>
                      <a:lumOff val="5000"/>
                    </a:prstClr>
                  </a:gs>
                </a:gsLst>
                <a:lin ang="5400000" scaled="1"/>
              </a:gradFill>
            </a:endParaRPr>
          </a:p>
        </p:txBody>
      </p:sp>
      <p:sp>
        <p:nvSpPr>
          <p:cNvPr id="92" name="矩形 91"/>
          <p:cNvSpPr/>
          <p:nvPr/>
        </p:nvSpPr>
        <p:spPr>
          <a:xfrm>
            <a:off x="7578683" y="4037387"/>
            <a:ext cx="1785080" cy="430877"/>
          </a:xfrm>
          <a:prstGeom prst="rect">
            <a:avLst/>
          </a:prstGeom>
        </p:spPr>
        <p:txBody>
          <a:bodyPr wrap="none" lIns="121908" tIns="60955" rIns="121908" bIns="60955">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添加标题文本</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93" name="矩形 47"/>
          <p:cNvSpPr>
            <a:spLocks noChangeArrowheads="1"/>
          </p:cNvSpPr>
          <p:nvPr/>
        </p:nvSpPr>
        <p:spPr bwMode="auto">
          <a:xfrm>
            <a:off x="7539560" y="4347691"/>
            <a:ext cx="4057651" cy="702362"/>
          </a:xfrm>
          <a:prstGeom prst="rect">
            <a:avLst/>
          </a:prstGeom>
          <a:noFill/>
          <a:ln>
            <a:noFill/>
          </a:ln>
        </p:spPr>
        <p:txBody>
          <a:bodyPr lIns="121908" tIns="60955" rIns="121908" bIns="609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335" dirty="0">
                <a:gradFill>
                  <a:gsLst>
                    <a:gs pos="83000">
                      <a:prstClr val="black">
                        <a:lumMod val="95000"/>
                        <a:lumOff val="5000"/>
                      </a:prstClr>
                    </a:gs>
                    <a:gs pos="100000">
                      <a:prstClr val="black">
                        <a:lumMod val="95000"/>
                        <a:lumOff val="5000"/>
                      </a:prstClr>
                    </a:gs>
                  </a:gsLst>
                  <a:lin ang="5400000" scaled="1"/>
                </a:gradFill>
              </a:rPr>
              <a:t>点击输入简要文字内容，文字内容需概括精炼，不用多余的文字修饰，言简意赅的说明该项内容。</a:t>
            </a:r>
            <a:endParaRPr lang="en-US" altLang="zh-CN" sz="1335" dirty="0">
              <a:gradFill>
                <a:gsLst>
                  <a:gs pos="83000">
                    <a:prstClr val="black">
                      <a:lumMod val="95000"/>
                      <a:lumOff val="5000"/>
                    </a:prstClr>
                  </a:gs>
                  <a:gs pos="100000">
                    <a:prstClr val="black">
                      <a:lumMod val="95000"/>
                      <a:lumOff val="5000"/>
                    </a:prstClr>
                  </a:gs>
                </a:gsLst>
                <a:lin ang="5400000" scaled="1"/>
              </a:gradFill>
            </a:endParaRPr>
          </a:p>
        </p:txBody>
      </p:sp>
      <p:sp>
        <p:nvSpPr>
          <p:cNvPr id="94" name="矩形 93"/>
          <p:cNvSpPr/>
          <p:nvPr/>
        </p:nvSpPr>
        <p:spPr>
          <a:xfrm>
            <a:off x="6678689" y="5296613"/>
            <a:ext cx="1785080" cy="430877"/>
          </a:xfrm>
          <a:prstGeom prst="rect">
            <a:avLst/>
          </a:prstGeom>
        </p:spPr>
        <p:txBody>
          <a:bodyPr wrap="none" lIns="121908" tIns="60955" rIns="121908" bIns="60955">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添加标题文本</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95" name="矩形 47"/>
          <p:cNvSpPr>
            <a:spLocks noChangeArrowheads="1"/>
          </p:cNvSpPr>
          <p:nvPr/>
        </p:nvSpPr>
        <p:spPr bwMode="auto">
          <a:xfrm>
            <a:off x="6639567" y="5606917"/>
            <a:ext cx="4057651" cy="702362"/>
          </a:xfrm>
          <a:prstGeom prst="rect">
            <a:avLst/>
          </a:prstGeom>
          <a:noFill/>
          <a:ln>
            <a:noFill/>
          </a:ln>
        </p:spPr>
        <p:txBody>
          <a:bodyPr lIns="121908" tIns="60955" rIns="121908" bIns="609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335" dirty="0">
                <a:gradFill>
                  <a:gsLst>
                    <a:gs pos="83000">
                      <a:prstClr val="black">
                        <a:lumMod val="95000"/>
                        <a:lumOff val="5000"/>
                      </a:prstClr>
                    </a:gs>
                    <a:gs pos="100000">
                      <a:prstClr val="black">
                        <a:lumMod val="95000"/>
                        <a:lumOff val="5000"/>
                      </a:prstClr>
                    </a:gs>
                  </a:gsLst>
                  <a:lin ang="5400000" scaled="1"/>
                </a:gradFill>
              </a:rPr>
              <a:t>点击输入简要文字内容，文字内容需概括精炼，不用多余的文字修饰，言简意赅的说明该项内容。</a:t>
            </a:r>
            <a:endParaRPr lang="en-US" altLang="zh-CN" sz="1335" dirty="0">
              <a:gradFill>
                <a:gsLst>
                  <a:gs pos="83000">
                    <a:prstClr val="black">
                      <a:lumMod val="95000"/>
                      <a:lumOff val="5000"/>
                    </a:prstClr>
                  </a:gs>
                  <a:gs pos="100000">
                    <a:prstClr val="black">
                      <a:lumMod val="95000"/>
                      <a:lumOff val="5000"/>
                    </a:prstClr>
                  </a:gs>
                </a:gsLst>
                <a:lin ang="5400000" scaled="1"/>
              </a:gradFill>
            </a:endParaRPr>
          </a:p>
        </p:txBody>
      </p:sp>
      <p:grpSp>
        <p:nvGrpSpPr>
          <p:cNvPr id="96" name="组合 95"/>
          <p:cNvGrpSpPr/>
          <p:nvPr/>
        </p:nvGrpSpPr>
        <p:grpSpPr>
          <a:xfrm>
            <a:off x="750909" y="233770"/>
            <a:ext cx="1705027" cy="400110"/>
            <a:chOff x="378543" y="233770"/>
            <a:chExt cx="1705027" cy="400110"/>
          </a:xfrm>
        </p:grpSpPr>
        <p:sp>
          <p:nvSpPr>
            <p:cNvPr id="97" name="文本框 15"/>
            <p:cNvSpPr txBox="1"/>
            <p:nvPr/>
          </p:nvSpPr>
          <p:spPr>
            <a:xfrm flipH="1">
              <a:off x="618453" y="233770"/>
              <a:ext cx="146511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我的劣势</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98" name="组合 37"/>
            <p:cNvGrpSpPr/>
            <p:nvPr/>
          </p:nvGrpSpPr>
          <p:grpSpPr bwMode="auto">
            <a:xfrm rot="8400000">
              <a:off x="378543" y="364450"/>
              <a:ext cx="164225" cy="245348"/>
              <a:chOff x="0" y="0"/>
              <a:chExt cx="213756" cy="427512"/>
            </a:xfrm>
          </p:grpSpPr>
          <p:sp>
            <p:nvSpPr>
              <p:cNvPr id="99"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100"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400" fill="hold"/>
                                            <p:tgtEl>
                                              <p:spTgt spid="58"/>
                                            </p:tgtEl>
                                            <p:attrNameLst>
                                              <p:attrName>ppt_w</p:attrName>
                                            </p:attrNameLst>
                                          </p:cBhvr>
                                          <p:tavLst>
                                            <p:tav tm="0">
                                              <p:val>
                                                <p:fltVal val="0"/>
                                              </p:val>
                                            </p:tav>
                                            <p:tav tm="100000">
                                              <p:val>
                                                <p:strVal val="#ppt_w"/>
                                              </p:val>
                                            </p:tav>
                                          </p:tavLst>
                                        </p:anim>
                                        <p:anim calcmode="lin" valueType="num">
                                          <p:cBhvr>
                                            <p:cTn id="8" dur="400" fill="hold"/>
                                            <p:tgtEl>
                                              <p:spTgt spid="58"/>
                                            </p:tgtEl>
                                            <p:attrNameLst>
                                              <p:attrName>ppt_h</p:attrName>
                                            </p:attrNameLst>
                                          </p:cBhvr>
                                          <p:tavLst>
                                            <p:tav tm="0">
                                              <p:val>
                                                <p:fltVal val="0"/>
                                              </p:val>
                                            </p:tav>
                                            <p:tav tm="100000">
                                              <p:val>
                                                <p:strVal val="#ppt_h"/>
                                              </p:val>
                                            </p:tav>
                                          </p:tavLst>
                                        </p:anim>
                                        <p:animEffect transition="in" filter="fade">
                                          <p:cBhvr>
                                            <p:cTn id="9" dur="400"/>
                                            <p:tgtEl>
                                              <p:spTgt spid="58"/>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up)">
                                          <p:cBhvr>
                                            <p:cTn id="13" dur="350"/>
                                            <p:tgtEl>
                                              <p:spTgt spid="5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p:cTn id="17" dur="500" fill="hold"/>
                                            <p:tgtEl>
                                              <p:spTgt spid="61"/>
                                            </p:tgtEl>
                                            <p:attrNameLst>
                                              <p:attrName>ppt_w</p:attrName>
                                            </p:attrNameLst>
                                          </p:cBhvr>
                                          <p:tavLst>
                                            <p:tav tm="0">
                                              <p:val>
                                                <p:fltVal val="0"/>
                                              </p:val>
                                            </p:tav>
                                            <p:tav tm="100000">
                                              <p:val>
                                                <p:strVal val="#ppt_w"/>
                                              </p:val>
                                            </p:tav>
                                          </p:tavLst>
                                        </p:anim>
                                        <p:anim calcmode="lin" valueType="num">
                                          <p:cBhvr>
                                            <p:cTn id="18" dur="500" fill="hold"/>
                                            <p:tgtEl>
                                              <p:spTgt spid="61"/>
                                            </p:tgtEl>
                                            <p:attrNameLst>
                                              <p:attrName>ppt_h</p:attrName>
                                            </p:attrNameLst>
                                          </p:cBhvr>
                                          <p:tavLst>
                                            <p:tav tm="0">
                                              <p:val>
                                                <p:fltVal val="0"/>
                                              </p:val>
                                            </p:tav>
                                            <p:tav tm="100000">
                                              <p:val>
                                                <p:strVal val="#ppt_h"/>
                                              </p:val>
                                            </p:tav>
                                          </p:tavLst>
                                        </p:anim>
                                        <p:animEffect transition="in" filter="fade">
                                          <p:cBhvr>
                                            <p:cTn id="19" dur="500"/>
                                            <p:tgtEl>
                                              <p:spTgt spid="61"/>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left)">
                                          <p:cBhvr>
                                            <p:cTn id="23" dur="500"/>
                                            <p:tgtEl>
                                              <p:spTgt spid="52"/>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14:bounceEnd="40000">
                                          <p:cBhvr additive="base">
                                            <p:cTn id="27" dur="500" fill="hold"/>
                                            <p:tgtEl>
                                              <p:spTgt spid="65"/>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6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left)">
                                          <p:cBhvr>
                                            <p:cTn id="32" dur="500"/>
                                            <p:tgtEl>
                                              <p:spTgt spid="5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ppt_w</p:attrName>
                                            </p:attrNameLst>
                                          </p:cBhvr>
                                          <p:tavLst>
                                            <p:tav tm="0">
                                              <p:val>
                                                <p:fltVal val="0"/>
                                              </p:val>
                                            </p:tav>
                                            <p:tav tm="100000">
                                              <p:val>
                                                <p:strVal val="#ppt_w"/>
                                              </p:val>
                                            </p:tav>
                                          </p:tavLst>
                                        </p:anim>
                                        <p:anim calcmode="lin" valueType="num">
                                          <p:cBhvr>
                                            <p:cTn id="39" dur="500" fill="hold"/>
                                            <p:tgtEl>
                                              <p:spTgt spid="62"/>
                                            </p:tgtEl>
                                            <p:attrNameLst>
                                              <p:attrName>ppt_h</p:attrName>
                                            </p:attrNameLst>
                                          </p:cBhvr>
                                          <p:tavLst>
                                            <p:tav tm="0">
                                              <p:val>
                                                <p:fltVal val="0"/>
                                              </p:val>
                                            </p:tav>
                                            <p:tav tm="100000">
                                              <p:val>
                                                <p:strVal val="#ppt_h"/>
                                              </p:val>
                                            </p:tav>
                                          </p:tavLst>
                                        </p:anim>
                                        <p:animEffect transition="in" filter="fade">
                                          <p:cBhvr>
                                            <p:cTn id="40" dur="500"/>
                                            <p:tgtEl>
                                              <p:spTgt spid="62"/>
                                            </p:tgtEl>
                                          </p:cBhvr>
                                        </p:animEffec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childTnLst>
                              </p:cTn>
                            </p:par>
                            <p:par>
                              <p:cTn id="45" fill="hold">
                                <p:stCondLst>
                                  <p:cond delay="3500"/>
                                </p:stCondLst>
                                <p:childTnLst>
                                  <p:par>
                                    <p:cTn id="46" presetID="2" presetClass="entr" presetSubtype="2" fill="hold" nodeType="afterEffect" p14:presetBounceEnd="40000">
                                      <p:stCondLst>
                                        <p:cond delay="0"/>
                                      </p:stCondLst>
                                      <p:childTnLst>
                                        <p:set>
                                          <p:cBhvr>
                                            <p:cTn id="47" dur="1" fill="hold">
                                              <p:stCondLst>
                                                <p:cond delay="0"/>
                                              </p:stCondLst>
                                            </p:cTn>
                                            <p:tgtEl>
                                              <p:spTgt spid="72"/>
                                            </p:tgtEl>
                                            <p:attrNameLst>
                                              <p:attrName>style.visibility</p:attrName>
                                            </p:attrNameLst>
                                          </p:cBhvr>
                                          <p:to>
                                            <p:strVal val="visible"/>
                                          </p:to>
                                        </p:set>
                                        <p:anim calcmode="lin" valueType="num" p14:bounceEnd="40000">
                                          <p:cBhvr additive="base">
                                            <p:cTn id="48" dur="500" fill="hold"/>
                                            <p:tgtEl>
                                              <p:spTgt spid="72"/>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72"/>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left)">
                                          <p:cBhvr>
                                            <p:cTn id="53" dur="500"/>
                                            <p:tgtEl>
                                              <p:spTgt spid="9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left)">
                                          <p:cBhvr>
                                            <p:cTn id="56" dur="500"/>
                                            <p:tgtEl>
                                              <p:spTgt spid="9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63"/>
                                            </p:tgtEl>
                                            <p:attrNameLst>
                                              <p:attrName>style.visibility</p:attrName>
                                            </p:attrNameLst>
                                          </p:cBhvr>
                                          <p:to>
                                            <p:strVal val="visible"/>
                                          </p:to>
                                        </p:set>
                                        <p:anim calcmode="lin" valueType="num">
                                          <p:cBhvr>
                                            <p:cTn id="59" dur="500" fill="hold"/>
                                            <p:tgtEl>
                                              <p:spTgt spid="63"/>
                                            </p:tgtEl>
                                            <p:attrNameLst>
                                              <p:attrName>ppt_w</p:attrName>
                                            </p:attrNameLst>
                                          </p:cBhvr>
                                          <p:tavLst>
                                            <p:tav tm="0">
                                              <p:val>
                                                <p:fltVal val="0"/>
                                              </p:val>
                                            </p:tav>
                                            <p:tav tm="100000">
                                              <p:val>
                                                <p:strVal val="#ppt_w"/>
                                              </p:val>
                                            </p:tav>
                                          </p:tavLst>
                                        </p:anim>
                                        <p:anim calcmode="lin" valueType="num">
                                          <p:cBhvr>
                                            <p:cTn id="60" dur="500" fill="hold"/>
                                            <p:tgtEl>
                                              <p:spTgt spid="63"/>
                                            </p:tgtEl>
                                            <p:attrNameLst>
                                              <p:attrName>ppt_h</p:attrName>
                                            </p:attrNameLst>
                                          </p:cBhvr>
                                          <p:tavLst>
                                            <p:tav tm="0">
                                              <p:val>
                                                <p:fltVal val="0"/>
                                              </p:val>
                                            </p:tav>
                                            <p:tav tm="100000">
                                              <p:val>
                                                <p:strVal val="#ppt_h"/>
                                              </p:val>
                                            </p:tav>
                                          </p:tavLst>
                                        </p:anim>
                                        <p:animEffect transition="in" filter="fade">
                                          <p:cBhvr>
                                            <p:cTn id="61" dur="500"/>
                                            <p:tgtEl>
                                              <p:spTgt spid="63"/>
                                            </p:tgtEl>
                                          </p:cBhvr>
                                        </p:animEffect>
                                      </p:childTnLst>
                                    </p:cTn>
                                  </p:par>
                                </p:childTnLst>
                              </p:cTn>
                            </p:par>
                            <p:par>
                              <p:cTn id="62" fill="hold">
                                <p:stCondLst>
                                  <p:cond delay="4500"/>
                                </p:stCondLst>
                                <p:childTnLst>
                                  <p:par>
                                    <p:cTn id="63" presetID="22" presetClass="entr" presetSubtype="8" fill="hold"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wipe(left)">
                                          <p:cBhvr>
                                            <p:cTn id="65" dur="500"/>
                                            <p:tgtEl>
                                              <p:spTgt spid="55"/>
                                            </p:tgtEl>
                                          </p:cBhvr>
                                        </p:animEffect>
                                      </p:childTnLst>
                                    </p:cTn>
                                  </p:par>
                                </p:childTnLst>
                              </p:cTn>
                            </p:par>
                            <p:par>
                              <p:cTn id="66" fill="hold">
                                <p:stCondLst>
                                  <p:cond delay="5000"/>
                                </p:stCondLst>
                                <p:childTnLst>
                                  <p:par>
                                    <p:cTn id="67" presetID="2" presetClass="entr" presetSubtype="2" fill="hold" nodeType="afterEffect" p14:presetBounceEnd="40000">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14:bounceEnd="40000">
                                          <p:cBhvr additive="base">
                                            <p:cTn id="69" dur="500" fill="hold"/>
                                            <p:tgtEl>
                                              <p:spTgt spid="77"/>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77"/>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2" presetClass="entr" presetSubtype="8" fill="hold" grpId="0" nodeType="afterEffect">
                                      <p:stCondLst>
                                        <p:cond delay="0"/>
                                      </p:stCondLst>
                                      <p:childTnLst>
                                        <p:set>
                                          <p:cBhvr>
                                            <p:cTn id="73" dur="1" fill="hold">
                                              <p:stCondLst>
                                                <p:cond delay="0"/>
                                              </p:stCondLst>
                                            </p:cTn>
                                            <p:tgtEl>
                                              <p:spTgt spid="92"/>
                                            </p:tgtEl>
                                            <p:attrNameLst>
                                              <p:attrName>style.visibility</p:attrName>
                                            </p:attrNameLst>
                                          </p:cBhvr>
                                          <p:to>
                                            <p:strVal val="visible"/>
                                          </p:to>
                                        </p:set>
                                        <p:animEffect transition="in" filter="wipe(left)">
                                          <p:cBhvr>
                                            <p:cTn id="74" dur="500"/>
                                            <p:tgtEl>
                                              <p:spTgt spid="9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left)">
                                          <p:cBhvr>
                                            <p:cTn id="77" dur="500"/>
                                            <p:tgtEl>
                                              <p:spTgt spid="9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fltVal val="0"/>
                                              </p:val>
                                            </p:tav>
                                            <p:tav tm="100000">
                                              <p:val>
                                                <p:strVal val="#ppt_w"/>
                                              </p:val>
                                            </p:tav>
                                          </p:tavLst>
                                        </p:anim>
                                        <p:anim calcmode="lin" valueType="num">
                                          <p:cBhvr>
                                            <p:cTn id="81" dur="500" fill="hold"/>
                                            <p:tgtEl>
                                              <p:spTgt spid="64"/>
                                            </p:tgtEl>
                                            <p:attrNameLst>
                                              <p:attrName>ppt_h</p:attrName>
                                            </p:attrNameLst>
                                          </p:cBhvr>
                                          <p:tavLst>
                                            <p:tav tm="0">
                                              <p:val>
                                                <p:fltVal val="0"/>
                                              </p:val>
                                            </p:tav>
                                            <p:tav tm="100000">
                                              <p:val>
                                                <p:strVal val="#ppt_h"/>
                                              </p:val>
                                            </p:tav>
                                          </p:tavLst>
                                        </p:anim>
                                        <p:animEffect transition="in" filter="fade">
                                          <p:cBhvr>
                                            <p:cTn id="82" dur="500"/>
                                            <p:tgtEl>
                                              <p:spTgt spid="64"/>
                                            </p:tgtEl>
                                          </p:cBhvr>
                                        </p:animEffect>
                                      </p:childTnLst>
                                    </p:cTn>
                                  </p:par>
                                </p:childTnLst>
                              </p:cTn>
                            </p:par>
                            <p:par>
                              <p:cTn id="83" fill="hold">
                                <p:stCondLst>
                                  <p:cond delay="6000"/>
                                </p:stCondLst>
                                <p:childTnLst>
                                  <p:par>
                                    <p:cTn id="84" presetID="22" presetClass="entr" presetSubtype="8" fill="hold" nodeType="after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wipe(left)">
                                          <p:cBhvr>
                                            <p:cTn id="86" dur="500"/>
                                            <p:tgtEl>
                                              <p:spTgt spid="53"/>
                                            </p:tgtEl>
                                          </p:cBhvr>
                                        </p:animEffect>
                                      </p:childTnLst>
                                    </p:cTn>
                                  </p:par>
                                </p:childTnLst>
                              </p:cTn>
                            </p:par>
                            <p:par>
                              <p:cTn id="87" fill="hold">
                                <p:stCondLst>
                                  <p:cond delay="6500"/>
                                </p:stCondLst>
                                <p:childTnLst>
                                  <p:par>
                                    <p:cTn id="88" presetID="2" presetClass="entr" presetSubtype="2" fill="hold" nodeType="afterEffect" p14:presetBounceEnd="40000">
                                      <p:stCondLst>
                                        <p:cond delay="0"/>
                                      </p:stCondLst>
                                      <p:childTnLst>
                                        <p:set>
                                          <p:cBhvr>
                                            <p:cTn id="89" dur="1" fill="hold">
                                              <p:stCondLst>
                                                <p:cond delay="0"/>
                                              </p:stCondLst>
                                            </p:cTn>
                                            <p:tgtEl>
                                              <p:spTgt spid="82"/>
                                            </p:tgtEl>
                                            <p:attrNameLst>
                                              <p:attrName>style.visibility</p:attrName>
                                            </p:attrNameLst>
                                          </p:cBhvr>
                                          <p:to>
                                            <p:strVal val="visible"/>
                                          </p:to>
                                        </p:set>
                                        <p:anim calcmode="lin" valueType="num" p14:bounceEnd="40000">
                                          <p:cBhvr additive="base">
                                            <p:cTn id="90" dur="500" fill="hold"/>
                                            <p:tgtEl>
                                              <p:spTgt spid="82"/>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82"/>
                                            </p:tgtEl>
                                            <p:attrNameLst>
                                              <p:attrName>ppt_y</p:attrName>
                                            </p:attrNameLst>
                                          </p:cBhvr>
                                          <p:tavLst>
                                            <p:tav tm="0">
                                              <p:val>
                                                <p:strVal val="#ppt_y"/>
                                              </p:val>
                                            </p:tav>
                                            <p:tav tm="100000">
                                              <p:val>
                                                <p:strVal val="#ppt_y"/>
                                              </p:val>
                                            </p:tav>
                                          </p:tavLst>
                                        </p:anim>
                                      </p:childTnLst>
                                    </p:cTn>
                                  </p:par>
                                </p:childTnLst>
                              </p:cTn>
                            </p:par>
                            <p:par>
                              <p:cTn id="92" fill="hold">
                                <p:stCondLst>
                                  <p:cond delay="7000"/>
                                </p:stCondLst>
                                <p:childTnLst>
                                  <p:par>
                                    <p:cTn id="93" presetID="22" presetClass="entr" presetSubtype="8" fill="hold" grpId="0" nodeType="afterEffect">
                                      <p:stCondLst>
                                        <p:cond delay="0"/>
                                      </p:stCondLst>
                                      <p:childTnLst>
                                        <p:set>
                                          <p:cBhvr>
                                            <p:cTn id="94" dur="1" fill="hold">
                                              <p:stCondLst>
                                                <p:cond delay="0"/>
                                              </p:stCondLst>
                                            </p:cTn>
                                            <p:tgtEl>
                                              <p:spTgt spid="94"/>
                                            </p:tgtEl>
                                            <p:attrNameLst>
                                              <p:attrName>style.visibility</p:attrName>
                                            </p:attrNameLst>
                                          </p:cBhvr>
                                          <p:to>
                                            <p:strVal val="visible"/>
                                          </p:to>
                                        </p:set>
                                        <p:animEffect transition="in" filter="wipe(left)">
                                          <p:cBhvr>
                                            <p:cTn id="95" dur="500"/>
                                            <p:tgtEl>
                                              <p:spTgt spid="9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95"/>
                                            </p:tgtEl>
                                            <p:attrNameLst>
                                              <p:attrName>style.visibility</p:attrName>
                                            </p:attrNameLst>
                                          </p:cBhvr>
                                          <p:to>
                                            <p:strVal val="visible"/>
                                          </p:to>
                                        </p:set>
                                        <p:animEffect transition="in" filter="wipe(left)">
                                          <p:cBhvr>
                                            <p:cTn id="9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61" grpId="0" animBg="1"/>
          <p:bldP spid="62" grpId="0" animBg="1"/>
          <p:bldP spid="63" grpId="0" animBg="1"/>
          <p:bldP spid="64" grpId="0" animBg="1"/>
          <p:bldP spid="90" grpId="0"/>
          <p:bldP spid="91" grpId="0"/>
          <p:bldP spid="92" grpId="0"/>
          <p:bldP spid="93" grpId="0"/>
          <p:bldP spid="94" grpId="0"/>
          <p:bldP spid="9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400" fill="hold"/>
                                            <p:tgtEl>
                                              <p:spTgt spid="58"/>
                                            </p:tgtEl>
                                            <p:attrNameLst>
                                              <p:attrName>ppt_w</p:attrName>
                                            </p:attrNameLst>
                                          </p:cBhvr>
                                          <p:tavLst>
                                            <p:tav tm="0">
                                              <p:val>
                                                <p:fltVal val="0"/>
                                              </p:val>
                                            </p:tav>
                                            <p:tav tm="100000">
                                              <p:val>
                                                <p:strVal val="#ppt_w"/>
                                              </p:val>
                                            </p:tav>
                                          </p:tavLst>
                                        </p:anim>
                                        <p:anim calcmode="lin" valueType="num">
                                          <p:cBhvr>
                                            <p:cTn id="8" dur="400" fill="hold"/>
                                            <p:tgtEl>
                                              <p:spTgt spid="58"/>
                                            </p:tgtEl>
                                            <p:attrNameLst>
                                              <p:attrName>ppt_h</p:attrName>
                                            </p:attrNameLst>
                                          </p:cBhvr>
                                          <p:tavLst>
                                            <p:tav tm="0">
                                              <p:val>
                                                <p:fltVal val="0"/>
                                              </p:val>
                                            </p:tav>
                                            <p:tav tm="100000">
                                              <p:val>
                                                <p:strVal val="#ppt_h"/>
                                              </p:val>
                                            </p:tav>
                                          </p:tavLst>
                                        </p:anim>
                                        <p:animEffect transition="in" filter="fade">
                                          <p:cBhvr>
                                            <p:cTn id="9" dur="400"/>
                                            <p:tgtEl>
                                              <p:spTgt spid="58"/>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up)">
                                          <p:cBhvr>
                                            <p:cTn id="13" dur="350"/>
                                            <p:tgtEl>
                                              <p:spTgt spid="5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p:cTn id="17" dur="500" fill="hold"/>
                                            <p:tgtEl>
                                              <p:spTgt spid="61"/>
                                            </p:tgtEl>
                                            <p:attrNameLst>
                                              <p:attrName>ppt_w</p:attrName>
                                            </p:attrNameLst>
                                          </p:cBhvr>
                                          <p:tavLst>
                                            <p:tav tm="0">
                                              <p:val>
                                                <p:fltVal val="0"/>
                                              </p:val>
                                            </p:tav>
                                            <p:tav tm="100000">
                                              <p:val>
                                                <p:strVal val="#ppt_w"/>
                                              </p:val>
                                            </p:tav>
                                          </p:tavLst>
                                        </p:anim>
                                        <p:anim calcmode="lin" valueType="num">
                                          <p:cBhvr>
                                            <p:cTn id="18" dur="500" fill="hold"/>
                                            <p:tgtEl>
                                              <p:spTgt spid="61"/>
                                            </p:tgtEl>
                                            <p:attrNameLst>
                                              <p:attrName>ppt_h</p:attrName>
                                            </p:attrNameLst>
                                          </p:cBhvr>
                                          <p:tavLst>
                                            <p:tav tm="0">
                                              <p:val>
                                                <p:fltVal val="0"/>
                                              </p:val>
                                            </p:tav>
                                            <p:tav tm="100000">
                                              <p:val>
                                                <p:strVal val="#ppt_h"/>
                                              </p:val>
                                            </p:tav>
                                          </p:tavLst>
                                        </p:anim>
                                        <p:animEffect transition="in" filter="fade">
                                          <p:cBhvr>
                                            <p:cTn id="19" dur="500"/>
                                            <p:tgtEl>
                                              <p:spTgt spid="61"/>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left)">
                                          <p:cBhvr>
                                            <p:cTn id="23" dur="500"/>
                                            <p:tgtEl>
                                              <p:spTgt spid="52"/>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500" fill="hold"/>
                                            <p:tgtEl>
                                              <p:spTgt spid="65"/>
                                            </p:tgtEl>
                                            <p:attrNameLst>
                                              <p:attrName>ppt_x</p:attrName>
                                            </p:attrNameLst>
                                          </p:cBhvr>
                                          <p:tavLst>
                                            <p:tav tm="0">
                                              <p:val>
                                                <p:strVal val="1+#ppt_w/2"/>
                                              </p:val>
                                            </p:tav>
                                            <p:tav tm="100000">
                                              <p:val>
                                                <p:strVal val="#ppt_x"/>
                                              </p:val>
                                            </p:tav>
                                          </p:tavLst>
                                        </p:anim>
                                        <p:anim calcmode="lin" valueType="num">
                                          <p:cBhvr additive="base">
                                            <p:cTn id="28" dur="500" fill="hold"/>
                                            <p:tgtEl>
                                              <p:spTgt spid="6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left)">
                                          <p:cBhvr>
                                            <p:cTn id="32" dur="500"/>
                                            <p:tgtEl>
                                              <p:spTgt spid="5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ppt_w</p:attrName>
                                            </p:attrNameLst>
                                          </p:cBhvr>
                                          <p:tavLst>
                                            <p:tav tm="0">
                                              <p:val>
                                                <p:fltVal val="0"/>
                                              </p:val>
                                            </p:tav>
                                            <p:tav tm="100000">
                                              <p:val>
                                                <p:strVal val="#ppt_w"/>
                                              </p:val>
                                            </p:tav>
                                          </p:tavLst>
                                        </p:anim>
                                        <p:anim calcmode="lin" valueType="num">
                                          <p:cBhvr>
                                            <p:cTn id="39" dur="500" fill="hold"/>
                                            <p:tgtEl>
                                              <p:spTgt spid="62"/>
                                            </p:tgtEl>
                                            <p:attrNameLst>
                                              <p:attrName>ppt_h</p:attrName>
                                            </p:attrNameLst>
                                          </p:cBhvr>
                                          <p:tavLst>
                                            <p:tav tm="0">
                                              <p:val>
                                                <p:fltVal val="0"/>
                                              </p:val>
                                            </p:tav>
                                            <p:tav tm="100000">
                                              <p:val>
                                                <p:strVal val="#ppt_h"/>
                                              </p:val>
                                            </p:tav>
                                          </p:tavLst>
                                        </p:anim>
                                        <p:animEffect transition="in" filter="fade">
                                          <p:cBhvr>
                                            <p:cTn id="40" dur="500"/>
                                            <p:tgtEl>
                                              <p:spTgt spid="62"/>
                                            </p:tgtEl>
                                          </p:cBhvr>
                                        </p:animEffec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childTnLst>
                              </p:cTn>
                            </p:par>
                            <p:par>
                              <p:cTn id="45" fill="hold">
                                <p:stCondLst>
                                  <p:cond delay="3500"/>
                                </p:stCondLst>
                                <p:childTnLst>
                                  <p:par>
                                    <p:cTn id="46" presetID="2" presetClass="entr" presetSubtype="2" fill="hold" nodeType="afterEffect">
                                      <p:stCondLst>
                                        <p:cond delay="0"/>
                                      </p:stCondLst>
                                      <p:childTnLst>
                                        <p:set>
                                          <p:cBhvr>
                                            <p:cTn id="47" dur="1" fill="hold">
                                              <p:stCondLst>
                                                <p:cond delay="0"/>
                                              </p:stCondLst>
                                            </p:cTn>
                                            <p:tgtEl>
                                              <p:spTgt spid="72"/>
                                            </p:tgtEl>
                                            <p:attrNameLst>
                                              <p:attrName>style.visibility</p:attrName>
                                            </p:attrNameLst>
                                          </p:cBhvr>
                                          <p:to>
                                            <p:strVal val="visible"/>
                                          </p:to>
                                        </p:set>
                                        <p:anim calcmode="lin" valueType="num">
                                          <p:cBhvr additive="base">
                                            <p:cTn id="48" dur="500" fill="hold"/>
                                            <p:tgtEl>
                                              <p:spTgt spid="72"/>
                                            </p:tgtEl>
                                            <p:attrNameLst>
                                              <p:attrName>ppt_x</p:attrName>
                                            </p:attrNameLst>
                                          </p:cBhvr>
                                          <p:tavLst>
                                            <p:tav tm="0">
                                              <p:val>
                                                <p:strVal val="1+#ppt_w/2"/>
                                              </p:val>
                                            </p:tav>
                                            <p:tav tm="100000">
                                              <p:val>
                                                <p:strVal val="#ppt_x"/>
                                              </p:val>
                                            </p:tav>
                                          </p:tavLst>
                                        </p:anim>
                                        <p:anim calcmode="lin" valueType="num">
                                          <p:cBhvr additive="base">
                                            <p:cTn id="49" dur="500" fill="hold"/>
                                            <p:tgtEl>
                                              <p:spTgt spid="72"/>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left)">
                                          <p:cBhvr>
                                            <p:cTn id="53" dur="500"/>
                                            <p:tgtEl>
                                              <p:spTgt spid="9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left)">
                                          <p:cBhvr>
                                            <p:cTn id="56" dur="500"/>
                                            <p:tgtEl>
                                              <p:spTgt spid="9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63"/>
                                            </p:tgtEl>
                                            <p:attrNameLst>
                                              <p:attrName>style.visibility</p:attrName>
                                            </p:attrNameLst>
                                          </p:cBhvr>
                                          <p:to>
                                            <p:strVal val="visible"/>
                                          </p:to>
                                        </p:set>
                                        <p:anim calcmode="lin" valueType="num">
                                          <p:cBhvr>
                                            <p:cTn id="59" dur="500" fill="hold"/>
                                            <p:tgtEl>
                                              <p:spTgt spid="63"/>
                                            </p:tgtEl>
                                            <p:attrNameLst>
                                              <p:attrName>ppt_w</p:attrName>
                                            </p:attrNameLst>
                                          </p:cBhvr>
                                          <p:tavLst>
                                            <p:tav tm="0">
                                              <p:val>
                                                <p:fltVal val="0"/>
                                              </p:val>
                                            </p:tav>
                                            <p:tav tm="100000">
                                              <p:val>
                                                <p:strVal val="#ppt_w"/>
                                              </p:val>
                                            </p:tav>
                                          </p:tavLst>
                                        </p:anim>
                                        <p:anim calcmode="lin" valueType="num">
                                          <p:cBhvr>
                                            <p:cTn id="60" dur="500" fill="hold"/>
                                            <p:tgtEl>
                                              <p:spTgt spid="63"/>
                                            </p:tgtEl>
                                            <p:attrNameLst>
                                              <p:attrName>ppt_h</p:attrName>
                                            </p:attrNameLst>
                                          </p:cBhvr>
                                          <p:tavLst>
                                            <p:tav tm="0">
                                              <p:val>
                                                <p:fltVal val="0"/>
                                              </p:val>
                                            </p:tav>
                                            <p:tav tm="100000">
                                              <p:val>
                                                <p:strVal val="#ppt_h"/>
                                              </p:val>
                                            </p:tav>
                                          </p:tavLst>
                                        </p:anim>
                                        <p:animEffect transition="in" filter="fade">
                                          <p:cBhvr>
                                            <p:cTn id="61" dur="500"/>
                                            <p:tgtEl>
                                              <p:spTgt spid="63"/>
                                            </p:tgtEl>
                                          </p:cBhvr>
                                        </p:animEffect>
                                      </p:childTnLst>
                                    </p:cTn>
                                  </p:par>
                                </p:childTnLst>
                              </p:cTn>
                            </p:par>
                            <p:par>
                              <p:cTn id="62" fill="hold">
                                <p:stCondLst>
                                  <p:cond delay="4500"/>
                                </p:stCondLst>
                                <p:childTnLst>
                                  <p:par>
                                    <p:cTn id="63" presetID="22" presetClass="entr" presetSubtype="8" fill="hold"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wipe(left)">
                                          <p:cBhvr>
                                            <p:cTn id="65" dur="500"/>
                                            <p:tgtEl>
                                              <p:spTgt spid="55"/>
                                            </p:tgtEl>
                                          </p:cBhvr>
                                        </p:animEffect>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cBhvr additive="base">
                                            <p:cTn id="69" dur="500" fill="hold"/>
                                            <p:tgtEl>
                                              <p:spTgt spid="77"/>
                                            </p:tgtEl>
                                            <p:attrNameLst>
                                              <p:attrName>ppt_x</p:attrName>
                                            </p:attrNameLst>
                                          </p:cBhvr>
                                          <p:tavLst>
                                            <p:tav tm="0">
                                              <p:val>
                                                <p:strVal val="1+#ppt_w/2"/>
                                              </p:val>
                                            </p:tav>
                                            <p:tav tm="100000">
                                              <p:val>
                                                <p:strVal val="#ppt_x"/>
                                              </p:val>
                                            </p:tav>
                                          </p:tavLst>
                                        </p:anim>
                                        <p:anim calcmode="lin" valueType="num">
                                          <p:cBhvr additive="base">
                                            <p:cTn id="70" dur="500" fill="hold"/>
                                            <p:tgtEl>
                                              <p:spTgt spid="77"/>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2" presetClass="entr" presetSubtype="8" fill="hold" grpId="0" nodeType="afterEffect">
                                      <p:stCondLst>
                                        <p:cond delay="0"/>
                                      </p:stCondLst>
                                      <p:childTnLst>
                                        <p:set>
                                          <p:cBhvr>
                                            <p:cTn id="73" dur="1" fill="hold">
                                              <p:stCondLst>
                                                <p:cond delay="0"/>
                                              </p:stCondLst>
                                            </p:cTn>
                                            <p:tgtEl>
                                              <p:spTgt spid="92"/>
                                            </p:tgtEl>
                                            <p:attrNameLst>
                                              <p:attrName>style.visibility</p:attrName>
                                            </p:attrNameLst>
                                          </p:cBhvr>
                                          <p:to>
                                            <p:strVal val="visible"/>
                                          </p:to>
                                        </p:set>
                                        <p:animEffect transition="in" filter="wipe(left)">
                                          <p:cBhvr>
                                            <p:cTn id="74" dur="500"/>
                                            <p:tgtEl>
                                              <p:spTgt spid="9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left)">
                                          <p:cBhvr>
                                            <p:cTn id="77" dur="500"/>
                                            <p:tgtEl>
                                              <p:spTgt spid="9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fltVal val="0"/>
                                              </p:val>
                                            </p:tav>
                                            <p:tav tm="100000">
                                              <p:val>
                                                <p:strVal val="#ppt_w"/>
                                              </p:val>
                                            </p:tav>
                                          </p:tavLst>
                                        </p:anim>
                                        <p:anim calcmode="lin" valueType="num">
                                          <p:cBhvr>
                                            <p:cTn id="81" dur="500" fill="hold"/>
                                            <p:tgtEl>
                                              <p:spTgt spid="64"/>
                                            </p:tgtEl>
                                            <p:attrNameLst>
                                              <p:attrName>ppt_h</p:attrName>
                                            </p:attrNameLst>
                                          </p:cBhvr>
                                          <p:tavLst>
                                            <p:tav tm="0">
                                              <p:val>
                                                <p:fltVal val="0"/>
                                              </p:val>
                                            </p:tav>
                                            <p:tav tm="100000">
                                              <p:val>
                                                <p:strVal val="#ppt_h"/>
                                              </p:val>
                                            </p:tav>
                                          </p:tavLst>
                                        </p:anim>
                                        <p:animEffect transition="in" filter="fade">
                                          <p:cBhvr>
                                            <p:cTn id="82" dur="500"/>
                                            <p:tgtEl>
                                              <p:spTgt spid="64"/>
                                            </p:tgtEl>
                                          </p:cBhvr>
                                        </p:animEffect>
                                      </p:childTnLst>
                                    </p:cTn>
                                  </p:par>
                                </p:childTnLst>
                              </p:cTn>
                            </p:par>
                            <p:par>
                              <p:cTn id="83" fill="hold">
                                <p:stCondLst>
                                  <p:cond delay="6000"/>
                                </p:stCondLst>
                                <p:childTnLst>
                                  <p:par>
                                    <p:cTn id="84" presetID="22" presetClass="entr" presetSubtype="8" fill="hold" nodeType="after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wipe(left)">
                                          <p:cBhvr>
                                            <p:cTn id="86" dur="500"/>
                                            <p:tgtEl>
                                              <p:spTgt spid="53"/>
                                            </p:tgtEl>
                                          </p:cBhvr>
                                        </p:animEffect>
                                      </p:childTnLst>
                                    </p:cTn>
                                  </p:par>
                                </p:childTnLst>
                              </p:cTn>
                            </p:par>
                            <p:par>
                              <p:cTn id="87" fill="hold">
                                <p:stCondLst>
                                  <p:cond delay="6500"/>
                                </p:stCondLst>
                                <p:childTnLst>
                                  <p:par>
                                    <p:cTn id="88" presetID="2" presetClass="entr" presetSubtype="2" fill="hold" nodeType="afterEffect">
                                      <p:stCondLst>
                                        <p:cond delay="0"/>
                                      </p:stCondLst>
                                      <p:childTnLst>
                                        <p:set>
                                          <p:cBhvr>
                                            <p:cTn id="89" dur="1" fill="hold">
                                              <p:stCondLst>
                                                <p:cond delay="0"/>
                                              </p:stCondLst>
                                            </p:cTn>
                                            <p:tgtEl>
                                              <p:spTgt spid="82"/>
                                            </p:tgtEl>
                                            <p:attrNameLst>
                                              <p:attrName>style.visibility</p:attrName>
                                            </p:attrNameLst>
                                          </p:cBhvr>
                                          <p:to>
                                            <p:strVal val="visible"/>
                                          </p:to>
                                        </p:set>
                                        <p:anim calcmode="lin" valueType="num">
                                          <p:cBhvr additive="base">
                                            <p:cTn id="90" dur="500" fill="hold"/>
                                            <p:tgtEl>
                                              <p:spTgt spid="82"/>
                                            </p:tgtEl>
                                            <p:attrNameLst>
                                              <p:attrName>ppt_x</p:attrName>
                                            </p:attrNameLst>
                                          </p:cBhvr>
                                          <p:tavLst>
                                            <p:tav tm="0">
                                              <p:val>
                                                <p:strVal val="1+#ppt_w/2"/>
                                              </p:val>
                                            </p:tav>
                                            <p:tav tm="100000">
                                              <p:val>
                                                <p:strVal val="#ppt_x"/>
                                              </p:val>
                                            </p:tav>
                                          </p:tavLst>
                                        </p:anim>
                                        <p:anim calcmode="lin" valueType="num">
                                          <p:cBhvr additive="base">
                                            <p:cTn id="91" dur="500" fill="hold"/>
                                            <p:tgtEl>
                                              <p:spTgt spid="82"/>
                                            </p:tgtEl>
                                            <p:attrNameLst>
                                              <p:attrName>ppt_y</p:attrName>
                                            </p:attrNameLst>
                                          </p:cBhvr>
                                          <p:tavLst>
                                            <p:tav tm="0">
                                              <p:val>
                                                <p:strVal val="#ppt_y"/>
                                              </p:val>
                                            </p:tav>
                                            <p:tav tm="100000">
                                              <p:val>
                                                <p:strVal val="#ppt_y"/>
                                              </p:val>
                                            </p:tav>
                                          </p:tavLst>
                                        </p:anim>
                                      </p:childTnLst>
                                    </p:cTn>
                                  </p:par>
                                </p:childTnLst>
                              </p:cTn>
                            </p:par>
                            <p:par>
                              <p:cTn id="92" fill="hold">
                                <p:stCondLst>
                                  <p:cond delay="7000"/>
                                </p:stCondLst>
                                <p:childTnLst>
                                  <p:par>
                                    <p:cTn id="93" presetID="22" presetClass="entr" presetSubtype="8" fill="hold" grpId="0" nodeType="afterEffect">
                                      <p:stCondLst>
                                        <p:cond delay="0"/>
                                      </p:stCondLst>
                                      <p:childTnLst>
                                        <p:set>
                                          <p:cBhvr>
                                            <p:cTn id="94" dur="1" fill="hold">
                                              <p:stCondLst>
                                                <p:cond delay="0"/>
                                              </p:stCondLst>
                                            </p:cTn>
                                            <p:tgtEl>
                                              <p:spTgt spid="94"/>
                                            </p:tgtEl>
                                            <p:attrNameLst>
                                              <p:attrName>style.visibility</p:attrName>
                                            </p:attrNameLst>
                                          </p:cBhvr>
                                          <p:to>
                                            <p:strVal val="visible"/>
                                          </p:to>
                                        </p:set>
                                        <p:animEffect transition="in" filter="wipe(left)">
                                          <p:cBhvr>
                                            <p:cTn id="95" dur="500"/>
                                            <p:tgtEl>
                                              <p:spTgt spid="9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95"/>
                                            </p:tgtEl>
                                            <p:attrNameLst>
                                              <p:attrName>style.visibility</p:attrName>
                                            </p:attrNameLst>
                                          </p:cBhvr>
                                          <p:to>
                                            <p:strVal val="visible"/>
                                          </p:to>
                                        </p:set>
                                        <p:animEffect transition="in" filter="wipe(left)">
                                          <p:cBhvr>
                                            <p:cTn id="9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61" grpId="0" animBg="1"/>
          <p:bldP spid="62" grpId="0" animBg="1"/>
          <p:bldP spid="63" grpId="0" animBg="1"/>
          <p:bldP spid="64" grpId="0" animBg="1"/>
          <p:bldP spid="90" grpId="0"/>
          <p:bldP spid="91" grpId="0"/>
          <p:bldP spid="92" grpId="0"/>
          <p:bldP spid="93" grpId="0"/>
          <p:bldP spid="94" grpId="0"/>
          <p:bldP spid="95"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4284228" y="1778099"/>
            <a:ext cx="7492109" cy="826469"/>
            <a:chOff x="4075681" y="1021470"/>
            <a:chExt cx="7492109" cy="1262257"/>
          </a:xfrm>
        </p:grpSpPr>
        <p:sp>
          <p:nvSpPr>
            <p:cNvPr id="4" name="矩形 3"/>
            <p:cNvSpPr/>
            <p:nvPr/>
          </p:nvSpPr>
          <p:spPr>
            <a:xfrm>
              <a:off x="4075681" y="1121159"/>
              <a:ext cx="7492109" cy="1162568"/>
            </a:xfrm>
            <a:prstGeom prst="rect">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7" name="文本框 26"/>
            <p:cNvSpPr txBox="1"/>
            <p:nvPr/>
          </p:nvSpPr>
          <p:spPr>
            <a:xfrm>
              <a:off x="5090306" y="1021470"/>
              <a:ext cx="508473" cy="913009"/>
            </a:xfrm>
            <a:prstGeom prst="rect">
              <a:avLst/>
            </a:prstGeom>
            <a:noFill/>
          </p:spPr>
          <p:txBody>
            <a:bodyPr wrap="none" rtlCol="0">
              <a:spAutoFit/>
            </a:bodyPr>
            <a:lstStyle/>
            <a:p>
              <a:pPr algn="ctr"/>
              <a:r>
                <a:rPr lang="en-US" altLang="zh-CN" sz="5335" b="1" dirty="0">
                  <a:gradFill>
                    <a:gsLst>
                      <a:gs pos="0">
                        <a:prstClr val="white"/>
                      </a:gs>
                      <a:gs pos="100000">
                        <a:prstClr val="white"/>
                      </a:gs>
                    </a:gsLst>
                    <a:lin ang="18900000" scaled="0"/>
                  </a:gradFill>
                </a:rPr>
                <a:t>S</a:t>
              </a:r>
              <a:endParaRPr lang="zh-CN" altLang="en-US" sz="5335" b="1" dirty="0">
                <a:gradFill>
                  <a:gsLst>
                    <a:gs pos="0">
                      <a:prstClr val="white"/>
                    </a:gs>
                    <a:gs pos="100000">
                      <a:prstClr val="white"/>
                    </a:gs>
                  </a:gsLst>
                  <a:lin ang="18900000" scaled="0"/>
                </a:gradFill>
              </a:endParaRPr>
            </a:p>
          </p:txBody>
        </p:sp>
        <p:sp>
          <p:nvSpPr>
            <p:cNvPr id="32" name="文本框 31"/>
            <p:cNvSpPr txBox="1"/>
            <p:nvPr/>
          </p:nvSpPr>
          <p:spPr>
            <a:xfrm>
              <a:off x="6184031" y="1226053"/>
              <a:ext cx="4855777" cy="9556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8965">
                <a:lnSpc>
                  <a:spcPct val="130000"/>
                </a:lnSpc>
              </a:pPr>
              <a:r>
                <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点击此处添加文本信息。</a:t>
              </a:r>
              <a:endPar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a:p>
              <a:pPr defTabSz="608965">
                <a:lnSpc>
                  <a:spcPct val="130000"/>
                </a:lnSpc>
              </a:pPr>
              <a:r>
                <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顶部“开始”面板中可以对字体、字号、颜色、行距等</a:t>
              </a:r>
              <a:r>
                <a:rPr kumimoji="1" lang="zh-CN" altLang="en-US" sz="1335" dirty="0" smtClean="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进行</a:t>
              </a:r>
              <a:endPar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4284228" y="2885119"/>
            <a:ext cx="7492109" cy="858739"/>
            <a:chOff x="4075681" y="2454664"/>
            <a:chExt cx="7492109" cy="1268267"/>
          </a:xfrm>
        </p:grpSpPr>
        <p:sp>
          <p:nvSpPr>
            <p:cNvPr id="5" name="矩形 4"/>
            <p:cNvSpPr/>
            <p:nvPr/>
          </p:nvSpPr>
          <p:spPr>
            <a:xfrm>
              <a:off x="4075681" y="2560363"/>
              <a:ext cx="7492109" cy="1162568"/>
            </a:xfrm>
            <a:prstGeom prst="rect">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8" name="文本框 27"/>
            <p:cNvSpPr txBox="1"/>
            <p:nvPr/>
          </p:nvSpPr>
          <p:spPr>
            <a:xfrm>
              <a:off x="4942027" y="2454664"/>
              <a:ext cx="805029" cy="913006"/>
            </a:xfrm>
            <a:prstGeom prst="rect">
              <a:avLst/>
            </a:prstGeom>
            <a:noFill/>
          </p:spPr>
          <p:txBody>
            <a:bodyPr wrap="none" rtlCol="0">
              <a:spAutoFit/>
            </a:bodyPr>
            <a:lstStyle/>
            <a:p>
              <a:pPr algn="ctr"/>
              <a:r>
                <a:rPr lang="en-US" altLang="zh-CN" sz="5335" b="1" dirty="0">
                  <a:gradFill>
                    <a:gsLst>
                      <a:gs pos="0">
                        <a:prstClr val="white"/>
                      </a:gs>
                      <a:gs pos="100000">
                        <a:prstClr val="white"/>
                      </a:gs>
                    </a:gsLst>
                    <a:lin ang="18900000" scaled="0"/>
                  </a:gradFill>
                </a:rPr>
                <a:t>W</a:t>
              </a:r>
              <a:endParaRPr lang="zh-CN" altLang="en-US" sz="5335" b="1" dirty="0">
                <a:gradFill>
                  <a:gsLst>
                    <a:gs pos="0">
                      <a:prstClr val="white"/>
                    </a:gs>
                    <a:gs pos="100000">
                      <a:prstClr val="white"/>
                    </a:gs>
                  </a:gsLst>
                  <a:lin ang="18900000" scaled="0"/>
                </a:gradFill>
              </a:endParaRPr>
            </a:p>
          </p:txBody>
        </p:sp>
        <p:sp>
          <p:nvSpPr>
            <p:cNvPr id="33" name="文本框 32"/>
            <p:cNvSpPr txBox="1"/>
            <p:nvPr/>
          </p:nvSpPr>
          <p:spPr>
            <a:xfrm>
              <a:off x="6184031" y="2641374"/>
              <a:ext cx="4855777" cy="92406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8965">
                <a:lnSpc>
                  <a:spcPct val="130000"/>
                </a:lnSpc>
              </a:pPr>
              <a:r>
                <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点击此处添加文本信息。</a:t>
              </a:r>
              <a:endPar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a:p>
              <a:pPr defTabSz="608965">
                <a:lnSpc>
                  <a:spcPct val="130000"/>
                </a:lnSpc>
              </a:pPr>
              <a:r>
                <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顶部“开始”面板中可以对字体、字号、颜色、行距等</a:t>
              </a:r>
              <a:r>
                <a:rPr kumimoji="1" lang="zh-CN" altLang="en-US" sz="1335" dirty="0" smtClean="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进行</a:t>
              </a:r>
              <a:endPar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4284228" y="4016500"/>
            <a:ext cx="7492109" cy="824813"/>
            <a:chOff x="4075681" y="3852357"/>
            <a:chExt cx="7492109" cy="1309778"/>
          </a:xfrm>
        </p:grpSpPr>
        <p:sp>
          <p:nvSpPr>
            <p:cNvPr id="6" name="矩形 5"/>
            <p:cNvSpPr/>
            <p:nvPr/>
          </p:nvSpPr>
          <p:spPr>
            <a:xfrm>
              <a:off x="4075681" y="3999567"/>
              <a:ext cx="7492109" cy="1162568"/>
            </a:xfrm>
            <a:prstGeom prst="rect">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9" name="文本框 28"/>
            <p:cNvSpPr txBox="1"/>
            <p:nvPr/>
          </p:nvSpPr>
          <p:spPr>
            <a:xfrm>
              <a:off x="5020575" y="3852357"/>
              <a:ext cx="647933" cy="913006"/>
            </a:xfrm>
            <a:prstGeom prst="rect">
              <a:avLst/>
            </a:prstGeom>
            <a:noFill/>
          </p:spPr>
          <p:txBody>
            <a:bodyPr wrap="none" rtlCol="0">
              <a:spAutoFit/>
            </a:bodyPr>
            <a:lstStyle/>
            <a:p>
              <a:pPr algn="ctr"/>
              <a:r>
                <a:rPr lang="en-US" altLang="zh-CN" sz="5335" b="1" dirty="0">
                  <a:gradFill>
                    <a:gsLst>
                      <a:gs pos="0">
                        <a:prstClr val="white"/>
                      </a:gs>
                      <a:gs pos="100000">
                        <a:prstClr val="white"/>
                      </a:gs>
                    </a:gsLst>
                    <a:lin ang="18900000" scaled="0"/>
                  </a:gradFill>
                </a:rPr>
                <a:t>O</a:t>
              </a:r>
              <a:endParaRPr lang="zh-CN" altLang="en-US" sz="5335" b="1" dirty="0">
                <a:gradFill>
                  <a:gsLst>
                    <a:gs pos="0">
                      <a:prstClr val="white"/>
                    </a:gs>
                    <a:gs pos="100000">
                      <a:prstClr val="white"/>
                    </a:gs>
                  </a:gsLst>
                  <a:lin ang="18900000" scaled="0"/>
                </a:gradFill>
              </a:endParaRPr>
            </a:p>
          </p:txBody>
        </p:sp>
        <p:sp>
          <p:nvSpPr>
            <p:cNvPr id="34" name="文本框 33"/>
            <p:cNvSpPr txBox="1"/>
            <p:nvPr/>
          </p:nvSpPr>
          <p:spPr>
            <a:xfrm>
              <a:off x="6184031" y="4065906"/>
              <a:ext cx="4855777" cy="9935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8965">
                <a:lnSpc>
                  <a:spcPct val="130000"/>
                </a:lnSpc>
              </a:pPr>
              <a:r>
                <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点击此处添加文本信息。</a:t>
              </a:r>
              <a:endPar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a:p>
              <a:pPr defTabSz="608965">
                <a:lnSpc>
                  <a:spcPct val="130000"/>
                </a:lnSpc>
              </a:pPr>
              <a:r>
                <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顶部“开始”面板中可以对字体、字号、颜色、行距等</a:t>
              </a:r>
              <a:r>
                <a:rPr kumimoji="1" lang="zh-CN" altLang="en-US" sz="1335" dirty="0" smtClean="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进行</a:t>
              </a:r>
              <a:endPar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4284228" y="5155078"/>
            <a:ext cx="7492109" cy="851670"/>
            <a:chOff x="4075681" y="5387231"/>
            <a:chExt cx="7492109" cy="1214108"/>
          </a:xfrm>
        </p:grpSpPr>
        <p:sp>
          <p:nvSpPr>
            <p:cNvPr id="7" name="矩形 6"/>
            <p:cNvSpPr/>
            <p:nvPr/>
          </p:nvSpPr>
          <p:spPr>
            <a:xfrm>
              <a:off x="4075681" y="5438771"/>
              <a:ext cx="7492109" cy="1162568"/>
            </a:xfrm>
            <a:prstGeom prst="rect">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0" name="文本框 29"/>
            <p:cNvSpPr txBox="1"/>
            <p:nvPr/>
          </p:nvSpPr>
          <p:spPr>
            <a:xfrm>
              <a:off x="5083092" y="5387231"/>
              <a:ext cx="522900" cy="913006"/>
            </a:xfrm>
            <a:prstGeom prst="rect">
              <a:avLst/>
            </a:prstGeom>
            <a:noFill/>
          </p:spPr>
          <p:txBody>
            <a:bodyPr wrap="none" rtlCol="0">
              <a:spAutoFit/>
            </a:bodyPr>
            <a:lstStyle/>
            <a:p>
              <a:pPr algn="ctr"/>
              <a:r>
                <a:rPr lang="en-US" altLang="zh-CN" sz="5335" b="1" dirty="0">
                  <a:gradFill>
                    <a:gsLst>
                      <a:gs pos="0">
                        <a:prstClr val="white"/>
                      </a:gs>
                      <a:gs pos="100000">
                        <a:prstClr val="white"/>
                      </a:gs>
                    </a:gsLst>
                    <a:lin ang="18900000" scaled="0"/>
                  </a:gradFill>
                </a:rPr>
                <a:t>T</a:t>
              </a:r>
              <a:endParaRPr lang="zh-CN" altLang="en-US" sz="5335" b="1" dirty="0">
                <a:gradFill>
                  <a:gsLst>
                    <a:gs pos="0">
                      <a:prstClr val="white"/>
                    </a:gs>
                    <a:gs pos="100000">
                      <a:prstClr val="white"/>
                    </a:gs>
                  </a:gsLst>
                  <a:lin ang="18900000" scaled="0"/>
                </a:gradFill>
              </a:endParaRPr>
            </a:p>
          </p:txBody>
        </p:sp>
        <p:sp>
          <p:nvSpPr>
            <p:cNvPr id="35" name="文本框 34"/>
            <p:cNvSpPr txBox="1"/>
            <p:nvPr/>
          </p:nvSpPr>
          <p:spPr>
            <a:xfrm>
              <a:off x="6184031" y="5560641"/>
              <a:ext cx="4855777" cy="8923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8965">
                <a:lnSpc>
                  <a:spcPct val="130000"/>
                </a:lnSpc>
              </a:pPr>
              <a:r>
                <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点击此处添加文本信息。</a:t>
              </a:r>
              <a:endPar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a:p>
              <a:pPr defTabSz="608965">
                <a:lnSpc>
                  <a:spcPct val="130000"/>
                </a:lnSpc>
              </a:pPr>
              <a:r>
                <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顶部“开始”面板中可以对字体、字号、颜色、行距等</a:t>
              </a:r>
              <a:r>
                <a:rPr kumimoji="1" lang="zh-CN" altLang="en-US" sz="1335" dirty="0" smtClean="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进行</a:t>
              </a:r>
              <a:endParaRPr kumimoji="1" lang="zh-CN" altLang="en-US" sz="1335"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3618173" y="1785797"/>
            <a:ext cx="1332109" cy="885177"/>
            <a:chOff x="3409626" y="1241978"/>
            <a:chExt cx="1332109" cy="885177"/>
          </a:xfrm>
        </p:grpSpPr>
        <p:sp>
          <p:nvSpPr>
            <p:cNvPr id="8" name="五边形 7"/>
            <p:cNvSpPr/>
            <p:nvPr/>
          </p:nvSpPr>
          <p:spPr>
            <a:xfrm>
              <a:off x="3409626" y="1241978"/>
              <a:ext cx="1332109" cy="885177"/>
            </a:xfrm>
            <a:prstGeom prst="homePlate">
              <a:avLst>
                <a:gd name="adj" fmla="val 40805"/>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2" name="组合 11"/>
            <p:cNvGrpSpPr/>
            <p:nvPr/>
          </p:nvGrpSpPr>
          <p:grpSpPr>
            <a:xfrm>
              <a:off x="3839365" y="1522529"/>
              <a:ext cx="472635" cy="309992"/>
              <a:chOff x="4302125" y="3251994"/>
              <a:chExt cx="539750" cy="354012"/>
            </a:xfrm>
            <a:solidFill>
              <a:schemeClr val="bg1"/>
            </a:solidFill>
          </p:grpSpPr>
          <p:sp>
            <p:nvSpPr>
              <p:cNvPr id="13" name="Freeform 444"/>
              <p:cNvSpPr>
                <a:spLocks noEditPoints="1"/>
              </p:cNvSpPr>
              <p:nvPr/>
            </p:nvSpPr>
            <p:spPr bwMode="auto">
              <a:xfrm>
                <a:off x="4302125" y="3366294"/>
                <a:ext cx="539750" cy="239712"/>
              </a:xfrm>
              <a:custGeom>
                <a:avLst/>
                <a:gdLst>
                  <a:gd name="T0" fmla="*/ 112 w 340"/>
                  <a:gd name="T1" fmla="*/ 127 h 151"/>
                  <a:gd name="T2" fmla="*/ 122 w 340"/>
                  <a:gd name="T3" fmla="*/ 123 h 151"/>
                  <a:gd name="T4" fmla="*/ 126 w 340"/>
                  <a:gd name="T5" fmla="*/ 113 h 151"/>
                  <a:gd name="T6" fmla="*/ 126 w 340"/>
                  <a:gd name="T7" fmla="*/ 37 h 151"/>
                  <a:gd name="T8" fmla="*/ 122 w 340"/>
                  <a:gd name="T9" fmla="*/ 28 h 151"/>
                  <a:gd name="T10" fmla="*/ 112 w 340"/>
                  <a:gd name="T11" fmla="*/ 24 h 151"/>
                  <a:gd name="T12" fmla="*/ 36 w 340"/>
                  <a:gd name="T13" fmla="*/ 24 h 151"/>
                  <a:gd name="T14" fmla="*/ 27 w 340"/>
                  <a:gd name="T15" fmla="*/ 28 h 151"/>
                  <a:gd name="T16" fmla="*/ 23 w 340"/>
                  <a:gd name="T17" fmla="*/ 37 h 151"/>
                  <a:gd name="T18" fmla="*/ 23 w 340"/>
                  <a:gd name="T19" fmla="*/ 113 h 151"/>
                  <a:gd name="T20" fmla="*/ 27 w 340"/>
                  <a:gd name="T21" fmla="*/ 123 h 151"/>
                  <a:gd name="T22" fmla="*/ 36 w 340"/>
                  <a:gd name="T23" fmla="*/ 127 h 151"/>
                  <a:gd name="T24" fmla="*/ 302 w 340"/>
                  <a:gd name="T25" fmla="*/ 127 h 151"/>
                  <a:gd name="T26" fmla="*/ 307 w 340"/>
                  <a:gd name="T27" fmla="*/ 126 h 151"/>
                  <a:gd name="T28" fmla="*/ 314 w 340"/>
                  <a:gd name="T29" fmla="*/ 118 h 151"/>
                  <a:gd name="T30" fmla="*/ 315 w 340"/>
                  <a:gd name="T31" fmla="*/ 37 h 151"/>
                  <a:gd name="T32" fmla="*/ 314 w 340"/>
                  <a:gd name="T33" fmla="*/ 32 h 151"/>
                  <a:gd name="T34" fmla="*/ 307 w 340"/>
                  <a:gd name="T35" fmla="*/ 26 h 151"/>
                  <a:gd name="T36" fmla="*/ 226 w 340"/>
                  <a:gd name="T37" fmla="*/ 24 h 151"/>
                  <a:gd name="T38" fmla="*/ 221 w 340"/>
                  <a:gd name="T39" fmla="*/ 26 h 151"/>
                  <a:gd name="T40" fmla="*/ 214 w 340"/>
                  <a:gd name="T41" fmla="*/ 32 h 151"/>
                  <a:gd name="T42" fmla="*/ 212 w 340"/>
                  <a:gd name="T43" fmla="*/ 113 h 151"/>
                  <a:gd name="T44" fmla="*/ 214 w 340"/>
                  <a:gd name="T45" fmla="*/ 118 h 151"/>
                  <a:gd name="T46" fmla="*/ 221 w 340"/>
                  <a:gd name="T47" fmla="*/ 126 h 151"/>
                  <a:gd name="T48" fmla="*/ 302 w 340"/>
                  <a:gd name="T49" fmla="*/ 127 h 151"/>
                  <a:gd name="T50" fmla="*/ 340 w 340"/>
                  <a:gd name="T51" fmla="*/ 131 h 151"/>
                  <a:gd name="T52" fmla="*/ 339 w 340"/>
                  <a:gd name="T53" fmla="*/ 136 h 151"/>
                  <a:gd name="T54" fmla="*/ 334 w 340"/>
                  <a:gd name="T55" fmla="*/ 144 h 151"/>
                  <a:gd name="T56" fmla="*/ 324 w 340"/>
                  <a:gd name="T57" fmla="*/ 151 h 151"/>
                  <a:gd name="T58" fmla="*/ 209 w 340"/>
                  <a:gd name="T59" fmla="*/ 151 h 151"/>
                  <a:gd name="T60" fmla="*/ 204 w 340"/>
                  <a:gd name="T61" fmla="*/ 151 h 151"/>
                  <a:gd name="T62" fmla="*/ 195 w 340"/>
                  <a:gd name="T63" fmla="*/ 144 h 151"/>
                  <a:gd name="T64" fmla="*/ 189 w 340"/>
                  <a:gd name="T65" fmla="*/ 136 h 151"/>
                  <a:gd name="T66" fmla="*/ 189 w 340"/>
                  <a:gd name="T67" fmla="*/ 76 h 151"/>
                  <a:gd name="T68" fmla="*/ 150 w 340"/>
                  <a:gd name="T69" fmla="*/ 131 h 151"/>
                  <a:gd name="T70" fmla="*/ 150 w 340"/>
                  <a:gd name="T71" fmla="*/ 136 h 151"/>
                  <a:gd name="T72" fmla="*/ 145 w 340"/>
                  <a:gd name="T73" fmla="*/ 144 h 151"/>
                  <a:gd name="T74" fmla="*/ 135 w 340"/>
                  <a:gd name="T75" fmla="*/ 151 h 151"/>
                  <a:gd name="T76" fmla="*/ 18 w 340"/>
                  <a:gd name="T77" fmla="*/ 151 h 151"/>
                  <a:gd name="T78" fmla="*/ 15 w 340"/>
                  <a:gd name="T79" fmla="*/ 151 h 151"/>
                  <a:gd name="T80" fmla="*/ 5 w 340"/>
                  <a:gd name="T81" fmla="*/ 144 h 151"/>
                  <a:gd name="T82" fmla="*/ 0 w 340"/>
                  <a:gd name="T83" fmla="*/ 136 h 151"/>
                  <a:gd name="T84" fmla="*/ 0 w 340"/>
                  <a:gd name="T85" fmla="*/ 19 h 151"/>
                  <a:gd name="T86" fmla="*/ 0 w 340"/>
                  <a:gd name="T87" fmla="*/ 15 h 151"/>
                  <a:gd name="T88" fmla="*/ 5 w 340"/>
                  <a:gd name="T89" fmla="*/ 5 h 151"/>
                  <a:gd name="T90" fmla="*/ 15 w 340"/>
                  <a:gd name="T91" fmla="*/ 0 h 151"/>
                  <a:gd name="T92" fmla="*/ 131 w 340"/>
                  <a:gd name="T93" fmla="*/ 0 h 151"/>
                  <a:gd name="T94" fmla="*/ 135 w 340"/>
                  <a:gd name="T95" fmla="*/ 0 h 151"/>
                  <a:gd name="T96" fmla="*/ 145 w 340"/>
                  <a:gd name="T97" fmla="*/ 5 h 151"/>
                  <a:gd name="T98" fmla="*/ 150 w 340"/>
                  <a:gd name="T99" fmla="*/ 15 h 151"/>
                  <a:gd name="T100" fmla="*/ 150 w 340"/>
                  <a:gd name="T101" fmla="*/ 51 h 151"/>
                  <a:gd name="T102" fmla="*/ 189 w 340"/>
                  <a:gd name="T103" fmla="*/ 19 h 151"/>
                  <a:gd name="T104" fmla="*/ 189 w 340"/>
                  <a:gd name="T105" fmla="*/ 15 h 151"/>
                  <a:gd name="T106" fmla="*/ 195 w 340"/>
                  <a:gd name="T107" fmla="*/ 5 h 151"/>
                  <a:gd name="T108" fmla="*/ 204 w 340"/>
                  <a:gd name="T109" fmla="*/ 0 h 151"/>
                  <a:gd name="T110" fmla="*/ 320 w 340"/>
                  <a:gd name="T111" fmla="*/ 0 h 151"/>
                  <a:gd name="T112" fmla="*/ 324 w 340"/>
                  <a:gd name="T113" fmla="*/ 0 h 151"/>
                  <a:gd name="T114" fmla="*/ 334 w 340"/>
                  <a:gd name="T115" fmla="*/ 5 h 151"/>
                  <a:gd name="T116" fmla="*/ 339 w 340"/>
                  <a:gd name="T117" fmla="*/ 15 h 151"/>
                  <a:gd name="T118" fmla="*/ 340 w 340"/>
                  <a:gd name="T119" fmla="*/ 1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0" h="151">
                    <a:moveTo>
                      <a:pt x="112" y="127"/>
                    </a:moveTo>
                    <a:lnTo>
                      <a:pt x="112" y="127"/>
                    </a:lnTo>
                    <a:lnTo>
                      <a:pt x="117" y="126"/>
                    </a:lnTo>
                    <a:lnTo>
                      <a:pt x="122" y="123"/>
                    </a:lnTo>
                    <a:lnTo>
                      <a:pt x="125" y="118"/>
                    </a:lnTo>
                    <a:lnTo>
                      <a:pt x="126" y="113"/>
                    </a:lnTo>
                    <a:lnTo>
                      <a:pt x="126" y="37"/>
                    </a:lnTo>
                    <a:lnTo>
                      <a:pt x="126" y="37"/>
                    </a:lnTo>
                    <a:lnTo>
                      <a:pt x="125" y="32"/>
                    </a:lnTo>
                    <a:lnTo>
                      <a:pt x="122" y="28"/>
                    </a:lnTo>
                    <a:lnTo>
                      <a:pt x="117" y="26"/>
                    </a:lnTo>
                    <a:lnTo>
                      <a:pt x="112" y="24"/>
                    </a:lnTo>
                    <a:lnTo>
                      <a:pt x="36" y="24"/>
                    </a:lnTo>
                    <a:lnTo>
                      <a:pt x="36" y="24"/>
                    </a:lnTo>
                    <a:lnTo>
                      <a:pt x="31" y="26"/>
                    </a:lnTo>
                    <a:lnTo>
                      <a:pt x="27" y="28"/>
                    </a:lnTo>
                    <a:lnTo>
                      <a:pt x="25" y="32"/>
                    </a:lnTo>
                    <a:lnTo>
                      <a:pt x="23" y="37"/>
                    </a:lnTo>
                    <a:lnTo>
                      <a:pt x="23" y="113"/>
                    </a:lnTo>
                    <a:lnTo>
                      <a:pt x="23" y="113"/>
                    </a:lnTo>
                    <a:lnTo>
                      <a:pt x="25" y="118"/>
                    </a:lnTo>
                    <a:lnTo>
                      <a:pt x="27" y="123"/>
                    </a:lnTo>
                    <a:lnTo>
                      <a:pt x="31" y="126"/>
                    </a:lnTo>
                    <a:lnTo>
                      <a:pt x="36" y="127"/>
                    </a:lnTo>
                    <a:lnTo>
                      <a:pt x="112" y="127"/>
                    </a:lnTo>
                    <a:close/>
                    <a:moveTo>
                      <a:pt x="302" y="127"/>
                    </a:moveTo>
                    <a:lnTo>
                      <a:pt x="302" y="127"/>
                    </a:lnTo>
                    <a:lnTo>
                      <a:pt x="307" y="126"/>
                    </a:lnTo>
                    <a:lnTo>
                      <a:pt x="311" y="123"/>
                    </a:lnTo>
                    <a:lnTo>
                      <a:pt x="314" y="118"/>
                    </a:lnTo>
                    <a:lnTo>
                      <a:pt x="315" y="113"/>
                    </a:lnTo>
                    <a:lnTo>
                      <a:pt x="315" y="37"/>
                    </a:lnTo>
                    <a:lnTo>
                      <a:pt x="315" y="37"/>
                    </a:lnTo>
                    <a:lnTo>
                      <a:pt x="314" y="32"/>
                    </a:lnTo>
                    <a:lnTo>
                      <a:pt x="311" y="28"/>
                    </a:lnTo>
                    <a:lnTo>
                      <a:pt x="307" y="26"/>
                    </a:lnTo>
                    <a:lnTo>
                      <a:pt x="302" y="24"/>
                    </a:lnTo>
                    <a:lnTo>
                      <a:pt x="226" y="24"/>
                    </a:lnTo>
                    <a:lnTo>
                      <a:pt x="226" y="24"/>
                    </a:lnTo>
                    <a:lnTo>
                      <a:pt x="221" y="26"/>
                    </a:lnTo>
                    <a:lnTo>
                      <a:pt x="217" y="28"/>
                    </a:lnTo>
                    <a:lnTo>
                      <a:pt x="214" y="32"/>
                    </a:lnTo>
                    <a:lnTo>
                      <a:pt x="212" y="37"/>
                    </a:lnTo>
                    <a:lnTo>
                      <a:pt x="212" y="113"/>
                    </a:lnTo>
                    <a:lnTo>
                      <a:pt x="212" y="113"/>
                    </a:lnTo>
                    <a:lnTo>
                      <a:pt x="214" y="118"/>
                    </a:lnTo>
                    <a:lnTo>
                      <a:pt x="217" y="123"/>
                    </a:lnTo>
                    <a:lnTo>
                      <a:pt x="221" y="126"/>
                    </a:lnTo>
                    <a:lnTo>
                      <a:pt x="226" y="127"/>
                    </a:lnTo>
                    <a:lnTo>
                      <a:pt x="302" y="127"/>
                    </a:lnTo>
                    <a:close/>
                    <a:moveTo>
                      <a:pt x="340" y="19"/>
                    </a:moveTo>
                    <a:lnTo>
                      <a:pt x="340" y="131"/>
                    </a:lnTo>
                    <a:lnTo>
                      <a:pt x="340" y="131"/>
                    </a:lnTo>
                    <a:lnTo>
                      <a:pt x="339" y="136"/>
                    </a:lnTo>
                    <a:lnTo>
                      <a:pt x="337" y="139"/>
                    </a:lnTo>
                    <a:lnTo>
                      <a:pt x="334" y="144"/>
                    </a:lnTo>
                    <a:lnTo>
                      <a:pt x="327" y="149"/>
                    </a:lnTo>
                    <a:lnTo>
                      <a:pt x="324" y="151"/>
                    </a:lnTo>
                    <a:lnTo>
                      <a:pt x="320" y="151"/>
                    </a:lnTo>
                    <a:lnTo>
                      <a:pt x="209" y="151"/>
                    </a:lnTo>
                    <a:lnTo>
                      <a:pt x="209" y="151"/>
                    </a:lnTo>
                    <a:lnTo>
                      <a:pt x="204" y="151"/>
                    </a:lnTo>
                    <a:lnTo>
                      <a:pt x="200" y="149"/>
                    </a:lnTo>
                    <a:lnTo>
                      <a:pt x="195" y="144"/>
                    </a:lnTo>
                    <a:lnTo>
                      <a:pt x="190" y="139"/>
                    </a:lnTo>
                    <a:lnTo>
                      <a:pt x="189" y="136"/>
                    </a:lnTo>
                    <a:lnTo>
                      <a:pt x="189" y="131"/>
                    </a:lnTo>
                    <a:lnTo>
                      <a:pt x="189" y="76"/>
                    </a:lnTo>
                    <a:lnTo>
                      <a:pt x="150" y="76"/>
                    </a:lnTo>
                    <a:lnTo>
                      <a:pt x="150" y="131"/>
                    </a:lnTo>
                    <a:lnTo>
                      <a:pt x="150" y="131"/>
                    </a:lnTo>
                    <a:lnTo>
                      <a:pt x="150" y="136"/>
                    </a:lnTo>
                    <a:lnTo>
                      <a:pt x="148" y="139"/>
                    </a:lnTo>
                    <a:lnTo>
                      <a:pt x="145" y="144"/>
                    </a:lnTo>
                    <a:lnTo>
                      <a:pt x="138" y="149"/>
                    </a:lnTo>
                    <a:lnTo>
                      <a:pt x="135" y="151"/>
                    </a:lnTo>
                    <a:lnTo>
                      <a:pt x="131" y="151"/>
                    </a:lnTo>
                    <a:lnTo>
                      <a:pt x="18" y="151"/>
                    </a:lnTo>
                    <a:lnTo>
                      <a:pt x="18" y="151"/>
                    </a:lnTo>
                    <a:lnTo>
                      <a:pt x="15" y="151"/>
                    </a:lnTo>
                    <a:lnTo>
                      <a:pt x="11" y="149"/>
                    </a:lnTo>
                    <a:lnTo>
                      <a:pt x="5" y="144"/>
                    </a:lnTo>
                    <a:lnTo>
                      <a:pt x="1" y="139"/>
                    </a:lnTo>
                    <a:lnTo>
                      <a:pt x="0" y="136"/>
                    </a:lnTo>
                    <a:lnTo>
                      <a:pt x="0" y="131"/>
                    </a:lnTo>
                    <a:lnTo>
                      <a:pt x="0" y="19"/>
                    </a:lnTo>
                    <a:lnTo>
                      <a:pt x="0" y="19"/>
                    </a:lnTo>
                    <a:lnTo>
                      <a:pt x="0" y="15"/>
                    </a:lnTo>
                    <a:lnTo>
                      <a:pt x="1" y="12"/>
                    </a:lnTo>
                    <a:lnTo>
                      <a:pt x="5" y="5"/>
                    </a:lnTo>
                    <a:lnTo>
                      <a:pt x="11" y="2"/>
                    </a:lnTo>
                    <a:lnTo>
                      <a:pt x="15" y="0"/>
                    </a:lnTo>
                    <a:lnTo>
                      <a:pt x="18" y="0"/>
                    </a:lnTo>
                    <a:lnTo>
                      <a:pt x="131" y="0"/>
                    </a:lnTo>
                    <a:lnTo>
                      <a:pt x="131" y="0"/>
                    </a:lnTo>
                    <a:lnTo>
                      <a:pt x="135" y="0"/>
                    </a:lnTo>
                    <a:lnTo>
                      <a:pt x="138" y="2"/>
                    </a:lnTo>
                    <a:lnTo>
                      <a:pt x="145" y="5"/>
                    </a:lnTo>
                    <a:lnTo>
                      <a:pt x="148" y="12"/>
                    </a:lnTo>
                    <a:lnTo>
                      <a:pt x="150" y="15"/>
                    </a:lnTo>
                    <a:lnTo>
                      <a:pt x="150" y="19"/>
                    </a:lnTo>
                    <a:lnTo>
                      <a:pt x="150" y="51"/>
                    </a:lnTo>
                    <a:lnTo>
                      <a:pt x="189" y="51"/>
                    </a:lnTo>
                    <a:lnTo>
                      <a:pt x="189" y="19"/>
                    </a:lnTo>
                    <a:lnTo>
                      <a:pt x="189" y="19"/>
                    </a:lnTo>
                    <a:lnTo>
                      <a:pt x="189" y="15"/>
                    </a:lnTo>
                    <a:lnTo>
                      <a:pt x="190" y="12"/>
                    </a:lnTo>
                    <a:lnTo>
                      <a:pt x="195" y="5"/>
                    </a:lnTo>
                    <a:lnTo>
                      <a:pt x="200" y="2"/>
                    </a:lnTo>
                    <a:lnTo>
                      <a:pt x="204" y="0"/>
                    </a:lnTo>
                    <a:lnTo>
                      <a:pt x="209" y="0"/>
                    </a:lnTo>
                    <a:lnTo>
                      <a:pt x="320" y="0"/>
                    </a:lnTo>
                    <a:lnTo>
                      <a:pt x="320" y="0"/>
                    </a:lnTo>
                    <a:lnTo>
                      <a:pt x="324" y="0"/>
                    </a:lnTo>
                    <a:lnTo>
                      <a:pt x="327" y="2"/>
                    </a:lnTo>
                    <a:lnTo>
                      <a:pt x="334" y="5"/>
                    </a:lnTo>
                    <a:lnTo>
                      <a:pt x="337" y="12"/>
                    </a:lnTo>
                    <a:lnTo>
                      <a:pt x="339" y="15"/>
                    </a:lnTo>
                    <a:lnTo>
                      <a:pt x="340" y="19"/>
                    </a:lnTo>
                    <a:lnTo>
                      <a:pt x="34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sp>
            <p:nvSpPr>
              <p:cNvPr id="14" name="Freeform 445"/>
              <p:cNvSpPr/>
              <p:nvPr/>
            </p:nvSpPr>
            <p:spPr bwMode="auto">
              <a:xfrm>
                <a:off x="4594225" y="3251994"/>
                <a:ext cx="195263" cy="104775"/>
              </a:xfrm>
              <a:custGeom>
                <a:avLst/>
                <a:gdLst>
                  <a:gd name="T0" fmla="*/ 123 w 123"/>
                  <a:gd name="T1" fmla="*/ 66 h 66"/>
                  <a:gd name="T2" fmla="*/ 91 w 123"/>
                  <a:gd name="T3" fmla="*/ 66 h 66"/>
                  <a:gd name="T4" fmla="*/ 33 w 123"/>
                  <a:gd name="T5" fmla="*/ 17 h 66"/>
                  <a:gd name="T6" fmla="*/ 18 w 123"/>
                  <a:gd name="T7" fmla="*/ 17 h 66"/>
                  <a:gd name="T8" fmla="*/ 18 w 123"/>
                  <a:gd name="T9" fmla="*/ 32 h 66"/>
                  <a:gd name="T10" fmla="*/ 0 w 123"/>
                  <a:gd name="T11" fmla="*/ 32 h 66"/>
                  <a:gd name="T12" fmla="*/ 0 w 123"/>
                  <a:gd name="T13" fmla="*/ 32 h 66"/>
                  <a:gd name="T14" fmla="*/ 0 w 123"/>
                  <a:gd name="T15" fmla="*/ 19 h 66"/>
                  <a:gd name="T16" fmla="*/ 0 w 123"/>
                  <a:gd name="T17" fmla="*/ 19 h 66"/>
                  <a:gd name="T18" fmla="*/ 1 w 123"/>
                  <a:gd name="T19" fmla="*/ 12 h 66"/>
                  <a:gd name="T20" fmla="*/ 3 w 123"/>
                  <a:gd name="T21" fmla="*/ 9 h 66"/>
                  <a:gd name="T22" fmla="*/ 6 w 123"/>
                  <a:gd name="T23" fmla="*/ 5 h 66"/>
                  <a:gd name="T24" fmla="*/ 8 w 123"/>
                  <a:gd name="T25" fmla="*/ 2 h 66"/>
                  <a:gd name="T26" fmla="*/ 15 w 123"/>
                  <a:gd name="T27" fmla="*/ 1 h 66"/>
                  <a:gd name="T28" fmla="*/ 18 w 123"/>
                  <a:gd name="T29" fmla="*/ 0 h 66"/>
                  <a:gd name="T30" fmla="*/ 41 w 123"/>
                  <a:gd name="T31" fmla="*/ 0 h 66"/>
                  <a:gd name="T32" fmla="*/ 123 w 123"/>
                  <a:gd name="T33"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3" h="66">
                    <a:moveTo>
                      <a:pt x="123" y="66"/>
                    </a:moveTo>
                    <a:lnTo>
                      <a:pt x="91" y="66"/>
                    </a:lnTo>
                    <a:lnTo>
                      <a:pt x="33" y="17"/>
                    </a:lnTo>
                    <a:lnTo>
                      <a:pt x="18" y="17"/>
                    </a:lnTo>
                    <a:lnTo>
                      <a:pt x="18" y="32"/>
                    </a:lnTo>
                    <a:lnTo>
                      <a:pt x="0" y="32"/>
                    </a:lnTo>
                    <a:lnTo>
                      <a:pt x="0" y="32"/>
                    </a:lnTo>
                    <a:lnTo>
                      <a:pt x="0" y="19"/>
                    </a:lnTo>
                    <a:lnTo>
                      <a:pt x="0" y="19"/>
                    </a:lnTo>
                    <a:lnTo>
                      <a:pt x="1" y="12"/>
                    </a:lnTo>
                    <a:lnTo>
                      <a:pt x="3" y="9"/>
                    </a:lnTo>
                    <a:lnTo>
                      <a:pt x="6" y="5"/>
                    </a:lnTo>
                    <a:lnTo>
                      <a:pt x="8" y="2"/>
                    </a:lnTo>
                    <a:lnTo>
                      <a:pt x="15" y="1"/>
                    </a:lnTo>
                    <a:lnTo>
                      <a:pt x="18" y="0"/>
                    </a:lnTo>
                    <a:lnTo>
                      <a:pt x="41" y="0"/>
                    </a:lnTo>
                    <a:lnTo>
                      <a:pt x="123"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sp>
            <p:nvSpPr>
              <p:cNvPr id="15" name="Freeform 446"/>
              <p:cNvSpPr/>
              <p:nvPr/>
            </p:nvSpPr>
            <p:spPr bwMode="auto">
              <a:xfrm>
                <a:off x="4352925" y="3251994"/>
                <a:ext cx="196850" cy="103187"/>
              </a:xfrm>
              <a:custGeom>
                <a:avLst/>
                <a:gdLst>
                  <a:gd name="T0" fmla="*/ 106 w 124"/>
                  <a:gd name="T1" fmla="*/ 17 h 65"/>
                  <a:gd name="T2" fmla="*/ 90 w 124"/>
                  <a:gd name="T3" fmla="*/ 17 h 65"/>
                  <a:gd name="T4" fmla="*/ 34 w 124"/>
                  <a:gd name="T5" fmla="*/ 65 h 65"/>
                  <a:gd name="T6" fmla="*/ 0 w 124"/>
                  <a:gd name="T7" fmla="*/ 65 h 65"/>
                  <a:gd name="T8" fmla="*/ 84 w 124"/>
                  <a:gd name="T9" fmla="*/ 0 h 65"/>
                  <a:gd name="T10" fmla="*/ 106 w 124"/>
                  <a:gd name="T11" fmla="*/ 0 h 65"/>
                  <a:gd name="T12" fmla="*/ 106 w 124"/>
                  <a:gd name="T13" fmla="*/ 0 h 65"/>
                  <a:gd name="T14" fmla="*/ 109 w 124"/>
                  <a:gd name="T15" fmla="*/ 0 h 65"/>
                  <a:gd name="T16" fmla="*/ 115 w 124"/>
                  <a:gd name="T17" fmla="*/ 2 h 65"/>
                  <a:gd name="T18" fmla="*/ 119 w 124"/>
                  <a:gd name="T19" fmla="*/ 4 h 65"/>
                  <a:gd name="T20" fmla="*/ 121 w 124"/>
                  <a:gd name="T21" fmla="*/ 7 h 65"/>
                  <a:gd name="T22" fmla="*/ 124 w 124"/>
                  <a:gd name="T23" fmla="*/ 12 h 65"/>
                  <a:gd name="T24" fmla="*/ 124 w 124"/>
                  <a:gd name="T25" fmla="*/ 19 h 65"/>
                  <a:gd name="T26" fmla="*/ 124 w 124"/>
                  <a:gd name="T27" fmla="*/ 19 h 65"/>
                  <a:gd name="T28" fmla="*/ 124 w 124"/>
                  <a:gd name="T29" fmla="*/ 32 h 65"/>
                  <a:gd name="T30" fmla="*/ 106 w 124"/>
                  <a:gd name="T31" fmla="*/ 32 h 65"/>
                  <a:gd name="T32" fmla="*/ 106 w 124"/>
                  <a:gd name="T33"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65">
                    <a:moveTo>
                      <a:pt x="106" y="17"/>
                    </a:moveTo>
                    <a:lnTo>
                      <a:pt x="90" y="17"/>
                    </a:lnTo>
                    <a:lnTo>
                      <a:pt x="34" y="65"/>
                    </a:lnTo>
                    <a:lnTo>
                      <a:pt x="0" y="65"/>
                    </a:lnTo>
                    <a:lnTo>
                      <a:pt x="84" y="0"/>
                    </a:lnTo>
                    <a:lnTo>
                      <a:pt x="106" y="0"/>
                    </a:lnTo>
                    <a:lnTo>
                      <a:pt x="106" y="0"/>
                    </a:lnTo>
                    <a:lnTo>
                      <a:pt x="109" y="0"/>
                    </a:lnTo>
                    <a:lnTo>
                      <a:pt x="115" y="2"/>
                    </a:lnTo>
                    <a:lnTo>
                      <a:pt x="119" y="4"/>
                    </a:lnTo>
                    <a:lnTo>
                      <a:pt x="121" y="7"/>
                    </a:lnTo>
                    <a:lnTo>
                      <a:pt x="124" y="12"/>
                    </a:lnTo>
                    <a:lnTo>
                      <a:pt x="124" y="19"/>
                    </a:lnTo>
                    <a:lnTo>
                      <a:pt x="124" y="19"/>
                    </a:lnTo>
                    <a:lnTo>
                      <a:pt x="124" y="32"/>
                    </a:lnTo>
                    <a:lnTo>
                      <a:pt x="106" y="32"/>
                    </a:lnTo>
                    <a:lnTo>
                      <a:pt x="106"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grpSp>
      </p:grpSp>
      <p:grpSp>
        <p:nvGrpSpPr>
          <p:cNvPr id="41" name="组合 40"/>
          <p:cNvGrpSpPr/>
          <p:nvPr/>
        </p:nvGrpSpPr>
        <p:grpSpPr>
          <a:xfrm>
            <a:off x="3618173" y="2926919"/>
            <a:ext cx="1332109" cy="885177"/>
            <a:chOff x="3409626" y="2699060"/>
            <a:chExt cx="1332109" cy="885177"/>
          </a:xfrm>
        </p:grpSpPr>
        <p:sp>
          <p:nvSpPr>
            <p:cNvPr id="9" name="五边形 8"/>
            <p:cNvSpPr/>
            <p:nvPr/>
          </p:nvSpPr>
          <p:spPr>
            <a:xfrm>
              <a:off x="3409626" y="2699060"/>
              <a:ext cx="1332109" cy="885177"/>
            </a:xfrm>
            <a:prstGeom prst="homePlate">
              <a:avLst>
                <a:gd name="adj" fmla="val 40805"/>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6" name="组合 15"/>
            <p:cNvGrpSpPr/>
            <p:nvPr/>
          </p:nvGrpSpPr>
          <p:grpSpPr>
            <a:xfrm>
              <a:off x="3858825" y="2935761"/>
              <a:ext cx="433712" cy="433712"/>
              <a:chOff x="4324350" y="3181350"/>
              <a:chExt cx="495300" cy="495300"/>
            </a:xfrm>
            <a:solidFill>
              <a:schemeClr val="bg1"/>
            </a:solidFill>
          </p:grpSpPr>
          <p:sp>
            <p:nvSpPr>
              <p:cNvPr id="17" name="Freeform 474"/>
              <p:cNvSpPr>
                <a:spLocks noEditPoints="1"/>
              </p:cNvSpPr>
              <p:nvPr/>
            </p:nvSpPr>
            <p:spPr bwMode="auto">
              <a:xfrm>
                <a:off x="4324350" y="3181350"/>
                <a:ext cx="495300" cy="495300"/>
              </a:xfrm>
              <a:custGeom>
                <a:avLst/>
                <a:gdLst>
                  <a:gd name="T0" fmla="*/ 74 w 312"/>
                  <a:gd name="T1" fmla="*/ 18 h 312"/>
                  <a:gd name="T2" fmla="*/ 107 w 312"/>
                  <a:gd name="T3" fmla="*/ 51 h 312"/>
                  <a:gd name="T4" fmla="*/ 117 w 312"/>
                  <a:gd name="T5" fmla="*/ 0 h 312"/>
                  <a:gd name="T6" fmla="*/ 196 w 312"/>
                  <a:gd name="T7" fmla="*/ 46 h 312"/>
                  <a:gd name="T8" fmla="*/ 207 w 312"/>
                  <a:gd name="T9" fmla="*/ 51 h 312"/>
                  <a:gd name="T10" fmla="*/ 294 w 312"/>
                  <a:gd name="T11" fmla="*/ 73 h 312"/>
                  <a:gd name="T12" fmla="*/ 262 w 312"/>
                  <a:gd name="T13" fmla="*/ 106 h 312"/>
                  <a:gd name="T14" fmla="*/ 312 w 312"/>
                  <a:gd name="T15" fmla="*/ 117 h 312"/>
                  <a:gd name="T16" fmla="*/ 267 w 312"/>
                  <a:gd name="T17" fmla="*/ 196 h 312"/>
                  <a:gd name="T18" fmla="*/ 262 w 312"/>
                  <a:gd name="T19" fmla="*/ 206 h 312"/>
                  <a:gd name="T20" fmla="*/ 239 w 312"/>
                  <a:gd name="T21" fmla="*/ 295 h 312"/>
                  <a:gd name="T22" fmla="*/ 207 w 312"/>
                  <a:gd name="T23" fmla="*/ 262 h 312"/>
                  <a:gd name="T24" fmla="*/ 196 w 312"/>
                  <a:gd name="T25" fmla="*/ 312 h 312"/>
                  <a:gd name="T26" fmla="*/ 117 w 312"/>
                  <a:gd name="T27" fmla="*/ 266 h 312"/>
                  <a:gd name="T28" fmla="*/ 107 w 312"/>
                  <a:gd name="T29" fmla="*/ 262 h 312"/>
                  <a:gd name="T30" fmla="*/ 18 w 312"/>
                  <a:gd name="T31" fmla="*/ 238 h 312"/>
                  <a:gd name="T32" fmla="*/ 50 w 312"/>
                  <a:gd name="T33" fmla="*/ 206 h 312"/>
                  <a:gd name="T34" fmla="*/ 0 w 312"/>
                  <a:gd name="T35" fmla="*/ 196 h 312"/>
                  <a:gd name="T36" fmla="*/ 47 w 312"/>
                  <a:gd name="T37" fmla="*/ 117 h 312"/>
                  <a:gd name="T38" fmla="*/ 50 w 312"/>
                  <a:gd name="T39" fmla="*/ 106 h 312"/>
                  <a:gd name="T40" fmla="*/ 249 w 312"/>
                  <a:gd name="T41" fmla="*/ 156 h 312"/>
                  <a:gd name="T42" fmla="*/ 249 w 312"/>
                  <a:gd name="T43" fmla="*/ 147 h 312"/>
                  <a:gd name="T44" fmla="*/ 246 w 312"/>
                  <a:gd name="T45" fmla="*/ 128 h 312"/>
                  <a:gd name="T46" fmla="*/ 238 w 312"/>
                  <a:gd name="T47" fmla="*/ 112 h 312"/>
                  <a:gd name="T48" fmla="*/ 228 w 312"/>
                  <a:gd name="T49" fmla="*/ 97 h 312"/>
                  <a:gd name="T50" fmla="*/ 216 w 312"/>
                  <a:gd name="T51" fmla="*/ 84 h 312"/>
                  <a:gd name="T52" fmla="*/ 201 w 312"/>
                  <a:gd name="T53" fmla="*/ 74 h 312"/>
                  <a:gd name="T54" fmla="*/ 184 w 312"/>
                  <a:gd name="T55" fmla="*/ 67 h 312"/>
                  <a:gd name="T56" fmla="*/ 166 w 312"/>
                  <a:gd name="T57" fmla="*/ 63 h 312"/>
                  <a:gd name="T58" fmla="*/ 157 w 312"/>
                  <a:gd name="T59" fmla="*/ 63 h 312"/>
                  <a:gd name="T60" fmla="*/ 138 w 312"/>
                  <a:gd name="T61" fmla="*/ 64 h 312"/>
                  <a:gd name="T62" fmla="*/ 120 w 312"/>
                  <a:gd name="T63" fmla="*/ 71 h 312"/>
                  <a:gd name="T64" fmla="*/ 104 w 312"/>
                  <a:gd name="T65" fmla="*/ 79 h 312"/>
                  <a:gd name="T66" fmla="*/ 90 w 312"/>
                  <a:gd name="T67" fmla="*/ 91 h 312"/>
                  <a:gd name="T68" fmla="*/ 79 w 312"/>
                  <a:gd name="T69" fmla="*/ 104 h 312"/>
                  <a:gd name="T70" fmla="*/ 70 w 312"/>
                  <a:gd name="T71" fmla="*/ 119 h 312"/>
                  <a:gd name="T72" fmla="*/ 65 w 312"/>
                  <a:gd name="T73" fmla="*/ 137 h 312"/>
                  <a:gd name="T74" fmla="*/ 63 w 312"/>
                  <a:gd name="T75" fmla="*/ 156 h 312"/>
                  <a:gd name="T76" fmla="*/ 64 w 312"/>
                  <a:gd name="T77" fmla="*/ 166 h 312"/>
                  <a:gd name="T78" fmla="*/ 68 w 312"/>
                  <a:gd name="T79" fmla="*/ 183 h 312"/>
                  <a:gd name="T80" fmla="*/ 74 w 312"/>
                  <a:gd name="T81" fmla="*/ 201 h 312"/>
                  <a:gd name="T82" fmla="*/ 84 w 312"/>
                  <a:gd name="T83" fmla="*/ 216 h 312"/>
                  <a:gd name="T84" fmla="*/ 97 w 312"/>
                  <a:gd name="T85" fmla="*/ 228 h 312"/>
                  <a:gd name="T86" fmla="*/ 112 w 312"/>
                  <a:gd name="T87" fmla="*/ 238 h 312"/>
                  <a:gd name="T88" fmla="*/ 129 w 312"/>
                  <a:gd name="T89" fmla="*/ 245 h 312"/>
                  <a:gd name="T90" fmla="*/ 147 w 312"/>
                  <a:gd name="T91" fmla="*/ 248 h 312"/>
                  <a:gd name="T92" fmla="*/ 157 w 312"/>
                  <a:gd name="T93" fmla="*/ 250 h 312"/>
                  <a:gd name="T94" fmla="*/ 176 w 312"/>
                  <a:gd name="T95" fmla="*/ 247 h 312"/>
                  <a:gd name="T96" fmla="*/ 193 w 312"/>
                  <a:gd name="T97" fmla="*/ 242 h 312"/>
                  <a:gd name="T98" fmla="*/ 208 w 312"/>
                  <a:gd name="T99" fmla="*/ 233 h 312"/>
                  <a:gd name="T100" fmla="*/ 222 w 312"/>
                  <a:gd name="T101" fmla="*/ 222 h 312"/>
                  <a:gd name="T102" fmla="*/ 233 w 312"/>
                  <a:gd name="T103" fmla="*/ 208 h 312"/>
                  <a:gd name="T104" fmla="*/ 242 w 312"/>
                  <a:gd name="T105" fmla="*/ 192 h 312"/>
                  <a:gd name="T106" fmla="*/ 248 w 312"/>
                  <a:gd name="T107" fmla="*/ 174 h 312"/>
                  <a:gd name="T108" fmla="*/ 249 w 312"/>
                  <a:gd name="T109" fmla="*/ 15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2" h="312">
                    <a:moveTo>
                      <a:pt x="18" y="73"/>
                    </a:moveTo>
                    <a:lnTo>
                      <a:pt x="74" y="18"/>
                    </a:lnTo>
                    <a:lnTo>
                      <a:pt x="107" y="51"/>
                    </a:lnTo>
                    <a:lnTo>
                      <a:pt x="107" y="51"/>
                    </a:lnTo>
                    <a:lnTo>
                      <a:pt x="117" y="46"/>
                    </a:lnTo>
                    <a:lnTo>
                      <a:pt x="117" y="0"/>
                    </a:lnTo>
                    <a:lnTo>
                      <a:pt x="196" y="0"/>
                    </a:lnTo>
                    <a:lnTo>
                      <a:pt x="196" y="46"/>
                    </a:lnTo>
                    <a:lnTo>
                      <a:pt x="196" y="46"/>
                    </a:lnTo>
                    <a:lnTo>
                      <a:pt x="207" y="51"/>
                    </a:lnTo>
                    <a:lnTo>
                      <a:pt x="239" y="18"/>
                    </a:lnTo>
                    <a:lnTo>
                      <a:pt x="294" y="73"/>
                    </a:lnTo>
                    <a:lnTo>
                      <a:pt x="262" y="106"/>
                    </a:lnTo>
                    <a:lnTo>
                      <a:pt x="262" y="106"/>
                    </a:lnTo>
                    <a:lnTo>
                      <a:pt x="267" y="117"/>
                    </a:lnTo>
                    <a:lnTo>
                      <a:pt x="312" y="117"/>
                    </a:lnTo>
                    <a:lnTo>
                      <a:pt x="312" y="196"/>
                    </a:lnTo>
                    <a:lnTo>
                      <a:pt x="267" y="196"/>
                    </a:lnTo>
                    <a:lnTo>
                      <a:pt x="267" y="196"/>
                    </a:lnTo>
                    <a:lnTo>
                      <a:pt x="262" y="206"/>
                    </a:lnTo>
                    <a:lnTo>
                      <a:pt x="294" y="238"/>
                    </a:lnTo>
                    <a:lnTo>
                      <a:pt x="239" y="295"/>
                    </a:lnTo>
                    <a:lnTo>
                      <a:pt x="207" y="262"/>
                    </a:lnTo>
                    <a:lnTo>
                      <a:pt x="207" y="262"/>
                    </a:lnTo>
                    <a:lnTo>
                      <a:pt x="196" y="266"/>
                    </a:lnTo>
                    <a:lnTo>
                      <a:pt x="196" y="312"/>
                    </a:lnTo>
                    <a:lnTo>
                      <a:pt x="117" y="312"/>
                    </a:lnTo>
                    <a:lnTo>
                      <a:pt x="117" y="266"/>
                    </a:lnTo>
                    <a:lnTo>
                      <a:pt x="117" y="266"/>
                    </a:lnTo>
                    <a:lnTo>
                      <a:pt x="107" y="262"/>
                    </a:lnTo>
                    <a:lnTo>
                      <a:pt x="74" y="295"/>
                    </a:lnTo>
                    <a:lnTo>
                      <a:pt x="18" y="238"/>
                    </a:lnTo>
                    <a:lnTo>
                      <a:pt x="50" y="206"/>
                    </a:lnTo>
                    <a:lnTo>
                      <a:pt x="50" y="206"/>
                    </a:lnTo>
                    <a:lnTo>
                      <a:pt x="47" y="196"/>
                    </a:lnTo>
                    <a:lnTo>
                      <a:pt x="0" y="196"/>
                    </a:lnTo>
                    <a:lnTo>
                      <a:pt x="0" y="117"/>
                    </a:lnTo>
                    <a:lnTo>
                      <a:pt x="47" y="117"/>
                    </a:lnTo>
                    <a:lnTo>
                      <a:pt x="47" y="117"/>
                    </a:lnTo>
                    <a:lnTo>
                      <a:pt x="50" y="106"/>
                    </a:lnTo>
                    <a:lnTo>
                      <a:pt x="18" y="73"/>
                    </a:lnTo>
                    <a:close/>
                    <a:moveTo>
                      <a:pt x="249" y="156"/>
                    </a:moveTo>
                    <a:lnTo>
                      <a:pt x="249" y="156"/>
                    </a:lnTo>
                    <a:lnTo>
                      <a:pt x="249" y="147"/>
                    </a:lnTo>
                    <a:lnTo>
                      <a:pt x="248" y="137"/>
                    </a:lnTo>
                    <a:lnTo>
                      <a:pt x="246" y="128"/>
                    </a:lnTo>
                    <a:lnTo>
                      <a:pt x="242" y="119"/>
                    </a:lnTo>
                    <a:lnTo>
                      <a:pt x="238" y="112"/>
                    </a:lnTo>
                    <a:lnTo>
                      <a:pt x="233" y="104"/>
                    </a:lnTo>
                    <a:lnTo>
                      <a:pt x="228" y="97"/>
                    </a:lnTo>
                    <a:lnTo>
                      <a:pt x="222" y="91"/>
                    </a:lnTo>
                    <a:lnTo>
                      <a:pt x="216" y="84"/>
                    </a:lnTo>
                    <a:lnTo>
                      <a:pt x="208" y="79"/>
                    </a:lnTo>
                    <a:lnTo>
                      <a:pt x="201" y="74"/>
                    </a:lnTo>
                    <a:lnTo>
                      <a:pt x="193" y="71"/>
                    </a:lnTo>
                    <a:lnTo>
                      <a:pt x="184" y="67"/>
                    </a:lnTo>
                    <a:lnTo>
                      <a:pt x="176" y="64"/>
                    </a:lnTo>
                    <a:lnTo>
                      <a:pt x="166" y="63"/>
                    </a:lnTo>
                    <a:lnTo>
                      <a:pt x="157" y="63"/>
                    </a:lnTo>
                    <a:lnTo>
                      <a:pt x="157" y="63"/>
                    </a:lnTo>
                    <a:lnTo>
                      <a:pt x="147" y="63"/>
                    </a:lnTo>
                    <a:lnTo>
                      <a:pt x="138" y="64"/>
                    </a:lnTo>
                    <a:lnTo>
                      <a:pt x="129" y="67"/>
                    </a:lnTo>
                    <a:lnTo>
                      <a:pt x="120" y="71"/>
                    </a:lnTo>
                    <a:lnTo>
                      <a:pt x="112" y="74"/>
                    </a:lnTo>
                    <a:lnTo>
                      <a:pt x="104" y="79"/>
                    </a:lnTo>
                    <a:lnTo>
                      <a:pt x="97" y="84"/>
                    </a:lnTo>
                    <a:lnTo>
                      <a:pt x="90" y="91"/>
                    </a:lnTo>
                    <a:lnTo>
                      <a:pt x="84" y="97"/>
                    </a:lnTo>
                    <a:lnTo>
                      <a:pt x="79" y="104"/>
                    </a:lnTo>
                    <a:lnTo>
                      <a:pt x="74" y="112"/>
                    </a:lnTo>
                    <a:lnTo>
                      <a:pt x="70" y="119"/>
                    </a:lnTo>
                    <a:lnTo>
                      <a:pt x="68" y="128"/>
                    </a:lnTo>
                    <a:lnTo>
                      <a:pt x="65" y="137"/>
                    </a:lnTo>
                    <a:lnTo>
                      <a:pt x="64" y="147"/>
                    </a:lnTo>
                    <a:lnTo>
                      <a:pt x="63" y="156"/>
                    </a:lnTo>
                    <a:lnTo>
                      <a:pt x="63" y="156"/>
                    </a:lnTo>
                    <a:lnTo>
                      <a:pt x="64" y="166"/>
                    </a:lnTo>
                    <a:lnTo>
                      <a:pt x="65" y="174"/>
                    </a:lnTo>
                    <a:lnTo>
                      <a:pt x="68" y="183"/>
                    </a:lnTo>
                    <a:lnTo>
                      <a:pt x="70" y="192"/>
                    </a:lnTo>
                    <a:lnTo>
                      <a:pt x="74" y="201"/>
                    </a:lnTo>
                    <a:lnTo>
                      <a:pt x="79" y="208"/>
                    </a:lnTo>
                    <a:lnTo>
                      <a:pt x="84" y="216"/>
                    </a:lnTo>
                    <a:lnTo>
                      <a:pt x="90" y="222"/>
                    </a:lnTo>
                    <a:lnTo>
                      <a:pt x="97" y="228"/>
                    </a:lnTo>
                    <a:lnTo>
                      <a:pt x="104" y="233"/>
                    </a:lnTo>
                    <a:lnTo>
                      <a:pt x="112" y="238"/>
                    </a:lnTo>
                    <a:lnTo>
                      <a:pt x="120" y="242"/>
                    </a:lnTo>
                    <a:lnTo>
                      <a:pt x="129" y="245"/>
                    </a:lnTo>
                    <a:lnTo>
                      <a:pt x="138" y="247"/>
                    </a:lnTo>
                    <a:lnTo>
                      <a:pt x="147" y="248"/>
                    </a:lnTo>
                    <a:lnTo>
                      <a:pt x="157" y="250"/>
                    </a:lnTo>
                    <a:lnTo>
                      <a:pt x="157" y="250"/>
                    </a:lnTo>
                    <a:lnTo>
                      <a:pt x="166" y="248"/>
                    </a:lnTo>
                    <a:lnTo>
                      <a:pt x="176" y="247"/>
                    </a:lnTo>
                    <a:lnTo>
                      <a:pt x="184" y="245"/>
                    </a:lnTo>
                    <a:lnTo>
                      <a:pt x="193" y="242"/>
                    </a:lnTo>
                    <a:lnTo>
                      <a:pt x="201" y="238"/>
                    </a:lnTo>
                    <a:lnTo>
                      <a:pt x="208" y="233"/>
                    </a:lnTo>
                    <a:lnTo>
                      <a:pt x="216" y="228"/>
                    </a:lnTo>
                    <a:lnTo>
                      <a:pt x="222" y="222"/>
                    </a:lnTo>
                    <a:lnTo>
                      <a:pt x="228" y="216"/>
                    </a:lnTo>
                    <a:lnTo>
                      <a:pt x="233" y="208"/>
                    </a:lnTo>
                    <a:lnTo>
                      <a:pt x="238" y="201"/>
                    </a:lnTo>
                    <a:lnTo>
                      <a:pt x="242" y="192"/>
                    </a:lnTo>
                    <a:lnTo>
                      <a:pt x="246" y="183"/>
                    </a:lnTo>
                    <a:lnTo>
                      <a:pt x="248" y="174"/>
                    </a:lnTo>
                    <a:lnTo>
                      <a:pt x="249" y="166"/>
                    </a:lnTo>
                    <a:lnTo>
                      <a:pt x="249" y="156"/>
                    </a:lnTo>
                    <a:lnTo>
                      <a:pt x="249"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sp>
            <p:nvSpPr>
              <p:cNvPr id="18" name="Freeform 475"/>
              <p:cNvSpPr>
                <a:spLocks noEditPoints="1"/>
              </p:cNvSpPr>
              <p:nvPr/>
            </p:nvSpPr>
            <p:spPr bwMode="auto">
              <a:xfrm>
                <a:off x="4546600" y="3321050"/>
                <a:ext cx="133350" cy="141287"/>
              </a:xfrm>
              <a:custGeom>
                <a:avLst/>
                <a:gdLst>
                  <a:gd name="T0" fmla="*/ 17 w 84"/>
                  <a:gd name="T1" fmla="*/ 89 h 89"/>
                  <a:gd name="T2" fmla="*/ 5 w 84"/>
                  <a:gd name="T3" fmla="*/ 84 h 89"/>
                  <a:gd name="T4" fmla="*/ 0 w 84"/>
                  <a:gd name="T5" fmla="*/ 73 h 89"/>
                  <a:gd name="T6" fmla="*/ 0 w 84"/>
                  <a:gd name="T7" fmla="*/ 69 h 89"/>
                  <a:gd name="T8" fmla="*/ 5 w 84"/>
                  <a:gd name="T9" fmla="*/ 60 h 89"/>
                  <a:gd name="T10" fmla="*/ 5 w 84"/>
                  <a:gd name="T11" fmla="*/ 9 h 89"/>
                  <a:gd name="T12" fmla="*/ 8 w 84"/>
                  <a:gd name="T13" fmla="*/ 3 h 89"/>
                  <a:gd name="T14" fmla="*/ 14 w 84"/>
                  <a:gd name="T15" fmla="*/ 0 h 89"/>
                  <a:gd name="T16" fmla="*/ 17 w 84"/>
                  <a:gd name="T17" fmla="*/ 1 h 89"/>
                  <a:gd name="T18" fmla="*/ 22 w 84"/>
                  <a:gd name="T19" fmla="*/ 5 h 89"/>
                  <a:gd name="T20" fmla="*/ 22 w 84"/>
                  <a:gd name="T21" fmla="*/ 56 h 89"/>
                  <a:gd name="T22" fmla="*/ 28 w 84"/>
                  <a:gd name="T23" fmla="*/ 59 h 89"/>
                  <a:gd name="T24" fmla="*/ 76 w 84"/>
                  <a:gd name="T25" fmla="*/ 58 h 89"/>
                  <a:gd name="T26" fmla="*/ 79 w 84"/>
                  <a:gd name="T27" fmla="*/ 58 h 89"/>
                  <a:gd name="T28" fmla="*/ 84 w 84"/>
                  <a:gd name="T29" fmla="*/ 61 h 89"/>
                  <a:gd name="T30" fmla="*/ 84 w 84"/>
                  <a:gd name="T31" fmla="*/ 64 h 89"/>
                  <a:gd name="T32" fmla="*/ 83 w 84"/>
                  <a:gd name="T33" fmla="*/ 70 h 89"/>
                  <a:gd name="T34" fmla="*/ 78 w 84"/>
                  <a:gd name="T35" fmla="*/ 74 h 89"/>
                  <a:gd name="T36" fmla="*/ 33 w 84"/>
                  <a:gd name="T37" fmla="*/ 79 h 89"/>
                  <a:gd name="T38" fmla="*/ 27 w 84"/>
                  <a:gd name="T39" fmla="*/ 86 h 89"/>
                  <a:gd name="T40" fmla="*/ 17 w 84"/>
                  <a:gd name="T41" fmla="*/ 89 h 89"/>
                  <a:gd name="T42" fmla="*/ 24 w 84"/>
                  <a:gd name="T43" fmla="*/ 73 h 89"/>
                  <a:gd name="T44" fmla="*/ 24 w 84"/>
                  <a:gd name="T45" fmla="*/ 69 h 89"/>
                  <a:gd name="T46" fmla="*/ 19 w 84"/>
                  <a:gd name="T47" fmla="*/ 65 h 89"/>
                  <a:gd name="T48" fmla="*/ 17 w 84"/>
                  <a:gd name="T49" fmla="*/ 64 h 89"/>
                  <a:gd name="T50" fmla="*/ 10 w 84"/>
                  <a:gd name="T51" fmla="*/ 66 h 89"/>
                  <a:gd name="T52" fmla="*/ 8 w 84"/>
                  <a:gd name="T53" fmla="*/ 73 h 89"/>
                  <a:gd name="T54" fmla="*/ 9 w 84"/>
                  <a:gd name="T55" fmla="*/ 75 h 89"/>
                  <a:gd name="T56" fmla="*/ 13 w 84"/>
                  <a:gd name="T57" fmla="*/ 80 h 89"/>
                  <a:gd name="T58" fmla="*/ 17 w 84"/>
                  <a:gd name="T59" fmla="*/ 80 h 89"/>
                  <a:gd name="T60" fmla="*/ 22 w 84"/>
                  <a:gd name="T61" fmla="*/ 78 h 89"/>
                  <a:gd name="T62" fmla="*/ 24 w 84"/>
                  <a:gd name="T63" fmla="*/ 7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89">
                    <a:moveTo>
                      <a:pt x="17" y="89"/>
                    </a:moveTo>
                    <a:lnTo>
                      <a:pt x="17" y="89"/>
                    </a:lnTo>
                    <a:lnTo>
                      <a:pt x="10" y="88"/>
                    </a:lnTo>
                    <a:lnTo>
                      <a:pt x="5" y="84"/>
                    </a:lnTo>
                    <a:lnTo>
                      <a:pt x="2" y="79"/>
                    </a:lnTo>
                    <a:lnTo>
                      <a:pt x="0" y="73"/>
                    </a:lnTo>
                    <a:lnTo>
                      <a:pt x="0" y="73"/>
                    </a:lnTo>
                    <a:lnTo>
                      <a:pt x="0" y="69"/>
                    </a:lnTo>
                    <a:lnTo>
                      <a:pt x="2" y="65"/>
                    </a:lnTo>
                    <a:lnTo>
                      <a:pt x="5" y="60"/>
                    </a:lnTo>
                    <a:lnTo>
                      <a:pt x="5" y="9"/>
                    </a:lnTo>
                    <a:lnTo>
                      <a:pt x="5" y="9"/>
                    </a:lnTo>
                    <a:lnTo>
                      <a:pt x="7" y="5"/>
                    </a:lnTo>
                    <a:lnTo>
                      <a:pt x="8" y="3"/>
                    </a:lnTo>
                    <a:lnTo>
                      <a:pt x="10" y="1"/>
                    </a:lnTo>
                    <a:lnTo>
                      <a:pt x="14" y="0"/>
                    </a:lnTo>
                    <a:lnTo>
                      <a:pt x="14" y="0"/>
                    </a:lnTo>
                    <a:lnTo>
                      <a:pt x="17" y="1"/>
                    </a:lnTo>
                    <a:lnTo>
                      <a:pt x="19" y="3"/>
                    </a:lnTo>
                    <a:lnTo>
                      <a:pt x="22" y="5"/>
                    </a:lnTo>
                    <a:lnTo>
                      <a:pt x="22" y="9"/>
                    </a:lnTo>
                    <a:lnTo>
                      <a:pt x="22" y="56"/>
                    </a:lnTo>
                    <a:lnTo>
                      <a:pt x="22" y="56"/>
                    </a:lnTo>
                    <a:lnTo>
                      <a:pt x="28" y="59"/>
                    </a:lnTo>
                    <a:lnTo>
                      <a:pt x="32" y="63"/>
                    </a:lnTo>
                    <a:lnTo>
                      <a:pt x="76" y="58"/>
                    </a:lnTo>
                    <a:lnTo>
                      <a:pt x="76" y="58"/>
                    </a:lnTo>
                    <a:lnTo>
                      <a:pt x="79" y="58"/>
                    </a:lnTo>
                    <a:lnTo>
                      <a:pt x="82" y="59"/>
                    </a:lnTo>
                    <a:lnTo>
                      <a:pt x="84" y="61"/>
                    </a:lnTo>
                    <a:lnTo>
                      <a:pt x="84" y="64"/>
                    </a:lnTo>
                    <a:lnTo>
                      <a:pt x="84" y="64"/>
                    </a:lnTo>
                    <a:lnTo>
                      <a:pt x="84" y="68"/>
                    </a:lnTo>
                    <a:lnTo>
                      <a:pt x="83" y="70"/>
                    </a:lnTo>
                    <a:lnTo>
                      <a:pt x="81" y="73"/>
                    </a:lnTo>
                    <a:lnTo>
                      <a:pt x="78" y="74"/>
                    </a:lnTo>
                    <a:lnTo>
                      <a:pt x="33" y="79"/>
                    </a:lnTo>
                    <a:lnTo>
                      <a:pt x="33" y="79"/>
                    </a:lnTo>
                    <a:lnTo>
                      <a:pt x="29" y="83"/>
                    </a:lnTo>
                    <a:lnTo>
                      <a:pt x="27" y="86"/>
                    </a:lnTo>
                    <a:lnTo>
                      <a:pt x="22" y="88"/>
                    </a:lnTo>
                    <a:lnTo>
                      <a:pt x="17" y="89"/>
                    </a:lnTo>
                    <a:lnTo>
                      <a:pt x="17" y="89"/>
                    </a:lnTo>
                    <a:close/>
                    <a:moveTo>
                      <a:pt x="24" y="73"/>
                    </a:moveTo>
                    <a:lnTo>
                      <a:pt x="24" y="73"/>
                    </a:lnTo>
                    <a:lnTo>
                      <a:pt x="24" y="69"/>
                    </a:lnTo>
                    <a:lnTo>
                      <a:pt x="22" y="66"/>
                    </a:lnTo>
                    <a:lnTo>
                      <a:pt x="19" y="65"/>
                    </a:lnTo>
                    <a:lnTo>
                      <a:pt x="17" y="64"/>
                    </a:lnTo>
                    <a:lnTo>
                      <a:pt x="17" y="64"/>
                    </a:lnTo>
                    <a:lnTo>
                      <a:pt x="13" y="65"/>
                    </a:lnTo>
                    <a:lnTo>
                      <a:pt x="10" y="66"/>
                    </a:lnTo>
                    <a:lnTo>
                      <a:pt x="9" y="69"/>
                    </a:lnTo>
                    <a:lnTo>
                      <a:pt x="8" y="73"/>
                    </a:lnTo>
                    <a:lnTo>
                      <a:pt x="8" y="73"/>
                    </a:lnTo>
                    <a:lnTo>
                      <a:pt x="9" y="75"/>
                    </a:lnTo>
                    <a:lnTo>
                      <a:pt x="10" y="78"/>
                    </a:lnTo>
                    <a:lnTo>
                      <a:pt x="13" y="80"/>
                    </a:lnTo>
                    <a:lnTo>
                      <a:pt x="17" y="80"/>
                    </a:lnTo>
                    <a:lnTo>
                      <a:pt x="17" y="80"/>
                    </a:lnTo>
                    <a:lnTo>
                      <a:pt x="19" y="80"/>
                    </a:lnTo>
                    <a:lnTo>
                      <a:pt x="22" y="78"/>
                    </a:lnTo>
                    <a:lnTo>
                      <a:pt x="24" y="75"/>
                    </a:lnTo>
                    <a:lnTo>
                      <a:pt x="24" y="73"/>
                    </a:lnTo>
                    <a:lnTo>
                      <a:pt x="24"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grpSp>
      </p:grpSp>
      <p:grpSp>
        <p:nvGrpSpPr>
          <p:cNvPr id="42" name="组合 41"/>
          <p:cNvGrpSpPr/>
          <p:nvPr/>
        </p:nvGrpSpPr>
        <p:grpSpPr>
          <a:xfrm>
            <a:off x="3618173" y="4040415"/>
            <a:ext cx="1332109" cy="885177"/>
            <a:chOff x="3409626" y="4138264"/>
            <a:chExt cx="1332109" cy="885177"/>
          </a:xfrm>
        </p:grpSpPr>
        <p:sp>
          <p:nvSpPr>
            <p:cNvPr id="10" name="五边形 9"/>
            <p:cNvSpPr/>
            <p:nvPr/>
          </p:nvSpPr>
          <p:spPr>
            <a:xfrm>
              <a:off x="3409626" y="4138264"/>
              <a:ext cx="1332109" cy="885177"/>
            </a:xfrm>
            <a:prstGeom prst="homePlate">
              <a:avLst>
                <a:gd name="adj" fmla="val 40805"/>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9" name="组合 18"/>
            <p:cNvGrpSpPr/>
            <p:nvPr/>
          </p:nvGrpSpPr>
          <p:grpSpPr>
            <a:xfrm>
              <a:off x="3799746" y="4430026"/>
              <a:ext cx="551869" cy="301653"/>
              <a:chOff x="4256881" y="3256756"/>
              <a:chExt cx="630238" cy="344488"/>
            </a:xfrm>
            <a:solidFill>
              <a:schemeClr val="bg1"/>
            </a:solidFill>
          </p:grpSpPr>
          <p:sp>
            <p:nvSpPr>
              <p:cNvPr id="20" name="Freeform 389"/>
              <p:cNvSpPr/>
              <p:nvPr/>
            </p:nvSpPr>
            <p:spPr bwMode="auto">
              <a:xfrm>
                <a:off x="4779169" y="3483769"/>
                <a:ext cx="107950" cy="106363"/>
              </a:xfrm>
              <a:custGeom>
                <a:avLst/>
                <a:gdLst>
                  <a:gd name="T0" fmla="*/ 68 w 68"/>
                  <a:gd name="T1" fmla="*/ 40 h 67"/>
                  <a:gd name="T2" fmla="*/ 40 w 68"/>
                  <a:gd name="T3" fmla="*/ 67 h 67"/>
                  <a:gd name="T4" fmla="*/ 0 w 68"/>
                  <a:gd name="T5" fmla="*/ 28 h 67"/>
                  <a:gd name="T6" fmla="*/ 27 w 68"/>
                  <a:gd name="T7" fmla="*/ 0 h 67"/>
                  <a:gd name="T8" fmla="*/ 68 w 68"/>
                  <a:gd name="T9" fmla="*/ 40 h 67"/>
                </a:gdLst>
                <a:ahLst/>
                <a:cxnLst>
                  <a:cxn ang="0">
                    <a:pos x="T0" y="T1"/>
                  </a:cxn>
                  <a:cxn ang="0">
                    <a:pos x="T2" y="T3"/>
                  </a:cxn>
                  <a:cxn ang="0">
                    <a:pos x="T4" y="T5"/>
                  </a:cxn>
                  <a:cxn ang="0">
                    <a:pos x="T6" y="T7"/>
                  </a:cxn>
                  <a:cxn ang="0">
                    <a:pos x="T8" y="T9"/>
                  </a:cxn>
                </a:cxnLst>
                <a:rect l="0" t="0" r="r" b="b"/>
                <a:pathLst>
                  <a:path w="68" h="67">
                    <a:moveTo>
                      <a:pt x="68" y="40"/>
                    </a:moveTo>
                    <a:lnTo>
                      <a:pt x="40" y="67"/>
                    </a:lnTo>
                    <a:lnTo>
                      <a:pt x="0" y="28"/>
                    </a:lnTo>
                    <a:lnTo>
                      <a:pt x="27" y="0"/>
                    </a:lnTo>
                    <a:lnTo>
                      <a:pt x="68"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sp>
            <p:nvSpPr>
              <p:cNvPr id="21" name="Freeform 390"/>
              <p:cNvSpPr>
                <a:spLocks noEditPoints="1"/>
              </p:cNvSpPr>
              <p:nvPr/>
            </p:nvSpPr>
            <p:spPr bwMode="auto">
              <a:xfrm>
                <a:off x="4606131" y="3313906"/>
                <a:ext cx="206375" cy="206375"/>
              </a:xfrm>
              <a:custGeom>
                <a:avLst/>
                <a:gdLst>
                  <a:gd name="T0" fmla="*/ 16 w 130"/>
                  <a:gd name="T1" fmla="*/ 19 h 130"/>
                  <a:gd name="T2" fmla="*/ 36 w 130"/>
                  <a:gd name="T3" fmla="*/ 5 h 130"/>
                  <a:gd name="T4" fmla="*/ 59 w 130"/>
                  <a:gd name="T5" fmla="*/ 0 h 130"/>
                  <a:gd name="T6" fmla="*/ 83 w 130"/>
                  <a:gd name="T7" fmla="*/ 4 h 130"/>
                  <a:gd name="T8" fmla="*/ 103 w 130"/>
                  <a:gd name="T9" fmla="*/ 18 h 130"/>
                  <a:gd name="T10" fmla="*/ 109 w 130"/>
                  <a:gd name="T11" fmla="*/ 25 h 130"/>
                  <a:gd name="T12" fmla="*/ 118 w 130"/>
                  <a:gd name="T13" fmla="*/ 42 h 130"/>
                  <a:gd name="T14" fmla="*/ 120 w 130"/>
                  <a:gd name="T15" fmla="*/ 60 h 130"/>
                  <a:gd name="T16" fmla="*/ 118 w 130"/>
                  <a:gd name="T17" fmla="*/ 79 h 130"/>
                  <a:gd name="T18" fmla="*/ 130 w 130"/>
                  <a:gd name="T19" fmla="*/ 103 h 130"/>
                  <a:gd name="T20" fmla="*/ 88 w 130"/>
                  <a:gd name="T21" fmla="*/ 114 h 130"/>
                  <a:gd name="T22" fmla="*/ 79 w 130"/>
                  <a:gd name="T23" fmla="*/ 118 h 130"/>
                  <a:gd name="T24" fmla="*/ 61 w 130"/>
                  <a:gd name="T25" fmla="*/ 122 h 130"/>
                  <a:gd name="T26" fmla="*/ 43 w 130"/>
                  <a:gd name="T27" fmla="*/ 119 h 130"/>
                  <a:gd name="T28" fmla="*/ 25 w 130"/>
                  <a:gd name="T29" fmla="*/ 110 h 130"/>
                  <a:gd name="T30" fmla="*/ 18 w 130"/>
                  <a:gd name="T31" fmla="*/ 104 h 130"/>
                  <a:gd name="T32" fmla="*/ 4 w 130"/>
                  <a:gd name="T33" fmla="*/ 84 h 130"/>
                  <a:gd name="T34" fmla="*/ 0 w 130"/>
                  <a:gd name="T35" fmla="*/ 62 h 130"/>
                  <a:gd name="T36" fmla="*/ 4 w 130"/>
                  <a:gd name="T37" fmla="*/ 39 h 130"/>
                  <a:gd name="T38" fmla="*/ 16 w 130"/>
                  <a:gd name="T39" fmla="*/ 19 h 130"/>
                  <a:gd name="T40" fmla="*/ 85 w 130"/>
                  <a:gd name="T41" fmla="*/ 35 h 130"/>
                  <a:gd name="T42" fmla="*/ 79 w 130"/>
                  <a:gd name="T43" fmla="*/ 30 h 130"/>
                  <a:gd name="T44" fmla="*/ 66 w 130"/>
                  <a:gd name="T45" fmla="*/ 25 h 130"/>
                  <a:gd name="T46" fmla="*/ 53 w 130"/>
                  <a:gd name="T47" fmla="*/ 25 h 130"/>
                  <a:gd name="T48" fmla="*/ 40 w 130"/>
                  <a:gd name="T49" fmla="*/ 32 h 130"/>
                  <a:gd name="T50" fmla="*/ 34 w 130"/>
                  <a:gd name="T51" fmla="*/ 37 h 130"/>
                  <a:gd name="T52" fmla="*/ 26 w 130"/>
                  <a:gd name="T53" fmla="*/ 48 h 130"/>
                  <a:gd name="T54" fmla="*/ 24 w 130"/>
                  <a:gd name="T55" fmla="*/ 62 h 130"/>
                  <a:gd name="T56" fmla="*/ 28 w 130"/>
                  <a:gd name="T57" fmla="*/ 75 h 130"/>
                  <a:gd name="T58" fmla="*/ 35 w 130"/>
                  <a:gd name="T59" fmla="*/ 87 h 130"/>
                  <a:gd name="T60" fmla="*/ 41 w 130"/>
                  <a:gd name="T61" fmla="*/ 92 h 130"/>
                  <a:gd name="T62" fmla="*/ 54 w 130"/>
                  <a:gd name="T63" fmla="*/ 97 h 130"/>
                  <a:gd name="T64" fmla="*/ 68 w 130"/>
                  <a:gd name="T65" fmla="*/ 97 h 130"/>
                  <a:gd name="T66" fmla="*/ 80 w 130"/>
                  <a:gd name="T67" fmla="*/ 90 h 130"/>
                  <a:gd name="T68" fmla="*/ 86 w 130"/>
                  <a:gd name="T69" fmla="*/ 87 h 130"/>
                  <a:gd name="T70" fmla="*/ 94 w 130"/>
                  <a:gd name="T71" fmla="*/ 74 h 130"/>
                  <a:gd name="T72" fmla="*/ 96 w 130"/>
                  <a:gd name="T73" fmla="*/ 60 h 130"/>
                  <a:gd name="T74" fmla="*/ 93 w 130"/>
                  <a:gd name="T75" fmla="*/ 47 h 130"/>
                  <a:gd name="T76" fmla="*/ 85 w 130"/>
                  <a:gd name="T77" fmla="*/ 3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30">
                    <a:moveTo>
                      <a:pt x="16" y="19"/>
                    </a:moveTo>
                    <a:lnTo>
                      <a:pt x="16" y="19"/>
                    </a:lnTo>
                    <a:lnTo>
                      <a:pt x="26" y="10"/>
                    </a:lnTo>
                    <a:lnTo>
                      <a:pt x="36" y="5"/>
                    </a:lnTo>
                    <a:lnTo>
                      <a:pt x="48" y="2"/>
                    </a:lnTo>
                    <a:lnTo>
                      <a:pt x="59" y="0"/>
                    </a:lnTo>
                    <a:lnTo>
                      <a:pt x="71" y="2"/>
                    </a:lnTo>
                    <a:lnTo>
                      <a:pt x="83" y="4"/>
                    </a:lnTo>
                    <a:lnTo>
                      <a:pt x="93" y="10"/>
                    </a:lnTo>
                    <a:lnTo>
                      <a:pt x="103" y="18"/>
                    </a:lnTo>
                    <a:lnTo>
                      <a:pt x="103" y="18"/>
                    </a:lnTo>
                    <a:lnTo>
                      <a:pt x="109" y="25"/>
                    </a:lnTo>
                    <a:lnTo>
                      <a:pt x="114" y="33"/>
                    </a:lnTo>
                    <a:lnTo>
                      <a:pt x="118" y="42"/>
                    </a:lnTo>
                    <a:lnTo>
                      <a:pt x="120" y="52"/>
                    </a:lnTo>
                    <a:lnTo>
                      <a:pt x="120" y="60"/>
                    </a:lnTo>
                    <a:lnTo>
                      <a:pt x="120" y="70"/>
                    </a:lnTo>
                    <a:lnTo>
                      <a:pt x="118" y="79"/>
                    </a:lnTo>
                    <a:lnTo>
                      <a:pt x="114" y="88"/>
                    </a:lnTo>
                    <a:lnTo>
                      <a:pt x="130" y="103"/>
                    </a:lnTo>
                    <a:lnTo>
                      <a:pt x="104" y="130"/>
                    </a:lnTo>
                    <a:lnTo>
                      <a:pt x="88" y="114"/>
                    </a:lnTo>
                    <a:lnTo>
                      <a:pt x="88" y="114"/>
                    </a:lnTo>
                    <a:lnTo>
                      <a:pt x="79" y="118"/>
                    </a:lnTo>
                    <a:lnTo>
                      <a:pt x="70" y="120"/>
                    </a:lnTo>
                    <a:lnTo>
                      <a:pt x="61" y="122"/>
                    </a:lnTo>
                    <a:lnTo>
                      <a:pt x="51" y="120"/>
                    </a:lnTo>
                    <a:lnTo>
                      <a:pt x="43" y="119"/>
                    </a:lnTo>
                    <a:lnTo>
                      <a:pt x="34" y="115"/>
                    </a:lnTo>
                    <a:lnTo>
                      <a:pt x="25" y="110"/>
                    </a:lnTo>
                    <a:lnTo>
                      <a:pt x="18" y="104"/>
                    </a:lnTo>
                    <a:lnTo>
                      <a:pt x="18" y="104"/>
                    </a:lnTo>
                    <a:lnTo>
                      <a:pt x="10" y="95"/>
                    </a:lnTo>
                    <a:lnTo>
                      <a:pt x="4" y="84"/>
                    </a:lnTo>
                    <a:lnTo>
                      <a:pt x="1" y="73"/>
                    </a:lnTo>
                    <a:lnTo>
                      <a:pt x="0" y="62"/>
                    </a:lnTo>
                    <a:lnTo>
                      <a:pt x="0" y="50"/>
                    </a:lnTo>
                    <a:lnTo>
                      <a:pt x="4" y="39"/>
                    </a:lnTo>
                    <a:lnTo>
                      <a:pt x="9" y="28"/>
                    </a:lnTo>
                    <a:lnTo>
                      <a:pt x="16" y="19"/>
                    </a:lnTo>
                    <a:lnTo>
                      <a:pt x="16" y="19"/>
                    </a:lnTo>
                    <a:close/>
                    <a:moveTo>
                      <a:pt x="85" y="35"/>
                    </a:moveTo>
                    <a:lnTo>
                      <a:pt x="85" y="35"/>
                    </a:lnTo>
                    <a:lnTo>
                      <a:pt x="79" y="30"/>
                    </a:lnTo>
                    <a:lnTo>
                      <a:pt x="73" y="28"/>
                    </a:lnTo>
                    <a:lnTo>
                      <a:pt x="66" y="25"/>
                    </a:lnTo>
                    <a:lnTo>
                      <a:pt x="60" y="25"/>
                    </a:lnTo>
                    <a:lnTo>
                      <a:pt x="53" y="25"/>
                    </a:lnTo>
                    <a:lnTo>
                      <a:pt x="46" y="28"/>
                    </a:lnTo>
                    <a:lnTo>
                      <a:pt x="40" y="32"/>
                    </a:lnTo>
                    <a:lnTo>
                      <a:pt x="34" y="37"/>
                    </a:lnTo>
                    <a:lnTo>
                      <a:pt x="34" y="37"/>
                    </a:lnTo>
                    <a:lnTo>
                      <a:pt x="30" y="42"/>
                    </a:lnTo>
                    <a:lnTo>
                      <a:pt x="26" y="48"/>
                    </a:lnTo>
                    <a:lnTo>
                      <a:pt x="25" y="54"/>
                    </a:lnTo>
                    <a:lnTo>
                      <a:pt x="24" y="62"/>
                    </a:lnTo>
                    <a:lnTo>
                      <a:pt x="25" y="68"/>
                    </a:lnTo>
                    <a:lnTo>
                      <a:pt x="28" y="75"/>
                    </a:lnTo>
                    <a:lnTo>
                      <a:pt x="30" y="82"/>
                    </a:lnTo>
                    <a:lnTo>
                      <a:pt x="35" y="87"/>
                    </a:lnTo>
                    <a:lnTo>
                      <a:pt x="35" y="87"/>
                    </a:lnTo>
                    <a:lnTo>
                      <a:pt x="41" y="92"/>
                    </a:lnTo>
                    <a:lnTo>
                      <a:pt x="48" y="94"/>
                    </a:lnTo>
                    <a:lnTo>
                      <a:pt x="54" y="97"/>
                    </a:lnTo>
                    <a:lnTo>
                      <a:pt x="60" y="97"/>
                    </a:lnTo>
                    <a:lnTo>
                      <a:pt x="68" y="97"/>
                    </a:lnTo>
                    <a:lnTo>
                      <a:pt x="74" y="94"/>
                    </a:lnTo>
                    <a:lnTo>
                      <a:pt x="80" y="90"/>
                    </a:lnTo>
                    <a:lnTo>
                      <a:pt x="86" y="87"/>
                    </a:lnTo>
                    <a:lnTo>
                      <a:pt x="86" y="87"/>
                    </a:lnTo>
                    <a:lnTo>
                      <a:pt x="90" y="80"/>
                    </a:lnTo>
                    <a:lnTo>
                      <a:pt x="94" y="74"/>
                    </a:lnTo>
                    <a:lnTo>
                      <a:pt x="95" y="68"/>
                    </a:lnTo>
                    <a:lnTo>
                      <a:pt x="96" y="60"/>
                    </a:lnTo>
                    <a:lnTo>
                      <a:pt x="95" y="54"/>
                    </a:lnTo>
                    <a:lnTo>
                      <a:pt x="93" y="47"/>
                    </a:lnTo>
                    <a:lnTo>
                      <a:pt x="90" y="40"/>
                    </a:lnTo>
                    <a:lnTo>
                      <a:pt x="85" y="35"/>
                    </a:lnTo>
                    <a:lnTo>
                      <a:pt x="85"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sp>
            <p:nvSpPr>
              <p:cNvPr id="22" name="Rectangle 391"/>
              <p:cNvSpPr>
                <a:spLocks noChangeArrowheads="1"/>
              </p:cNvSpPr>
              <p:nvPr/>
            </p:nvSpPr>
            <p:spPr bwMode="auto">
              <a:xfrm>
                <a:off x="4506119" y="3586956"/>
                <a:ext cx="242888"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sp>
            <p:nvSpPr>
              <p:cNvPr id="23" name="Freeform 392"/>
              <p:cNvSpPr/>
              <p:nvPr/>
            </p:nvSpPr>
            <p:spPr bwMode="auto">
              <a:xfrm>
                <a:off x="4506119" y="3256756"/>
                <a:ext cx="242888" cy="312738"/>
              </a:xfrm>
              <a:custGeom>
                <a:avLst/>
                <a:gdLst>
                  <a:gd name="T0" fmla="*/ 53 w 153"/>
                  <a:gd name="T1" fmla="*/ 98 h 197"/>
                  <a:gd name="T2" fmla="*/ 53 w 153"/>
                  <a:gd name="T3" fmla="*/ 98 h 197"/>
                  <a:gd name="T4" fmla="*/ 54 w 153"/>
                  <a:gd name="T5" fmla="*/ 113 h 197"/>
                  <a:gd name="T6" fmla="*/ 59 w 153"/>
                  <a:gd name="T7" fmla="*/ 125 h 197"/>
                  <a:gd name="T8" fmla="*/ 66 w 153"/>
                  <a:gd name="T9" fmla="*/ 138 h 197"/>
                  <a:gd name="T10" fmla="*/ 74 w 153"/>
                  <a:gd name="T11" fmla="*/ 148 h 197"/>
                  <a:gd name="T12" fmla="*/ 84 w 153"/>
                  <a:gd name="T13" fmla="*/ 156 h 197"/>
                  <a:gd name="T14" fmla="*/ 97 w 153"/>
                  <a:gd name="T15" fmla="*/ 163 h 197"/>
                  <a:gd name="T16" fmla="*/ 109 w 153"/>
                  <a:gd name="T17" fmla="*/ 166 h 197"/>
                  <a:gd name="T18" fmla="*/ 123 w 153"/>
                  <a:gd name="T19" fmla="*/ 168 h 197"/>
                  <a:gd name="T20" fmla="*/ 123 w 153"/>
                  <a:gd name="T21" fmla="*/ 168 h 197"/>
                  <a:gd name="T22" fmla="*/ 132 w 153"/>
                  <a:gd name="T23" fmla="*/ 168 h 197"/>
                  <a:gd name="T24" fmla="*/ 138 w 153"/>
                  <a:gd name="T25" fmla="*/ 166 h 197"/>
                  <a:gd name="T26" fmla="*/ 146 w 153"/>
                  <a:gd name="T27" fmla="*/ 165 h 197"/>
                  <a:gd name="T28" fmla="*/ 153 w 153"/>
                  <a:gd name="T29" fmla="*/ 161 h 197"/>
                  <a:gd name="T30" fmla="*/ 153 w 153"/>
                  <a:gd name="T31" fmla="*/ 197 h 197"/>
                  <a:gd name="T32" fmla="*/ 153 w 153"/>
                  <a:gd name="T33" fmla="*/ 197 h 197"/>
                  <a:gd name="T34" fmla="*/ 141 w 153"/>
                  <a:gd name="T35" fmla="*/ 191 h 197"/>
                  <a:gd name="T36" fmla="*/ 128 w 153"/>
                  <a:gd name="T37" fmla="*/ 186 h 197"/>
                  <a:gd name="T38" fmla="*/ 112 w 153"/>
                  <a:gd name="T39" fmla="*/ 181 h 197"/>
                  <a:gd name="T40" fmla="*/ 92 w 153"/>
                  <a:gd name="T41" fmla="*/ 180 h 197"/>
                  <a:gd name="T42" fmla="*/ 81 w 153"/>
                  <a:gd name="T43" fmla="*/ 179 h 197"/>
                  <a:gd name="T44" fmla="*/ 71 w 153"/>
                  <a:gd name="T45" fmla="*/ 180 h 197"/>
                  <a:gd name="T46" fmla="*/ 58 w 153"/>
                  <a:gd name="T47" fmla="*/ 183 h 197"/>
                  <a:gd name="T48" fmla="*/ 47 w 153"/>
                  <a:gd name="T49" fmla="*/ 185 h 197"/>
                  <a:gd name="T50" fmla="*/ 35 w 153"/>
                  <a:gd name="T51" fmla="*/ 190 h 197"/>
                  <a:gd name="T52" fmla="*/ 23 w 153"/>
                  <a:gd name="T53" fmla="*/ 197 h 197"/>
                  <a:gd name="T54" fmla="*/ 0 w 153"/>
                  <a:gd name="T55" fmla="*/ 197 h 197"/>
                  <a:gd name="T56" fmla="*/ 0 w 153"/>
                  <a:gd name="T57" fmla="*/ 16 h 197"/>
                  <a:gd name="T58" fmla="*/ 23 w 153"/>
                  <a:gd name="T59" fmla="*/ 16 h 197"/>
                  <a:gd name="T60" fmla="*/ 23 w 153"/>
                  <a:gd name="T61" fmla="*/ 16 h 197"/>
                  <a:gd name="T62" fmla="*/ 35 w 153"/>
                  <a:gd name="T63" fmla="*/ 10 h 197"/>
                  <a:gd name="T64" fmla="*/ 47 w 153"/>
                  <a:gd name="T65" fmla="*/ 5 h 197"/>
                  <a:gd name="T66" fmla="*/ 58 w 153"/>
                  <a:gd name="T67" fmla="*/ 2 h 197"/>
                  <a:gd name="T68" fmla="*/ 71 w 153"/>
                  <a:gd name="T69" fmla="*/ 0 h 197"/>
                  <a:gd name="T70" fmla="*/ 81 w 153"/>
                  <a:gd name="T71" fmla="*/ 0 h 197"/>
                  <a:gd name="T72" fmla="*/ 92 w 153"/>
                  <a:gd name="T73" fmla="*/ 0 h 197"/>
                  <a:gd name="T74" fmla="*/ 112 w 153"/>
                  <a:gd name="T75" fmla="*/ 2 h 197"/>
                  <a:gd name="T76" fmla="*/ 128 w 153"/>
                  <a:gd name="T77" fmla="*/ 6 h 197"/>
                  <a:gd name="T78" fmla="*/ 141 w 153"/>
                  <a:gd name="T79" fmla="*/ 11 h 197"/>
                  <a:gd name="T80" fmla="*/ 153 w 153"/>
                  <a:gd name="T81" fmla="*/ 16 h 197"/>
                  <a:gd name="T82" fmla="*/ 153 w 153"/>
                  <a:gd name="T83" fmla="*/ 34 h 197"/>
                  <a:gd name="T84" fmla="*/ 153 w 153"/>
                  <a:gd name="T85" fmla="*/ 34 h 197"/>
                  <a:gd name="T86" fmla="*/ 146 w 153"/>
                  <a:gd name="T87" fmla="*/ 31 h 197"/>
                  <a:gd name="T88" fmla="*/ 138 w 153"/>
                  <a:gd name="T89" fmla="*/ 29 h 197"/>
                  <a:gd name="T90" fmla="*/ 132 w 153"/>
                  <a:gd name="T91" fmla="*/ 27 h 197"/>
                  <a:gd name="T92" fmla="*/ 123 w 153"/>
                  <a:gd name="T93" fmla="*/ 27 h 197"/>
                  <a:gd name="T94" fmla="*/ 123 w 153"/>
                  <a:gd name="T95" fmla="*/ 27 h 197"/>
                  <a:gd name="T96" fmla="*/ 109 w 153"/>
                  <a:gd name="T97" fmla="*/ 29 h 197"/>
                  <a:gd name="T98" fmla="*/ 97 w 153"/>
                  <a:gd name="T99" fmla="*/ 34 h 197"/>
                  <a:gd name="T100" fmla="*/ 84 w 153"/>
                  <a:gd name="T101" fmla="*/ 40 h 197"/>
                  <a:gd name="T102" fmla="*/ 74 w 153"/>
                  <a:gd name="T103" fmla="*/ 49 h 197"/>
                  <a:gd name="T104" fmla="*/ 66 w 153"/>
                  <a:gd name="T105" fmla="*/ 59 h 197"/>
                  <a:gd name="T106" fmla="*/ 59 w 153"/>
                  <a:gd name="T107" fmla="*/ 70 h 197"/>
                  <a:gd name="T108" fmla="*/ 54 w 153"/>
                  <a:gd name="T109" fmla="*/ 84 h 197"/>
                  <a:gd name="T110" fmla="*/ 53 w 153"/>
                  <a:gd name="T111" fmla="*/ 98 h 197"/>
                  <a:gd name="T112" fmla="*/ 53 w 153"/>
                  <a:gd name="T113" fmla="*/ 9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3" h="197">
                    <a:moveTo>
                      <a:pt x="53" y="98"/>
                    </a:moveTo>
                    <a:lnTo>
                      <a:pt x="53" y="98"/>
                    </a:lnTo>
                    <a:lnTo>
                      <a:pt x="54" y="113"/>
                    </a:lnTo>
                    <a:lnTo>
                      <a:pt x="59" y="125"/>
                    </a:lnTo>
                    <a:lnTo>
                      <a:pt x="66" y="138"/>
                    </a:lnTo>
                    <a:lnTo>
                      <a:pt x="74" y="148"/>
                    </a:lnTo>
                    <a:lnTo>
                      <a:pt x="84" y="156"/>
                    </a:lnTo>
                    <a:lnTo>
                      <a:pt x="97" y="163"/>
                    </a:lnTo>
                    <a:lnTo>
                      <a:pt x="109" y="166"/>
                    </a:lnTo>
                    <a:lnTo>
                      <a:pt x="123" y="168"/>
                    </a:lnTo>
                    <a:lnTo>
                      <a:pt x="123" y="168"/>
                    </a:lnTo>
                    <a:lnTo>
                      <a:pt x="132" y="168"/>
                    </a:lnTo>
                    <a:lnTo>
                      <a:pt x="138" y="166"/>
                    </a:lnTo>
                    <a:lnTo>
                      <a:pt x="146" y="165"/>
                    </a:lnTo>
                    <a:lnTo>
                      <a:pt x="153" y="161"/>
                    </a:lnTo>
                    <a:lnTo>
                      <a:pt x="153" y="197"/>
                    </a:lnTo>
                    <a:lnTo>
                      <a:pt x="153" y="197"/>
                    </a:lnTo>
                    <a:lnTo>
                      <a:pt x="141" y="191"/>
                    </a:lnTo>
                    <a:lnTo>
                      <a:pt x="128" y="186"/>
                    </a:lnTo>
                    <a:lnTo>
                      <a:pt x="112" y="181"/>
                    </a:lnTo>
                    <a:lnTo>
                      <a:pt x="92" y="180"/>
                    </a:lnTo>
                    <a:lnTo>
                      <a:pt x="81" y="179"/>
                    </a:lnTo>
                    <a:lnTo>
                      <a:pt x="71" y="180"/>
                    </a:lnTo>
                    <a:lnTo>
                      <a:pt x="58" y="183"/>
                    </a:lnTo>
                    <a:lnTo>
                      <a:pt x="47" y="185"/>
                    </a:lnTo>
                    <a:lnTo>
                      <a:pt x="35" y="190"/>
                    </a:lnTo>
                    <a:lnTo>
                      <a:pt x="23" y="197"/>
                    </a:lnTo>
                    <a:lnTo>
                      <a:pt x="0" y="197"/>
                    </a:lnTo>
                    <a:lnTo>
                      <a:pt x="0" y="16"/>
                    </a:lnTo>
                    <a:lnTo>
                      <a:pt x="23" y="16"/>
                    </a:lnTo>
                    <a:lnTo>
                      <a:pt x="23" y="16"/>
                    </a:lnTo>
                    <a:lnTo>
                      <a:pt x="35" y="10"/>
                    </a:lnTo>
                    <a:lnTo>
                      <a:pt x="47" y="5"/>
                    </a:lnTo>
                    <a:lnTo>
                      <a:pt x="58" y="2"/>
                    </a:lnTo>
                    <a:lnTo>
                      <a:pt x="71" y="0"/>
                    </a:lnTo>
                    <a:lnTo>
                      <a:pt x="81" y="0"/>
                    </a:lnTo>
                    <a:lnTo>
                      <a:pt x="92" y="0"/>
                    </a:lnTo>
                    <a:lnTo>
                      <a:pt x="112" y="2"/>
                    </a:lnTo>
                    <a:lnTo>
                      <a:pt x="128" y="6"/>
                    </a:lnTo>
                    <a:lnTo>
                      <a:pt x="141" y="11"/>
                    </a:lnTo>
                    <a:lnTo>
                      <a:pt x="153" y="16"/>
                    </a:lnTo>
                    <a:lnTo>
                      <a:pt x="153" y="34"/>
                    </a:lnTo>
                    <a:lnTo>
                      <a:pt x="153" y="34"/>
                    </a:lnTo>
                    <a:lnTo>
                      <a:pt x="146" y="31"/>
                    </a:lnTo>
                    <a:lnTo>
                      <a:pt x="138" y="29"/>
                    </a:lnTo>
                    <a:lnTo>
                      <a:pt x="132" y="27"/>
                    </a:lnTo>
                    <a:lnTo>
                      <a:pt x="123" y="27"/>
                    </a:lnTo>
                    <a:lnTo>
                      <a:pt x="123" y="27"/>
                    </a:lnTo>
                    <a:lnTo>
                      <a:pt x="109" y="29"/>
                    </a:lnTo>
                    <a:lnTo>
                      <a:pt x="97" y="34"/>
                    </a:lnTo>
                    <a:lnTo>
                      <a:pt x="84" y="40"/>
                    </a:lnTo>
                    <a:lnTo>
                      <a:pt x="74" y="49"/>
                    </a:lnTo>
                    <a:lnTo>
                      <a:pt x="66" y="59"/>
                    </a:lnTo>
                    <a:lnTo>
                      <a:pt x="59" y="70"/>
                    </a:lnTo>
                    <a:lnTo>
                      <a:pt x="54" y="84"/>
                    </a:lnTo>
                    <a:lnTo>
                      <a:pt x="53" y="98"/>
                    </a:lnTo>
                    <a:lnTo>
                      <a:pt x="53"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sp>
            <p:nvSpPr>
              <p:cNvPr id="24" name="Rectangle 393"/>
              <p:cNvSpPr>
                <a:spLocks noChangeArrowheads="1"/>
              </p:cNvSpPr>
              <p:nvPr/>
            </p:nvSpPr>
            <p:spPr bwMode="auto">
              <a:xfrm>
                <a:off x="4256881" y="3586956"/>
                <a:ext cx="23971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sp>
            <p:nvSpPr>
              <p:cNvPr id="25" name="Freeform 394"/>
              <p:cNvSpPr/>
              <p:nvPr/>
            </p:nvSpPr>
            <p:spPr bwMode="auto">
              <a:xfrm>
                <a:off x="4256881" y="3256756"/>
                <a:ext cx="239713" cy="312738"/>
              </a:xfrm>
              <a:custGeom>
                <a:avLst/>
                <a:gdLst>
                  <a:gd name="T0" fmla="*/ 129 w 151"/>
                  <a:gd name="T1" fmla="*/ 197 h 197"/>
                  <a:gd name="T2" fmla="*/ 129 w 151"/>
                  <a:gd name="T3" fmla="*/ 197 h 197"/>
                  <a:gd name="T4" fmla="*/ 116 w 151"/>
                  <a:gd name="T5" fmla="*/ 190 h 197"/>
                  <a:gd name="T6" fmla="*/ 105 w 151"/>
                  <a:gd name="T7" fmla="*/ 185 h 197"/>
                  <a:gd name="T8" fmla="*/ 94 w 151"/>
                  <a:gd name="T9" fmla="*/ 183 h 197"/>
                  <a:gd name="T10" fmla="*/ 82 w 151"/>
                  <a:gd name="T11" fmla="*/ 180 h 197"/>
                  <a:gd name="T12" fmla="*/ 71 w 151"/>
                  <a:gd name="T13" fmla="*/ 179 h 197"/>
                  <a:gd name="T14" fmla="*/ 60 w 151"/>
                  <a:gd name="T15" fmla="*/ 180 h 197"/>
                  <a:gd name="T16" fmla="*/ 40 w 151"/>
                  <a:gd name="T17" fmla="*/ 181 h 197"/>
                  <a:gd name="T18" fmla="*/ 24 w 151"/>
                  <a:gd name="T19" fmla="*/ 186 h 197"/>
                  <a:gd name="T20" fmla="*/ 11 w 151"/>
                  <a:gd name="T21" fmla="*/ 191 h 197"/>
                  <a:gd name="T22" fmla="*/ 0 w 151"/>
                  <a:gd name="T23" fmla="*/ 197 h 197"/>
                  <a:gd name="T24" fmla="*/ 0 w 151"/>
                  <a:gd name="T25" fmla="*/ 16 h 197"/>
                  <a:gd name="T26" fmla="*/ 0 w 151"/>
                  <a:gd name="T27" fmla="*/ 16 h 197"/>
                  <a:gd name="T28" fmla="*/ 11 w 151"/>
                  <a:gd name="T29" fmla="*/ 11 h 197"/>
                  <a:gd name="T30" fmla="*/ 24 w 151"/>
                  <a:gd name="T31" fmla="*/ 6 h 197"/>
                  <a:gd name="T32" fmla="*/ 40 w 151"/>
                  <a:gd name="T33" fmla="*/ 2 h 197"/>
                  <a:gd name="T34" fmla="*/ 60 w 151"/>
                  <a:gd name="T35" fmla="*/ 0 h 197"/>
                  <a:gd name="T36" fmla="*/ 71 w 151"/>
                  <a:gd name="T37" fmla="*/ 0 h 197"/>
                  <a:gd name="T38" fmla="*/ 82 w 151"/>
                  <a:gd name="T39" fmla="*/ 0 h 197"/>
                  <a:gd name="T40" fmla="*/ 94 w 151"/>
                  <a:gd name="T41" fmla="*/ 2 h 197"/>
                  <a:gd name="T42" fmla="*/ 105 w 151"/>
                  <a:gd name="T43" fmla="*/ 5 h 197"/>
                  <a:gd name="T44" fmla="*/ 116 w 151"/>
                  <a:gd name="T45" fmla="*/ 10 h 197"/>
                  <a:gd name="T46" fmla="*/ 129 w 151"/>
                  <a:gd name="T47" fmla="*/ 16 h 197"/>
                  <a:gd name="T48" fmla="*/ 151 w 151"/>
                  <a:gd name="T49" fmla="*/ 16 h 197"/>
                  <a:gd name="T50" fmla="*/ 151 w 151"/>
                  <a:gd name="T51" fmla="*/ 197 h 197"/>
                  <a:gd name="T52" fmla="*/ 129 w 151"/>
                  <a:gd name="T53"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1" h="197">
                    <a:moveTo>
                      <a:pt x="129" y="197"/>
                    </a:moveTo>
                    <a:lnTo>
                      <a:pt x="129" y="197"/>
                    </a:lnTo>
                    <a:lnTo>
                      <a:pt x="116" y="190"/>
                    </a:lnTo>
                    <a:lnTo>
                      <a:pt x="105" y="185"/>
                    </a:lnTo>
                    <a:lnTo>
                      <a:pt x="94" y="183"/>
                    </a:lnTo>
                    <a:lnTo>
                      <a:pt x="82" y="180"/>
                    </a:lnTo>
                    <a:lnTo>
                      <a:pt x="71" y="179"/>
                    </a:lnTo>
                    <a:lnTo>
                      <a:pt x="60" y="180"/>
                    </a:lnTo>
                    <a:lnTo>
                      <a:pt x="40" y="181"/>
                    </a:lnTo>
                    <a:lnTo>
                      <a:pt x="24" y="186"/>
                    </a:lnTo>
                    <a:lnTo>
                      <a:pt x="11" y="191"/>
                    </a:lnTo>
                    <a:lnTo>
                      <a:pt x="0" y="197"/>
                    </a:lnTo>
                    <a:lnTo>
                      <a:pt x="0" y="16"/>
                    </a:lnTo>
                    <a:lnTo>
                      <a:pt x="0" y="16"/>
                    </a:lnTo>
                    <a:lnTo>
                      <a:pt x="11" y="11"/>
                    </a:lnTo>
                    <a:lnTo>
                      <a:pt x="24" y="6"/>
                    </a:lnTo>
                    <a:lnTo>
                      <a:pt x="40" y="2"/>
                    </a:lnTo>
                    <a:lnTo>
                      <a:pt x="60" y="0"/>
                    </a:lnTo>
                    <a:lnTo>
                      <a:pt x="71" y="0"/>
                    </a:lnTo>
                    <a:lnTo>
                      <a:pt x="82" y="0"/>
                    </a:lnTo>
                    <a:lnTo>
                      <a:pt x="94" y="2"/>
                    </a:lnTo>
                    <a:lnTo>
                      <a:pt x="105" y="5"/>
                    </a:lnTo>
                    <a:lnTo>
                      <a:pt x="116" y="10"/>
                    </a:lnTo>
                    <a:lnTo>
                      <a:pt x="129" y="16"/>
                    </a:lnTo>
                    <a:lnTo>
                      <a:pt x="151" y="16"/>
                    </a:lnTo>
                    <a:lnTo>
                      <a:pt x="151" y="197"/>
                    </a:lnTo>
                    <a:lnTo>
                      <a:pt x="129"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grpSp>
      </p:grpSp>
      <p:grpSp>
        <p:nvGrpSpPr>
          <p:cNvPr id="43" name="组合 42"/>
          <p:cNvGrpSpPr/>
          <p:nvPr/>
        </p:nvGrpSpPr>
        <p:grpSpPr>
          <a:xfrm>
            <a:off x="3618173" y="5157730"/>
            <a:ext cx="1332109" cy="885177"/>
            <a:chOff x="3409626" y="5577468"/>
            <a:chExt cx="1332109" cy="885177"/>
          </a:xfrm>
        </p:grpSpPr>
        <p:sp>
          <p:nvSpPr>
            <p:cNvPr id="11" name="五边形 10"/>
            <p:cNvSpPr/>
            <p:nvPr/>
          </p:nvSpPr>
          <p:spPr>
            <a:xfrm>
              <a:off x="3409626" y="5577468"/>
              <a:ext cx="1332109" cy="885177"/>
            </a:xfrm>
            <a:prstGeom prst="homePlate">
              <a:avLst>
                <a:gd name="adj" fmla="val 40805"/>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6" name="Freeform 381"/>
            <p:cNvSpPr/>
            <p:nvPr/>
          </p:nvSpPr>
          <p:spPr bwMode="auto">
            <a:xfrm>
              <a:off x="3915125" y="5785823"/>
              <a:ext cx="321115" cy="468464"/>
            </a:xfrm>
            <a:custGeom>
              <a:avLst/>
              <a:gdLst>
                <a:gd name="T0" fmla="*/ 137 w 231"/>
                <a:gd name="T1" fmla="*/ 26 h 337"/>
                <a:gd name="T2" fmla="*/ 111 w 231"/>
                <a:gd name="T3" fmla="*/ 32 h 337"/>
                <a:gd name="T4" fmla="*/ 90 w 231"/>
                <a:gd name="T5" fmla="*/ 52 h 337"/>
                <a:gd name="T6" fmla="*/ 28 w 231"/>
                <a:gd name="T7" fmla="*/ 234 h 337"/>
                <a:gd name="T8" fmla="*/ 26 w 231"/>
                <a:gd name="T9" fmla="*/ 265 h 337"/>
                <a:gd name="T10" fmla="*/ 38 w 231"/>
                <a:gd name="T11" fmla="*/ 289 h 337"/>
                <a:gd name="T12" fmla="*/ 83 w 231"/>
                <a:gd name="T13" fmla="*/ 309 h 337"/>
                <a:gd name="T14" fmla="*/ 102 w 231"/>
                <a:gd name="T15" fmla="*/ 310 h 337"/>
                <a:gd name="T16" fmla="*/ 127 w 231"/>
                <a:gd name="T17" fmla="*/ 299 h 337"/>
                <a:gd name="T18" fmla="*/ 144 w 231"/>
                <a:gd name="T19" fmla="*/ 274 h 337"/>
                <a:gd name="T20" fmla="*/ 167 w 231"/>
                <a:gd name="T21" fmla="*/ 204 h 337"/>
                <a:gd name="T22" fmla="*/ 170 w 231"/>
                <a:gd name="T23" fmla="*/ 190 h 337"/>
                <a:gd name="T24" fmla="*/ 164 w 231"/>
                <a:gd name="T25" fmla="*/ 173 h 337"/>
                <a:gd name="T26" fmla="*/ 150 w 231"/>
                <a:gd name="T27" fmla="*/ 161 h 337"/>
                <a:gd name="T28" fmla="*/ 123 w 231"/>
                <a:gd name="T29" fmla="*/ 154 h 337"/>
                <a:gd name="T30" fmla="*/ 106 w 231"/>
                <a:gd name="T31" fmla="*/ 158 h 337"/>
                <a:gd name="T32" fmla="*/ 92 w 231"/>
                <a:gd name="T33" fmla="*/ 171 h 337"/>
                <a:gd name="T34" fmla="*/ 40 w 231"/>
                <a:gd name="T35" fmla="*/ 259 h 337"/>
                <a:gd name="T36" fmla="*/ 80 w 231"/>
                <a:gd name="T37" fmla="*/ 144 h 337"/>
                <a:gd name="T38" fmla="*/ 98 w 231"/>
                <a:gd name="T39" fmla="*/ 126 h 337"/>
                <a:gd name="T40" fmla="*/ 125 w 231"/>
                <a:gd name="T41" fmla="*/ 121 h 337"/>
                <a:gd name="T42" fmla="*/ 165 w 231"/>
                <a:gd name="T43" fmla="*/ 134 h 337"/>
                <a:gd name="T44" fmla="*/ 187 w 231"/>
                <a:gd name="T45" fmla="*/ 150 h 337"/>
                <a:gd name="T46" fmla="*/ 196 w 231"/>
                <a:gd name="T47" fmla="*/ 175 h 337"/>
                <a:gd name="T48" fmla="*/ 186 w 231"/>
                <a:gd name="T49" fmla="*/ 216 h 337"/>
                <a:gd name="T50" fmla="*/ 155 w 231"/>
                <a:gd name="T51" fmla="*/ 307 h 337"/>
                <a:gd name="T52" fmla="*/ 128 w 231"/>
                <a:gd name="T53" fmla="*/ 332 h 337"/>
                <a:gd name="T54" fmla="*/ 93 w 231"/>
                <a:gd name="T55" fmla="*/ 337 h 337"/>
                <a:gd name="T56" fmla="*/ 41 w 231"/>
                <a:gd name="T57" fmla="*/ 320 h 337"/>
                <a:gd name="T58" fmla="*/ 12 w 231"/>
                <a:gd name="T59" fmla="*/ 299 h 337"/>
                <a:gd name="T60" fmla="*/ 0 w 231"/>
                <a:gd name="T61" fmla="*/ 267 h 337"/>
                <a:gd name="T62" fmla="*/ 70 w 231"/>
                <a:gd name="T63" fmla="*/ 41 h 337"/>
                <a:gd name="T64" fmla="*/ 82 w 231"/>
                <a:gd name="T65" fmla="*/ 20 h 337"/>
                <a:gd name="T66" fmla="*/ 112 w 231"/>
                <a:gd name="T67" fmla="*/ 1 h 337"/>
                <a:gd name="T68" fmla="*/ 149 w 231"/>
                <a:gd name="T69" fmla="*/ 2 h 337"/>
                <a:gd name="T70" fmla="*/ 200 w 231"/>
                <a:gd name="T71" fmla="*/ 21 h 337"/>
                <a:gd name="T72" fmla="*/ 225 w 231"/>
                <a:gd name="T73" fmla="*/ 47 h 337"/>
                <a:gd name="T74" fmla="*/ 230 w 231"/>
                <a:gd name="T75" fmla="*/ 83 h 337"/>
                <a:gd name="T76" fmla="*/ 194 w 231"/>
                <a:gd name="T77" fmla="*/ 128 h 337"/>
                <a:gd name="T78" fmla="*/ 205 w 231"/>
                <a:gd name="T79" fmla="*/ 91 h 337"/>
                <a:gd name="T80" fmla="*/ 201 w 231"/>
                <a:gd name="T81" fmla="*/ 62 h 337"/>
                <a:gd name="T82" fmla="*/ 184 w 231"/>
                <a:gd name="T83" fmla="*/ 4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337">
                  <a:moveTo>
                    <a:pt x="146" y="27"/>
                  </a:moveTo>
                  <a:lnTo>
                    <a:pt x="146" y="27"/>
                  </a:lnTo>
                  <a:lnTo>
                    <a:pt x="137" y="26"/>
                  </a:lnTo>
                  <a:lnTo>
                    <a:pt x="127" y="26"/>
                  </a:lnTo>
                  <a:lnTo>
                    <a:pt x="118" y="27"/>
                  </a:lnTo>
                  <a:lnTo>
                    <a:pt x="111" y="32"/>
                  </a:lnTo>
                  <a:lnTo>
                    <a:pt x="102" y="37"/>
                  </a:lnTo>
                  <a:lnTo>
                    <a:pt x="96" y="45"/>
                  </a:lnTo>
                  <a:lnTo>
                    <a:pt x="90" y="52"/>
                  </a:lnTo>
                  <a:lnTo>
                    <a:pt x="86" y="62"/>
                  </a:lnTo>
                  <a:lnTo>
                    <a:pt x="28" y="234"/>
                  </a:lnTo>
                  <a:lnTo>
                    <a:pt x="28" y="234"/>
                  </a:lnTo>
                  <a:lnTo>
                    <a:pt x="26" y="245"/>
                  </a:lnTo>
                  <a:lnTo>
                    <a:pt x="25" y="255"/>
                  </a:lnTo>
                  <a:lnTo>
                    <a:pt x="26" y="265"/>
                  </a:lnTo>
                  <a:lnTo>
                    <a:pt x="28" y="274"/>
                  </a:lnTo>
                  <a:lnTo>
                    <a:pt x="33" y="282"/>
                  </a:lnTo>
                  <a:lnTo>
                    <a:pt x="38" y="289"/>
                  </a:lnTo>
                  <a:lnTo>
                    <a:pt x="46" y="295"/>
                  </a:lnTo>
                  <a:lnTo>
                    <a:pt x="55" y="299"/>
                  </a:lnTo>
                  <a:lnTo>
                    <a:pt x="83" y="309"/>
                  </a:lnTo>
                  <a:lnTo>
                    <a:pt x="83" y="309"/>
                  </a:lnTo>
                  <a:lnTo>
                    <a:pt x="93" y="310"/>
                  </a:lnTo>
                  <a:lnTo>
                    <a:pt x="102" y="310"/>
                  </a:lnTo>
                  <a:lnTo>
                    <a:pt x="111" y="309"/>
                  </a:lnTo>
                  <a:lnTo>
                    <a:pt x="120" y="304"/>
                  </a:lnTo>
                  <a:lnTo>
                    <a:pt x="127" y="299"/>
                  </a:lnTo>
                  <a:lnTo>
                    <a:pt x="134" y="292"/>
                  </a:lnTo>
                  <a:lnTo>
                    <a:pt x="140" y="284"/>
                  </a:lnTo>
                  <a:lnTo>
                    <a:pt x="144" y="274"/>
                  </a:lnTo>
                  <a:lnTo>
                    <a:pt x="166" y="209"/>
                  </a:lnTo>
                  <a:lnTo>
                    <a:pt x="166" y="209"/>
                  </a:lnTo>
                  <a:lnTo>
                    <a:pt x="167" y="204"/>
                  </a:lnTo>
                  <a:lnTo>
                    <a:pt x="167" y="204"/>
                  </a:lnTo>
                  <a:lnTo>
                    <a:pt x="169" y="198"/>
                  </a:lnTo>
                  <a:lnTo>
                    <a:pt x="170" y="190"/>
                  </a:lnTo>
                  <a:lnTo>
                    <a:pt x="169" y="184"/>
                  </a:lnTo>
                  <a:lnTo>
                    <a:pt x="167" y="178"/>
                  </a:lnTo>
                  <a:lnTo>
                    <a:pt x="164" y="173"/>
                  </a:lnTo>
                  <a:lnTo>
                    <a:pt x="160" y="168"/>
                  </a:lnTo>
                  <a:lnTo>
                    <a:pt x="156" y="164"/>
                  </a:lnTo>
                  <a:lnTo>
                    <a:pt x="150" y="161"/>
                  </a:lnTo>
                  <a:lnTo>
                    <a:pt x="130" y="155"/>
                  </a:lnTo>
                  <a:lnTo>
                    <a:pt x="130" y="155"/>
                  </a:lnTo>
                  <a:lnTo>
                    <a:pt x="123" y="154"/>
                  </a:lnTo>
                  <a:lnTo>
                    <a:pt x="117" y="154"/>
                  </a:lnTo>
                  <a:lnTo>
                    <a:pt x="112" y="155"/>
                  </a:lnTo>
                  <a:lnTo>
                    <a:pt x="106" y="158"/>
                  </a:lnTo>
                  <a:lnTo>
                    <a:pt x="101" y="161"/>
                  </a:lnTo>
                  <a:lnTo>
                    <a:pt x="96" y="166"/>
                  </a:lnTo>
                  <a:lnTo>
                    <a:pt x="92" y="171"/>
                  </a:lnTo>
                  <a:lnTo>
                    <a:pt x="90" y="178"/>
                  </a:lnTo>
                  <a:lnTo>
                    <a:pt x="61" y="265"/>
                  </a:lnTo>
                  <a:lnTo>
                    <a:pt x="40" y="259"/>
                  </a:lnTo>
                  <a:lnTo>
                    <a:pt x="76" y="153"/>
                  </a:lnTo>
                  <a:lnTo>
                    <a:pt x="76" y="153"/>
                  </a:lnTo>
                  <a:lnTo>
                    <a:pt x="80" y="144"/>
                  </a:lnTo>
                  <a:lnTo>
                    <a:pt x="85" y="138"/>
                  </a:lnTo>
                  <a:lnTo>
                    <a:pt x="91" y="131"/>
                  </a:lnTo>
                  <a:lnTo>
                    <a:pt x="98" y="126"/>
                  </a:lnTo>
                  <a:lnTo>
                    <a:pt x="107" y="123"/>
                  </a:lnTo>
                  <a:lnTo>
                    <a:pt x="116" y="121"/>
                  </a:lnTo>
                  <a:lnTo>
                    <a:pt x="125" y="121"/>
                  </a:lnTo>
                  <a:lnTo>
                    <a:pt x="135" y="124"/>
                  </a:lnTo>
                  <a:lnTo>
                    <a:pt x="165" y="134"/>
                  </a:lnTo>
                  <a:lnTo>
                    <a:pt x="165" y="134"/>
                  </a:lnTo>
                  <a:lnTo>
                    <a:pt x="174" y="138"/>
                  </a:lnTo>
                  <a:lnTo>
                    <a:pt x="181" y="144"/>
                  </a:lnTo>
                  <a:lnTo>
                    <a:pt x="187" y="150"/>
                  </a:lnTo>
                  <a:lnTo>
                    <a:pt x="191" y="158"/>
                  </a:lnTo>
                  <a:lnTo>
                    <a:pt x="195" y="166"/>
                  </a:lnTo>
                  <a:lnTo>
                    <a:pt x="196" y="175"/>
                  </a:lnTo>
                  <a:lnTo>
                    <a:pt x="196" y="184"/>
                  </a:lnTo>
                  <a:lnTo>
                    <a:pt x="194" y="193"/>
                  </a:lnTo>
                  <a:lnTo>
                    <a:pt x="186" y="216"/>
                  </a:lnTo>
                  <a:lnTo>
                    <a:pt x="160" y="295"/>
                  </a:lnTo>
                  <a:lnTo>
                    <a:pt x="160" y="295"/>
                  </a:lnTo>
                  <a:lnTo>
                    <a:pt x="155" y="307"/>
                  </a:lnTo>
                  <a:lnTo>
                    <a:pt x="147" y="317"/>
                  </a:lnTo>
                  <a:lnTo>
                    <a:pt x="139" y="325"/>
                  </a:lnTo>
                  <a:lnTo>
                    <a:pt x="128" y="332"/>
                  </a:lnTo>
                  <a:lnTo>
                    <a:pt x="117" y="335"/>
                  </a:lnTo>
                  <a:lnTo>
                    <a:pt x="106" y="337"/>
                  </a:lnTo>
                  <a:lnTo>
                    <a:pt x="93" y="337"/>
                  </a:lnTo>
                  <a:lnTo>
                    <a:pt x="81" y="334"/>
                  </a:lnTo>
                  <a:lnTo>
                    <a:pt x="41" y="320"/>
                  </a:lnTo>
                  <a:lnTo>
                    <a:pt x="41" y="320"/>
                  </a:lnTo>
                  <a:lnTo>
                    <a:pt x="30" y="315"/>
                  </a:lnTo>
                  <a:lnTo>
                    <a:pt x="20" y="308"/>
                  </a:lnTo>
                  <a:lnTo>
                    <a:pt x="12" y="299"/>
                  </a:lnTo>
                  <a:lnTo>
                    <a:pt x="6" y="289"/>
                  </a:lnTo>
                  <a:lnTo>
                    <a:pt x="1" y="278"/>
                  </a:lnTo>
                  <a:lnTo>
                    <a:pt x="0" y="267"/>
                  </a:lnTo>
                  <a:lnTo>
                    <a:pt x="0" y="254"/>
                  </a:lnTo>
                  <a:lnTo>
                    <a:pt x="2" y="243"/>
                  </a:lnTo>
                  <a:lnTo>
                    <a:pt x="70" y="41"/>
                  </a:lnTo>
                  <a:lnTo>
                    <a:pt x="70" y="41"/>
                  </a:lnTo>
                  <a:lnTo>
                    <a:pt x="76" y="30"/>
                  </a:lnTo>
                  <a:lnTo>
                    <a:pt x="82" y="20"/>
                  </a:lnTo>
                  <a:lnTo>
                    <a:pt x="91" y="11"/>
                  </a:lnTo>
                  <a:lnTo>
                    <a:pt x="101" y="5"/>
                  </a:lnTo>
                  <a:lnTo>
                    <a:pt x="112" y="1"/>
                  </a:lnTo>
                  <a:lnTo>
                    <a:pt x="123" y="0"/>
                  </a:lnTo>
                  <a:lnTo>
                    <a:pt x="136" y="0"/>
                  </a:lnTo>
                  <a:lnTo>
                    <a:pt x="149" y="2"/>
                  </a:lnTo>
                  <a:lnTo>
                    <a:pt x="189" y="16"/>
                  </a:lnTo>
                  <a:lnTo>
                    <a:pt x="189" y="16"/>
                  </a:lnTo>
                  <a:lnTo>
                    <a:pt x="200" y="21"/>
                  </a:lnTo>
                  <a:lnTo>
                    <a:pt x="210" y="29"/>
                  </a:lnTo>
                  <a:lnTo>
                    <a:pt x="219" y="37"/>
                  </a:lnTo>
                  <a:lnTo>
                    <a:pt x="225" y="47"/>
                  </a:lnTo>
                  <a:lnTo>
                    <a:pt x="229" y="59"/>
                  </a:lnTo>
                  <a:lnTo>
                    <a:pt x="231" y="70"/>
                  </a:lnTo>
                  <a:lnTo>
                    <a:pt x="230" y="83"/>
                  </a:lnTo>
                  <a:lnTo>
                    <a:pt x="227" y="94"/>
                  </a:lnTo>
                  <a:lnTo>
                    <a:pt x="214" y="135"/>
                  </a:lnTo>
                  <a:lnTo>
                    <a:pt x="194" y="128"/>
                  </a:lnTo>
                  <a:lnTo>
                    <a:pt x="202" y="103"/>
                  </a:lnTo>
                  <a:lnTo>
                    <a:pt x="202" y="103"/>
                  </a:lnTo>
                  <a:lnTo>
                    <a:pt x="205" y="91"/>
                  </a:lnTo>
                  <a:lnTo>
                    <a:pt x="205" y="81"/>
                  </a:lnTo>
                  <a:lnTo>
                    <a:pt x="204" y="71"/>
                  </a:lnTo>
                  <a:lnTo>
                    <a:pt x="201" y="62"/>
                  </a:lnTo>
                  <a:lnTo>
                    <a:pt x="197" y="55"/>
                  </a:lnTo>
                  <a:lnTo>
                    <a:pt x="191" y="47"/>
                  </a:lnTo>
                  <a:lnTo>
                    <a:pt x="184" y="41"/>
                  </a:lnTo>
                  <a:lnTo>
                    <a:pt x="176" y="37"/>
                  </a:lnTo>
                  <a:lnTo>
                    <a:pt x="146" y="27"/>
                  </a:lnTo>
                  <a:close/>
                </a:path>
              </a:pathLst>
            </a:custGeom>
            <a:solidFill>
              <a:schemeClr val="bg1"/>
            </a:solidFill>
            <a:ln>
              <a:noFill/>
            </a:ln>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endParaRPr>
            </a:p>
          </p:txBody>
        </p:sp>
      </p:grpSp>
      <p:cxnSp>
        <p:nvCxnSpPr>
          <p:cNvPr id="31" name="直接连接符 31"/>
          <p:cNvCxnSpPr/>
          <p:nvPr/>
        </p:nvCxnSpPr>
        <p:spPr>
          <a:xfrm>
            <a:off x="6288736" y="1234400"/>
            <a:ext cx="0" cy="5974311"/>
          </a:xfrm>
          <a:prstGeom prst="line">
            <a:avLst/>
          </a:prstGeom>
          <a:ln>
            <a:solidFill>
              <a:srgbClr val="F6F6F6"/>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38068" y="2699060"/>
            <a:ext cx="2997252" cy="2618864"/>
            <a:chOff x="338068" y="2699060"/>
            <a:chExt cx="2997252" cy="2618864"/>
          </a:xfrm>
        </p:grpSpPr>
        <p:sp>
          <p:nvSpPr>
            <p:cNvPr id="38" name="矩形 37"/>
            <p:cNvSpPr/>
            <p:nvPr/>
          </p:nvSpPr>
          <p:spPr>
            <a:xfrm>
              <a:off x="338068" y="3358862"/>
              <a:ext cx="2997252" cy="1959062"/>
            </a:xfrm>
            <a:prstGeom prst="rect">
              <a:avLst/>
            </a:prstGeom>
          </p:spPr>
          <p:txBody>
            <a:bodyPr wrap="square">
              <a:spAutoFit/>
            </a:bodyPr>
            <a:lstStyle/>
            <a:p>
              <a:pPr marL="457200" indent="-457200" defTabSz="1218565">
                <a:lnSpc>
                  <a:spcPct val="130000"/>
                </a:lnSpc>
                <a:buClr>
                  <a:sysClr val="windowText" lastClr="000000">
                    <a:lumMod val="85000"/>
                    <a:lumOff val="15000"/>
                  </a:sysClr>
                </a:buClr>
                <a:buFont typeface="Wingdings" panose="05000000000000000000" pitchFamily="2" charset="2"/>
                <a:buChar char="n"/>
                <a:defRPr/>
              </a:pPr>
              <a:r>
                <a:rPr lang="zh-CN" altLang="en-US" sz="1335"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点击此处添加文本信息。</a:t>
              </a:r>
              <a:endParaRPr lang="zh-CN" altLang="en-US" sz="1335"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a:p>
              <a:pPr marL="457200" indent="-457200" defTabSz="1218565">
                <a:lnSpc>
                  <a:spcPct val="130000"/>
                </a:lnSpc>
                <a:buClr>
                  <a:sysClr val="windowText" lastClr="000000">
                    <a:lumMod val="85000"/>
                    <a:lumOff val="15000"/>
                  </a:sysClr>
                </a:buClr>
                <a:buFont typeface="Wingdings" panose="05000000000000000000" pitchFamily="2" charset="2"/>
                <a:buChar char="n"/>
                <a:defRPr/>
              </a:pPr>
              <a:r>
                <a:rPr lang="zh-CN" altLang="en-US" sz="1335"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标题数字等都可以通过点击和重新输入进行更改，顶部“开始”面板中可以对字体、字号、颜色、行距等进行修改。建议正文</a:t>
              </a:r>
              <a:r>
                <a:rPr lang="en-US" altLang="zh-CN" sz="1335"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10</a:t>
              </a:r>
              <a:r>
                <a:rPr lang="zh-CN" altLang="en-US" sz="1335"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号字，</a:t>
              </a:r>
              <a:r>
                <a:rPr lang="en-US" altLang="zh-CN" sz="1335"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1.3</a:t>
              </a:r>
              <a:r>
                <a:rPr lang="zh-CN" altLang="en-US" sz="1335"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倍字间距。</a:t>
              </a:r>
              <a:endParaRPr lang="zh-CN" altLang="en-US" sz="1335"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sp>
          <p:nvSpPr>
            <p:cNvPr id="39" name="矩形 38"/>
            <p:cNvSpPr/>
            <p:nvPr/>
          </p:nvSpPr>
          <p:spPr>
            <a:xfrm>
              <a:off x="338068" y="2699060"/>
              <a:ext cx="2929007" cy="502766"/>
            </a:xfrm>
            <a:prstGeom prst="rect">
              <a:avLst/>
            </a:prstGeom>
          </p:spPr>
          <p:txBody>
            <a:bodyPr wrap="none">
              <a:spAutoFit/>
            </a:bodyPr>
            <a:lstStyle/>
            <a:p>
              <a:pPr defTabSz="1218565">
                <a:defRPr/>
              </a:pPr>
              <a:r>
                <a:rPr lang="zh-CN" altLang="en-US" sz="2665" b="1"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点击此处添加标题</a:t>
              </a:r>
              <a:endParaRPr lang="zh-CN" altLang="en-US" sz="2665" b="1" kern="0" dirty="0">
                <a:gradFill>
                  <a:gsLst>
                    <a:gs pos="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750909" y="233770"/>
            <a:ext cx="1705027" cy="400110"/>
            <a:chOff x="378543" y="233770"/>
            <a:chExt cx="1705027" cy="400110"/>
          </a:xfrm>
        </p:grpSpPr>
        <p:sp>
          <p:nvSpPr>
            <p:cNvPr id="56" name="文本框 15"/>
            <p:cNvSpPr txBox="1"/>
            <p:nvPr/>
          </p:nvSpPr>
          <p:spPr>
            <a:xfrm flipH="1">
              <a:off x="618453" y="233770"/>
              <a:ext cx="146511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工作准则</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57" name="组合 37"/>
            <p:cNvGrpSpPr/>
            <p:nvPr/>
          </p:nvGrpSpPr>
          <p:grpSpPr bwMode="auto">
            <a:xfrm rot="8400000">
              <a:off x="378543" y="364450"/>
              <a:ext cx="164225" cy="245348"/>
              <a:chOff x="0" y="0"/>
              <a:chExt cx="213756" cy="427512"/>
            </a:xfrm>
          </p:grpSpPr>
          <p:sp>
            <p:nvSpPr>
              <p:cNvPr id="58"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59"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500" fill="hold"/>
                                        <p:tgtEl>
                                          <p:spTgt spid="41"/>
                                        </p:tgtEl>
                                        <p:attrNameLst>
                                          <p:attrName>ppt_x</p:attrName>
                                        </p:attrNameLst>
                                      </p:cBhvr>
                                      <p:tavLst>
                                        <p:tav tm="0">
                                          <p:val>
                                            <p:strVal val="0-#ppt_w/2"/>
                                          </p:val>
                                        </p:tav>
                                        <p:tav tm="100000">
                                          <p:val>
                                            <p:strVal val="#ppt_x"/>
                                          </p:val>
                                        </p:tav>
                                      </p:tavLst>
                                    </p:anim>
                                    <p:anim calcmode="lin" valueType="num">
                                      <p:cBhvr additive="base">
                                        <p:cTn id="17" dur="500" fill="hold"/>
                                        <p:tgtEl>
                                          <p:spTgt spid="41"/>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0-#ppt_w/2"/>
                                          </p:val>
                                        </p:tav>
                                        <p:tav tm="100000">
                                          <p:val>
                                            <p:strVal val="#ppt_x"/>
                                          </p:val>
                                        </p:tav>
                                      </p:tavLst>
                                    </p:anim>
                                    <p:anim calcmode="lin" valueType="num">
                                      <p:cBhvr additive="base">
                                        <p:cTn id="21" dur="500" fill="hold"/>
                                        <p:tgtEl>
                                          <p:spTgt spid="42"/>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0-#ppt_w/2"/>
                                          </p:val>
                                        </p:tav>
                                        <p:tav tm="100000">
                                          <p:val>
                                            <p:strVal val="#ppt_x"/>
                                          </p:val>
                                        </p:tav>
                                      </p:tavLst>
                                    </p:anim>
                                    <p:anim calcmode="lin" valueType="num">
                                      <p:cBhvr additive="base">
                                        <p:cTn id="25" dur="500" fill="hold"/>
                                        <p:tgtEl>
                                          <p:spTgt spid="4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fill="hold"/>
                                        <p:tgtEl>
                                          <p:spTgt spid="47"/>
                                        </p:tgtEl>
                                        <p:attrNameLst>
                                          <p:attrName>ppt_x</p:attrName>
                                        </p:attrNameLst>
                                      </p:cBhvr>
                                      <p:tavLst>
                                        <p:tav tm="0">
                                          <p:val>
                                            <p:strVal val="1+#ppt_w/2"/>
                                          </p:val>
                                        </p:tav>
                                        <p:tav tm="100000">
                                          <p:val>
                                            <p:strVal val="#ppt_x"/>
                                          </p:val>
                                        </p:tav>
                                      </p:tavLst>
                                    </p:anim>
                                    <p:anim calcmode="lin" valueType="num">
                                      <p:cBhvr additive="base">
                                        <p:cTn id="29" dur="500" fill="hold"/>
                                        <p:tgtEl>
                                          <p:spTgt spid="47"/>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1+#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1+#ppt_w/2"/>
                                          </p:val>
                                        </p:tav>
                                        <p:tav tm="100000">
                                          <p:val>
                                            <p:strVal val="#ppt_x"/>
                                          </p:val>
                                        </p:tav>
                                      </p:tavLst>
                                    </p:anim>
                                    <p:anim calcmode="lin" valueType="num">
                                      <p:cBhvr additive="base">
                                        <p:cTn id="37" dur="500" fill="hold"/>
                                        <p:tgtEl>
                                          <p:spTgt spid="45"/>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1+#ppt_w/2"/>
                                          </p:val>
                                        </p:tav>
                                        <p:tav tm="100000">
                                          <p:val>
                                            <p:strVal val="#ppt_x"/>
                                          </p:val>
                                        </p:tav>
                                      </p:tavLst>
                                    </p:anim>
                                    <p:anim calcmode="lin" valueType="num">
                                      <p:cBhvr additive="base">
                                        <p:cTn id="41" dur="500" fill="hold"/>
                                        <p:tgtEl>
                                          <p:spTgt spid="44"/>
                                        </p:tgtEl>
                                        <p:attrNameLst>
                                          <p:attrName>ppt_y</p:attrName>
                                        </p:attrNameLst>
                                      </p:cBhvr>
                                      <p:tavLst>
                                        <p:tav tm="0">
                                          <p:val>
                                            <p:strVal val="#ppt_y"/>
                                          </p:val>
                                        </p:tav>
                                        <p:tav tm="100000">
                                          <p:val>
                                            <p:strVal val="#ppt_y"/>
                                          </p:val>
                                        </p:tav>
                                      </p:tavLst>
                                    </p:anim>
                                  </p:childTnLst>
                                </p:cTn>
                              </p:par>
                              <p:par>
                                <p:cTn id="42" presetID="10"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13382" y="1026576"/>
            <a:ext cx="2081524" cy="2081736"/>
            <a:chOff x="2213382" y="1026576"/>
            <a:chExt cx="2081524" cy="2081736"/>
          </a:xfrm>
        </p:grpSpPr>
        <p:sp>
          <p:nvSpPr>
            <p:cNvPr id="71" name="环形箭头 70"/>
            <p:cNvSpPr/>
            <p:nvPr/>
          </p:nvSpPr>
          <p:spPr>
            <a:xfrm>
              <a:off x="2213382" y="1026576"/>
              <a:ext cx="2081524" cy="2081736"/>
            </a:xfrm>
            <a:prstGeom prst="circularArrow">
              <a:avLst>
                <a:gd name="adj1" fmla="val 10980"/>
                <a:gd name="adj2" fmla="val 1142322"/>
                <a:gd name="adj3" fmla="val 4500000"/>
                <a:gd name="adj4" fmla="val 10800000"/>
                <a:gd name="adj5" fmla="val 12500"/>
              </a:avLst>
            </a:prstGeom>
            <a:gradFill>
              <a:gsLst>
                <a:gs pos="0">
                  <a:srgbClr val="004B7D"/>
                </a:gs>
                <a:gs pos="100000">
                  <a:srgbClr val="4BAF31"/>
                </a:gs>
              </a:gsLst>
              <a:lin ang="0" scaled="0"/>
            </a:gra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72" name="任意多边形 71"/>
            <p:cNvSpPr/>
            <p:nvPr/>
          </p:nvSpPr>
          <p:spPr>
            <a:xfrm>
              <a:off x="2672950" y="1780108"/>
              <a:ext cx="1161608" cy="580744"/>
            </a:xfrm>
            <a:custGeom>
              <a:avLst/>
              <a:gdLst>
                <a:gd name="connsiteX0" fmla="*/ 0 w 1161608"/>
                <a:gd name="connsiteY0" fmla="*/ 0 h 580744"/>
                <a:gd name="connsiteX1" fmla="*/ 1161608 w 1161608"/>
                <a:gd name="connsiteY1" fmla="*/ 0 h 580744"/>
                <a:gd name="connsiteX2" fmla="*/ 1161608 w 1161608"/>
                <a:gd name="connsiteY2" fmla="*/ 580744 h 580744"/>
                <a:gd name="connsiteX3" fmla="*/ 0 w 1161608"/>
                <a:gd name="connsiteY3" fmla="*/ 580744 h 580744"/>
                <a:gd name="connsiteX4" fmla="*/ 0 w 1161608"/>
                <a:gd name="connsiteY4" fmla="*/ 0 h 580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608" h="580744">
                  <a:moveTo>
                    <a:pt x="0" y="0"/>
                  </a:moveTo>
                  <a:lnTo>
                    <a:pt x="1161608" y="0"/>
                  </a:lnTo>
                  <a:lnTo>
                    <a:pt x="1161608" y="580744"/>
                  </a:lnTo>
                  <a:lnTo>
                    <a:pt x="0" y="58074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algn="ctr" defTabSz="1066800">
                <a:lnSpc>
                  <a:spcPct val="90000"/>
                </a:lnSpc>
                <a:spcBef>
                  <a:spcPct val="0"/>
                </a:spcBef>
                <a:spcAft>
                  <a:spcPct val="35000"/>
                </a:spcAft>
              </a:pPr>
              <a:r>
                <a:rPr lang="en-US" altLang="zh-CN" sz="2400" b="1" dirty="0">
                  <a:gradFill>
                    <a:gsLst>
                      <a:gs pos="0">
                        <a:prstClr val="black">
                          <a:lumMod val="95000"/>
                          <a:lumOff val="5000"/>
                        </a:prstClr>
                      </a:gs>
                      <a:gs pos="100000">
                        <a:prstClr val="black">
                          <a:lumMod val="95000"/>
                          <a:lumOff val="5000"/>
                        </a:prstClr>
                      </a:gs>
                    </a:gsLst>
                    <a:lin ang="2700000" scaled="1"/>
                  </a:gradFill>
                </a:rPr>
                <a:t>PROJECT</a:t>
              </a:r>
              <a:endParaRPr lang="zh-CN" altLang="en-US" sz="2400" b="1" dirty="0">
                <a:gradFill>
                  <a:gsLst>
                    <a:gs pos="0">
                      <a:prstClr val="black">
                        <a:lumMod val="95000"/>
                        <a:lumOff val="5000"/>
                      </a:prstClr>
                    </a:gs>
                    <a:gs pos="100000">
                      <a:prstClr val="black">
                        <a:lumMod val="95000"/>
                        <a:lumOff val="5000"/>
                      </a:prstClr>
                    </a:gs>
                  </a:gsLst>
                  <a:lin ang="2700000" scaled="1"/>
                </a:gradFill>
              </a:endParaRPr>
            </a:p>
          </p:txBody>
        </p:sp>
      </p:grpSp>
      <p:grpSp>
        <p:nvGrpSpPr>
          <p:cNvPr id="90" name="组合 89"/>
          <p:cNvGrpSpPr/>
          <p:nvPr/>
        </p:nvGrpSpPr>
        <p:grpSpPr>
          <a:xfrm>
            <a:off x="1635116" y="2222842"/>
            <a:ext cx="2081524" cy="2081736"/>
            <a:chOff x="1635116" y="2222842"/>
            <a:chExt cx="2081524" cy="2081736"/>
          </a:xfrm>
        </p:grpSpPr>
        <p:sp>
          <p:nvSpPr>
            <p:cNvPr id="73" name="形状 72"/>
            <p:cNvSpPr/>
            <p:nvPr/>
          </p:nvSpPr>
          <p:spPr>
            <a:xfrm>
              <a:off x="1635116" y="2222842"/>
              <a:ext cx="2081524" cy="2081736"/>
            </a:xfrm>
            <a:prstGeom prst="leftCircularArrow">
              <a:avLst>
                <a:gd name="adj1" fmla="val 10980"/>
                <a:gd name="adj2" fmla="val 1142322"/>
                <a:gd name="adj3" fmla="val 6300000"/>
                <a:gd name="adj4" fmla="val 18900000"/>
                <a:gd name="adj5" fmla="val 12500"/>
              </a:avLst>
            </a:prstGeom>
            <a:gradFill>
              <a:gsLst>
                <a:gs pos="0">
                  <a:srgbClr val="004B7D"/>
                </a:gs>
                <a:gs pos="100000">
                  <a:srgbClr val="4BAF31"/>
                </a:gs>
              </a:gsLst>
              <a:lin ang="0" scaled="0"/>
            </a:gra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74" name="任意多边形 73"/>
            <p:cNvSpPr/>
            <p:nvPr/>
          </p:nvSpPr>
          <p:spPr>
            <a:xfrm>
              <a:off x="2092341" y="2978583"/>
              <a:ext cx="1161608" cy="580744"/>
            </a:xfrm>
            <a:custGeom>
              <a:avLst/>
              <a:gdLst>
                <a:gd name="connsiteX0" fmla="*/ 0 w 1161608"/>
                <a:gd name="connsiteY0" fmla="*/ 0 h 580744"/>
                <a:gd name="connsiteX1" fmla="*/ 1161608 w 1161608"/>
                <a:gd name="connsiteY1" fmla="*/ 0 h 580744"/>
                <a:gd name="connsiteX2" fmla="*/ 1161608 w 1161608"/>
                <a:gd name="connsiteY2" fmla="*/ 580744 h 580744"/>
                <a:gd name="connsiteX3" fmla="*/ 0 w 1161608"/>
                <a:gd name="connsiteY3" fmla="*/ 580744 h 580744"/>
                <a:gd name="connsiteX4" fmla="*/ 0 w 1161608"/>
                <a:gd name="connsiteY4" fmla="*/ 0 h 580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608" h="580744">
                  <a:moveTo>
                    <a:pt x="0" y="0"/>
                  </a:moveTo>
                  <a:lnTo>
                    <a:pt x="1161608" y="0"/>
                  </a:lnTo>
                  <a:lnTo>
                    <a:pt x="1161608" y="580744"/>
                  </a:lnTo>
                  <a:lnTo>
                    <a:pt x="0" y="58074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algn="ctr" defTabSz="1066800">
                <a:lnSpc>
                  <a:spcPct val="90000"/>
                </a:lnSpc>
                <a:spcBef>
                  <a:spcPct val="0"/>
                </a:spcBef>
                <a:spcAft>
                  <a:spcPct val="35000"/>
                </a:spcAft>
              </a:pPr>
              <a:r>
                <a:rPr lang="en-US" altLang="zh-CN" sz="2400" b="1" dirty="0">
                  <a:gradFill>
                    <a:gsLst>
                      <a:gs pos="0">
                        <a:prstClr val="black">
                          <a:lumMod val="95000"/>
                          <a:lumOff val="5000"/>
                        </a:prstClr>
                      </a:gs>
                      <a:gs pos="100000">
                        <a:prstClr val="black">
                          <a:lumMod val="95000"/>
                          <a:lumOff val="5000"/>
                        </a:prstClr>
                      </a:gs>
                    </a:gsLst>
                    <a:lin ang="2700000" scaled="1"/>
                  </a:gradFill>
                </a:rPr>
                <a:t>PROJECT</a:t>
              </a:r>
              <a:endParaRPr lang="zh-CN" altLang="en-US" sz="2400" dirty="0">
                <a:gradFill>
                  <a:gsLst>
                    <a:gs pos="0">
                      <a:prstClr val="black">
                        <a:lumMod val="95000"/>
                        <a:lumOff val="5000"/>
                      </a:prstClr>
                    </a:gs>
                    <a:gs pos="100000">
                      <a:prstClr val="black">
                        <a:lumMod val="95000"/>
                        <a:lumOff val="5000"/>
                      </a:prstClr>
                    </a:gs>
                  </a:gsLst>
                  <a:lin ang="2700000" scaled="1"/>
                </a:gradFill>
              </a:endParaRPr>
            </a:p>
          </p:txBody>
        </p:sp>
      </p:grpSp>
      <p:grpSp>
        <p:nvGrpSpPr>
          <p:cNvPr id="91" name="组合 90"/>
          <p:cNvGrpSpPr/>
          <p:nvPr/>
        </p:nvGrpSpPr>
        <p:grpSpPr>
          <a:xfrm>
            <a:off x="2213382" y="3423526"/>
            <a:ext cx="2081524" cy="2081736"/>
            <a:chOff x="2213382" y="3423526"/>
            <a:chExt cx="2081524" cy="2081736"/>
          </a:xfrm>
        </p:grpSpPr>
        <p:sp>
          <p:nvSpPr>
            <p:cNvPr id="75" name="环形箭头 74"/>
            <p:cNvSpPr/>
            <p:nvPr/>
          </p:nvSpPr>
          <p:spPr>
            <a:xfrm>
              <a:off x="2213382" y="3423526"/>
              <a:ext cx="2081524" cy="2081736"/>
            </a:xfrm>
            <a:prstGeom prst="circularArrow">
              <a:avLst>
                <a:gd name="adj1" fmla="val 10980"/>
                <a:gd name="adj2" fmla="val 1142322"/>
                <a:gd name="adj3" fmla="val 4500000"/>
                <a:gd name="adj4" fmla="val 13500000"/>
                <a:gd name="adj5" fmla="val 12500"/>
              </a:avLst>
            </a:prstGeom>
            <a:gradFill>
              <a:gsLst>
                <a:gs pos="0">
                  <a:srgbClr val="004B7D"/>
                </a:gs>
                <a:gs pos="100000">
                  <a:srgbClr val="4BAF31"/>
                </a:gs>
              </a:gsLst>
              <a:lin ang="0" scaled="0"/>
            </a:gra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76" name="任意多边形 75"/>
            <p:cNvSpPr/>
            <p:nvPr/>
          </p:nvSpPr>
          <p:spPr>
            <a:xfrm>
              <a:off x="2672950" y="4177058"/>
              <a:ext cx="1161608" cy="580744"/>
            </a:xfrm>
            <a:custGeom>
              <a:avLst/>
              <a:gdLst>
                <a:gd name="connsiteX0" fmla="*/ 0 w 1161608"/>
                <a:gd name="connsiteY0" fmla="*/ 0 h 580744"/>
                <a:gd name="connsiteX1" fmla="*/ 1161608 w 1161608"/>
                <a:gd name="connsiteY1" fmla="*/ 0 h 580744"/>
                <a:gd name="connsiteX2" fmla="*/ 1161608 w 1161608"/>
                <a:gd name="connsiteY2" fmla="*/ 580744 h 580744"/>
                <a:gd name="connsiteX3" fmla="*/ 0 w 1161608"/>
                <a:gd name="connsiteY3" fmla="*/ 580744 h 580744"/>
                <a:gd name="connsiteX4" fmla="*/ 0 w 1161608"/>
                <a:gd name="connsiteY4" fmla="*/ 0 h 580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608" h="580744">
                  <a:moveTo>
                    <a:pt x="0" y="0"/>
                  </a:moveTo>
                  <a:lnTo>
                    <a:pt x="1161608" y="0"/>
                  </a:lnTo>
                  <a:lnTo>
                    <a:pt x="1161608" y="580744"/>
                  </a:lnTo>
                  <a:lnTo>
                    <a:pt x="0" y="58074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algn="ctr" defTabSz="1066800">
                <a:lnSpc>
                  <a:spcPct val="90000"/>
                </a:lnSpc>
                <a:spcBef>
                  <a:spcPct val="0"/>
                </a:spcBef>
                <a:spcAft>
                  <a:spcPct val="35000"/>
                </a:spcAft>
              </a:pPr>
              <a:r>
                <a:rPr lang="en-US" altLang="zh-CN" sz="2400" b="1" dirty="0">
                  <a:gradFill>
                    <a:gsLst>
                      <a:gs pos="0">
                        <a:prstClr val="black">
                          <a:lumMod val="95000"/>
                          <a:lumOff val="5000"/>
                        </a:prstClr>
                      </a:gs>
                      <a:gs pos="100000">
                        <a:prstClr val="black">
                          <a:lumMod val="95000"/>
                          <a:lumOff val="5000"/>
                        </a:prstClr>
                      </a:gs>
                    </a:gsLst>
                    <a:lin ang="2700000" scaled="1"/>
                  </a:gradFill>
                </a:rPr>
                <a:t>PROJECT</a:t>
              </a:r>
              <a:endParaRPr lang="zh-CN" altLang="en-US" sz="2400" dirty="0">
                <a:gradFill>
                  <a:gsLst>
                    <a:gs pos="0">
                      <a:prstClr val="black">
                        <a:lumMod val="95000"/>
                        <a:lumOff val="5000"/>
                      </a:prstClr>
                    </a:gs>
                    <a:gs pos="100000">
                      <a:prstClr val="black">
                        <a:lumMod val="95000"/>
                        <a:lumOff val="5000"/>
                      </a:prstClr>
                    </a:gs>
                  </a:gsLst>
                  <a:lin ang="2700000" scaled="1"/>
                </a:gradFill>
              </a:endParaRPr>
            </a:p>
          </p:txBody>
        </p:sp>
      </p:grpSp>
      <p:grpSp>
        <p:nvGrpSpPr>
          <p:cNvPr id="92" name="组合 91"/>
          <p:cNvGrpSpPr/>
          <p:nvPr/>
        </p:nvGrpSpPr>
        <p:grpSpPr>
          <a:xfrm>
            <a:off x="1783490" y="4757802"/>
            <a:ext cx="1788291" cy="1789156"/>
            <a:chOff x="1783490" y="4757802"/>
            <a:chExt cx="1788291" cy="1789156"/>
          </a:xfrm>
        </p:grpSpPr>
        <p:sp>
          <p:nvSpPr>
            <p:cNvPr id="77" name="空心弧 76"/>
            <p:cNvSpPr/>
            <p:nvPr/>
          </p:nvSpPr>
          <p:spPr>
            <a:xfrm>
              <a:off x="1783490" y="4757802"/>
              <a:ext cx="1788291" cy="1789156"/>
            </a:xfrm>
            <a:prstGeom prst="blockArc">
              <a:avLst>
                <a:gd name="adj1" fmla="val 0"/>
                <a:gd name="adj2" fmla="val 18900000"/>
                <a:gd name="adj3" fmla="val 12740"/>
              </a:avLst>
            </a:prstGeom>
            <a:gradFill>
              <a:gsLst>
                <a:gs pos="0">
                  <a:srgbClr val="004B7D"/>
                </a:gs>
                <a:gs pos="100000">
                  <a:srgbClr val="4BAF31"/>
                </a:gs>
              </a:gsLst>
              <a:lin ang="0" scaled="0"/>
            </a:gra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78" name="任意多边形 77"/>
            <p:cNvSpPr/>
            <p:nvPr/>
          </p:nvSpPr>
          <p:spPr>
            <a:xfrm>
              <a:off x="2092341" y="5375533"/>
              <a:ext cx="1161608" cy="580744"/>
            </a:xfrm>
            <a:custGeom>
              <a:avLst/>
              <a:gdLst>
                <a:gd name="connsiteX0" fmla="*/ 0 w 1161608"/>
                <a:gd name="connsiteY0" fmla="*/ 0 h 580744"/>
                <a:gd name="connsiteX1" fmla="*/ 1161608 w 1161608"/>
                <a:gd name="connsiteY1" fmla="*/ 0 h 580744"/>
                <a:gd name="connsiteX2" fmla="*/ 1161608 w 1161608"/>
                <a:gd name="connsiteY2" fmla="*/ 580744 h 580744"/>
                <a:gd name="connsiteX3" fmla="*/ 0 w 1161608"/>
                <a:gd name="connsiteY3" fmla="*/ 580744 h 580744"/>
                <a:gd name="connsiteX4" fmla="*/ 0 w 1161608"/>
                <a:gd name="connsiteY4" fmla="*/ 0 h 580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608" h="580744">
                  <a:moveTo>
                    <a:pt x="0" y="0"/>
                  </a:moveTo>
                  <a:lnTo>
                    <a:pt x="1161608" y="0"/>
                  </a:lnTo>
                  <a:lnTo>
                    <a:pt x="1161608" y="580744"/>
                  </a:lnTo>
                  <a:lnTo>
                    <a:pt x="0" y="58074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algn="ctr" defTabSz="1066800">
                <a:lnSpc>
                  <a:spcPct val="90000"/>
                </a:lnSpc>
                <a:spcBef>
                  <a:spcPct val="0"/>
                </a:spcBef>
                <a:spcAft>
                  <a:spcPct val="35000"/>
                </a:spcAft>
              </a:pPr>
              <a:r>
                <a:rPr lang="en-US" altLang="zh-CN" sz="2400" b="1" dirty="0">
                  <a:gradFill>
                    <a:gsLst>
                      <a:gs pos="0">
                        <a:prstClr val="black">
                          <a:lumMod val="95000"/>
                          <a:lumOff val="5000"/>
                        </a:prstClr>
                      </a:gs>
                      <a:gs pos="100000">
                        <a:prstClr val="black">
                          <a:lumMod val="95000"/>
                          <a:lumOff val="5000"/>
                        </a:prstClr>
                      </a:gs>
                    </a:gsLst>
                    <a:lin ang="2700000" scaled="1"/>
                  </a:gradFill>
                </a:rPr>
                <a:t>PROJECT</a:t>
              </a:r>
              <a:endParaRPr lang="zh-CN" altLang="en-US" sz="2400" dirty="0">
                <a:gradFill>
                  <a:gsLst>
                    <a:gs pos="0">
                      <a:prstClr val="black">
                        <a:lumMod val="95000"/>
                        <a:lumOff val="5000"/>
                      </a:prstClr>
                    </a:gs>
                    <a:gs pos="100000">
                      <a:prstClr val="black">
                        <a:lumMod val="95000"/>
                        <a:lumOff val="5000"/>
                      </a:prstClr>
                    </a:gs>
                  </a:gsLst>
                  <a:lin ang="2700000" scaled="1"/>
                </a:gradFill>
              </a:endParaRPr>
            </a:p>
          </p:txBody>
        </p:sp>
      </p:grpSp>
      <p:sp>
        <p:nvSpPr>
          <p:cNvPr id="79" name="文本框 78"/>
          <p:cNvSpPr txBox="1"/>
          <p:nvPr/>
        </p:nvSpPr>
        <p:spPr>
          <a:xfrm>
            <a:off x="4993877" y="1447668"/>
            <a:ext cx="670374" cy="1323437"/>
          </a:xfrm>
          <a:prstGeom prst="rect">
            <a:avLst/>
          </a:prstGeom>
          <a:noFill/>
        </p:spPr>
        <p:txBody>
          <a:bodyPr wrap="none" lIns="91439" tIns="45719" rIns="91439" bIns="45719" rtlCol="0">
            <a:spAutoFit/>
          </a:bodyPr>
          <a:lstStyle/>
          <a:p>
            <a:pPr defTabSz="913765"/>
            <a:r>
              <a:rPr lang="en-US" altLang="zh-CN" sz="8000" b="1" dirty="0">
                <a:gradFill>
                  <a:gsLst>
                    <a:gs pos="0">
                      <a:srgbClr val="004B7D"/>
                    </a:gs>
                    <a:gs pos="100000">
                      <a:srgbClr val="4BAF31"/>
                    </a:gs>
                  </a:gsLst>
                  <a:lin ang="2700000" scaled="1"/>
                </a:gradFill>
              </a:rPr>
              <a:t>S</a:t>
            </a:r>
            <a:endParaRPr lang="zh-CN" altLang="en-US" sz="8000" b="1" dirty="0">
              <a:gradFill>
                <a:gsLst>
                  <a:gs pos="0">
                    <a:srgbClr val="004B7D"/>
                  </a:gs>
                  <a:gs pos="100000">
                    <a:srgbClr val="4BAF31"/>
                  </a:gs>
                </a:gsLst>
                <a:lin ang="2700000" scaled="1"/>
              </a:gradFill>
            </a:endParaRPr>
          </a:p>
        </p:txBody>
      </p:sp>
      <p:sp>
        <p:nvSpPr>
          <p:cNvPr id="80" name="文本框 79"/>
          <p:cNvSpPr txBox="1"/>
          <p:nvPr/>
        </p:nvSpPr>
        <p:spPr>
          <a:xfrm>
            <a:off x="4822831" y="2610785"/>
            <a:ext cx="1114406" cy="1323437"/>
          </a:xfrm>
          <a:prstGeom prst="rect">
            <a:avLst/>
          </a:prstGeom>
          <a:noFill/>
        </p:spPr>
        <p:txBody>
          <a:bodyPr wrap="none" lIns="91439" tIns="45719" rIns="91439" bIns="45719" rtlCol="0">
            <a:spAutoFit/>
          </a:bodyPr>
          <a:lstStyle/>
          <a:p>
            <a:pPr defTabSz="913765"/>
            <a:r>
              <a:rPr lang="en-US" altLang="zh-CN" sz="8000" b="1" dirty="0">
                <a:gradFill>
                  <a:gsLst>
                    <a:gs pos="0">
                      <a:srgbClr val="004B7D"/>
                    </a:gs>
                    <a:gs pos="100000">
                      <a:srgbClr val="4BAF31"/>
                    </a:gs>
                  </a:gsLst>
                  <a:lin ang="2700000" scaled="1"/>
                </a:gradFill>
              </a:rPr>
              <a:t>W</a:t>
            </a:r>
            <a:endParaRPr lang="zh-CN" altLang="en-US" sz="8000" b="1" dirty="0">
              <a:gradFill>
                <a:gsLst>
                  <a:gs pos="0">
                    <a:srgbClr val="004B7D"/>
                  </a:gs>
                  <a:gs pos="100000">
                    <a:srgbClr val="4BAF31"/>
                  </a:gs>
                </a:gsLst>
                <a:lin ang="2700000" scaled="1"/>
              </a:gradFill>
            </a:endParaRPr>
          </a:p>
        </p:txBody>
      </p:sp>
      <p:sp>
        <p:nvSpPr>
          <p:cNvPr id="81" name="文本框 80"/>
          <p:cNvSpPr txBox="1"/>
          <p:nvPr/>
        </p:nvSpPr>
        <p:spPr>
          <a:xfrm>
            <a:off x="4849872" y="3892445"/>
            <a:ext cx="878765" cy="1323437"/>
          </a:xfrm>
          <a:prstGeom prst="rect">
            <a:avLst/>
          </a:prstGeom>
          <a:noFill/>
        </p:spPr>
        <p:txBody>
          <a:bodyPr wrap="none" lIns="91439" tIns="45719" rIns="91439" bIns="45719" rtlCol="0">
            <a:spAutoFit/>
          </a:bodyPr>
          <a:lstStyle/>
          <a:p>
            <a:pPr defTabSz="913765"/>
            <a:r>
              <a:rPr lang="en-US" altLang="zh-CN" sz="8000" b="1" dirty="0">
                <a:gradFill>
                  <a:gsLst>
                    <a:gs pos="0">
                      <a:srgbClr val="004B7D"/>
                    </a:gs>
                    <a:gs pos="100000">
                      <a:srgbClr val="4BAF31"/>
                    </a:gs>
                  </a:gsLst>
                  <a:lin ang="2700000" scaled="1"/>
                </a:gradFill>
              </a:rPr>
              <a:t>O</a:t>
            </a:r>
            <a:endParaRPr lang="zh-CN" altLang="en-US" sz="8000" b="1" dirty="0">
              <a:gradFill>
                <a:gsLst>
                  <a:gs pos="0">
                    <a:srgbClr val="004B7D"/>
                  </a:gs>
                  <a:gs pos="100000">
                    <a:srgbClr val="4BAF31"/>
                  </a:gs>
                </a:gsLst>
                <a:lin ang="2700000" scaled="1"/>
              </a:gradFill>
            </a:endParaRPr>
          </a:p>
        </p:txBody>
      </p:sp>
      <p:sp>
        <p:nvSpPr>
          <p:cNvPr id="82" name="文本框 81"/>
          <p:cNvSpPr txBox="1"/>
          <p:nvPr/>
        </p:nvSpPr>
        <p:spPr>
          <a:xfrm>
            <a:off x="5038946" y="5140236"/>
            <a:ext cx="692816" cy="1323437"/>
          </a:xfrm>
          <a:prstGeom prst="rect">
            <a:avLst/>
          </a:prstGeom>
          <a:noFill/>
        </p:spPr>
        <p:txBody>
          <a:bodyPr wrap="none" lIns="91439" tIns="45719" rIns="91439" bIns="45719" rtlCol="0">
            <a:spAutoFit/>
          </a:bodyPr>
          <a:lstStyle/>
          <a:p>
            <a:pPr defTabSz="913765"/>
            <a:r>
              <a:rPr lang="en-US" altLang="zh-CN" sz="8000" b="1" dirty="0">
                <a:gradFill>
                  <a:gsLst>
                    <a:gs pos="0">
                      <a:srgbClr val="004B7D"/>
                    </a:gs>
                    <a:gs pos="100000">
                      <a:srgbClr val="4BAF31"/>
                    </a:gs>
                  </a:gsLst>
                  <a:lin ang="2700000" scaled="1"/>
                </a:gradFill>
              </a:rPr>
              <a:t>T</a:t>
            </a:r>
            <a:endParaRPr lang="zh-CN" altLang="en-US" sz="8000" b="1" dirty="0">
              <a:gradFill>
                <a:gsLst>
                  <a:gs pos="0">
                    <a:srgbClr val="004B7D"/>
                  </a:gs>
                  <a:gs pos="100000">
                    <a:srgbClr val="4BAF31"/>
                  </a:gs>
                </a:gsLst>
                <a:lin ang="2700000" scaled="1"/>
              </a:gradFill>
            </a:endParaRPr>
          </a:p>
        </p:txBody>
      </p:sp>
      <p:cxnSp>
        <p:nvCxnSpPr>
          <p:cNvPr id="83" name="直接连接符 84"/>
          <p:cNvCxnSpPr/>
          <p:nvPr/>
        </p:nvCxnSpPr>
        <p:spPr>
          <a:xfrm flipH="1">
            <a:off x="4856356" y="2664255"/>
            <a:ext cx="5566088" cy="1"/>
          </a:xfrm>
          <a:prstGeom prst="line">
            <a:avLst/>
          </a:prstGeom>
          <a:ln w="25400">
            <a:solidFill>
              <a:schemeClr val="tx1"/>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84" name="直接连接符 85"/>
          <p:cNvCxnSpPr/>
          <p:nvPr/>
        </p:nvCxnSpPr>
        <p:spPr>
          <a:xfrm flipH="1">
            <a:off x="4856356" y="3837134"/>
            <a:ext cx="5566088" cy="1"/>
          </a:xfrm>
          <a:prstGeom prst="line">
            <a:avLst/>
          </a:prstGeom>
          <a:ln w="25400">
            <a:solidFill>
              <a:schemeClr val="tx1"/>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85" name="直接连接符 86"/>
          <p:cNvCxnSpPr/>
          <p:nvPr/>
        </p:nvCxnSpPr>
        <p:spPr>
          <a:xfrm flipH="1">
            <a:off x="4856356" y="5112395"/>
            <a:ext cx="5566088" cy="1"/>
          </a:xfrm>
          <a:prstGeom prst="line">
            <a:avLst/>
          </a:prstGeom>
          <a:ln w="25400">
            <a:solidFill>
              <a:schemeClr val="tx1"/>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896983" y="1727988"/>
            <a:ext cx="4531945" cy="732506"/>
          </a:xfrm>
          <a:prstGeom prst="rect">
            <a:avLst/>
          </a:prstGeom>
        </p:spPr>
        <p:txBody>
          <a:bodyPr wrap="square" lIns="91439" tIns="45719" rIns="91439" bIns="45719">
            <a:spAutoFit/>
          </a:bodyPr>
          <a:lstStyle/>
          <a:p>
            <a:pPr>
              <a:lnSpc>
                <a:spcPct val="130000"/>
              </a:lnSpc>
            </a:pP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顶部“开始”面板中可以对字体、字号、颜色、行距等进行修改。建议正文字号</a:t>
            </a:r>
            <a:r>
              <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10</a:t>
            </a: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a:t>
            </a:r>
            <a:r>
              <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1.3</a:t>
            </a: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倍行距。</a:t>
            </a:r>
            <a:endPar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endParaRPr>
          </a:p>
        </p:txBody>
      </p:sp>
      <p:sp>
        <p:nvSpPr>
          <p:cNvPr id="87" name="矩形 86"/>
          <p:cNvSpPr/>
          <p:nvPr/>
        </p:nvSpPr>
        <p:spPr>
          <a:xfrm>
            <a:off x="5896983" y="2880588"/>
            <a:ext cx="4531945" cy="732506"/>
          </a:xfrm>
          <a:prstGeom prst="rect">
            <a:avLst/>
          </a:prstGeom>
        </p:spPr>
        <p:txBody>
          <a:bodyPr wrap="square" lIns="91439" tIns="45719" rIns="91439" bIns="45719">
            <a:spAutoFit/>
          </a:bodyPr>
          <a:lstStyle/>
          <a:p>
            <a:pPr>
              <a:lnSpc>
                <a:spcPct val="130000"/>
              </a:lnSpc>
            </a:pP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顶部“开始”面板中可以对字体、字号、颜色、行距等进行修改。建议正文字号</a:t>
            </a:r>
            <a:r>
              <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10</a:t>
            </a: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a:t>
            </a:r>
            <a:r>
              <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1.3</a:t>
            </a: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倍行距。</a:t>
            </a:r>
            <a:endPar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endParaRPr>
          </a:p>
        </p:txBody>
      </p:sp>
      <p:sp>
        <p:nvSpPr>
          <p:cNvPr id="88" name="矩形 87"/>
          <p:cNvSpPr/>
          <p:nvPr/>
        </p:nvSpPr>
        <p:spPr>
          <a:xfrm>
            <a:off x="5896983" y="4140272"/>
            <a:ext cx="4531945" cy="732506"/>
          </a:xfrm>
          <a:prstGeom prst="rect">
            <a:avLst/>
          </a:prstGeom>
        </p:spPr>
        <p:txBody>
          <a:bodyPr wrap="square" lIns="91439" tIns="45719" rIns="91439" bIns="45719">
            <a:spAutoFit/>
          </a:bodyPr>
          <a:lstStyle/>
          <a:p>
            <a:pPr>
              <a:lnSpc>
                <a:spcPct val="130000"/>
              </a:lnSpc>
            </a:pP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顶部“开始”面板中可以对字体、字号、颜色、行距等进行修改。建议正文字号</a:t>
            </a:r>
            <a:r>
              <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10</a:t>
            </a: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a:t>
            </a:r>
            <a:r>
              <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1.3</a:t>
            </a: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倍行距。</a:t>
            </a:r>
            <a:endPar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endParaRPr>
          </a:p>
        </p:txBody>
      </p:sp>
      <p:sp>
        <p:nvSpPr>
          <p:cNvPr id="89" name="矩形 88"/>
          <p:cNvSpPr/>
          <p:nvPr/>
        </p:nvSpPr>
        <p:spPr>
          <a:xfrm>
            <a:off x="5896983" y="5353906"/>
            <a:ext cx="4531945" cy="732506"/>
          </a:xfrm>
          <a:prstGeom prst="rect">
            <a:avLst/>
          </a:prstGeom>
        </p:spPr>
        <p:txBody>
          <a:bodyPr wrap="square" lIns="91439" tIns="45719" rIns="91439" bIns="45719">
            <a:spAutoFit/>
          </a:bodyPr>
          <a:lstStyle/>
          <a:p>
            <a:pPr>
              <a:lnSpc>
                <a:spcPct val="130000"/>
              </a:lnSpc>
            </a:pP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顶部“开始”面板中可以对字体、字号、颜色、行距等进行修改。建议正文字号</a:t>
            </a:r>
            <a:r>
              <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10</a:t>
            </a: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a:t>
            </a:r>
            <a:r>
              <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1.3</a:t>
            </a:r>
            <a:r>
              <a:rPr lang="zh-CN" altLang="en-US"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rPr>
              <a:t>倍行距。</a:t>
            </a:r>
            <a:endParaRPr lang="en-US" altLang="zh-CN" sz="1600" dirty="0">
              <a:gradFill>
                <a:gsLst>
                  <a:gs pos="0">
                    <a:prstClr val="black">
                      <a:lumMod val="95000"/>
                      <a:lumOff val="5000"/>
                    </a:prstClr>
                  </a:gs>
                  <a:gs pos="100000">
                    <a:prstClr val="black">
                      <a:lumMod val="95000"/>
                      <a:lumOff val="5000"/>
                    </a:prstClr>
                  </a:gs>
                </a:gsLst>
                <a:lin ang="2700000" scaled="1"/>
              </a:gra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68465" y="233770"/>
            <a:ext cx="2040416" cy="400110"/>
            <a:chOff x="378543" y="233770"/>
            <a:chExt cx="2040416" cy="400110"/>
          </a:xfrm>
        </p:grpSpPr>
        <p:sp>
          <p:nvSpPr>
            <p:cNvPr id="34"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35" name="组合 37"/>
            <p:cNvGrpSpPr/>
            <p:nvPr/>
          </p:nvGrpSpPr>
          <p:grpSpPr bwMode="auto">
            <a:xfrm rot="8400000">
              <a:off x="378543" y="364450"/>
              <a:ext cx="164225" cy="245348"/>
              <a:chOff x="0" y="0"/>
              <a:chExt cx="213756" cy="427512"/>
            </a:xfrm>
          </p:grpSpPr>
          <p:sp>
            <p:nvSpPr>
              <p:cNvPr id="36"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37"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fill="hold"/>
                                        <p:tgtEl>
                                          <p:spTgt spid="92"/>
                                        </p:tgtEl>
                                        <p:attrNameLst>
                                          <p:attrName>ppt_x</p:attrName>
                                        </p:attrNameLst>
                                      </p:cBhvr>
                                      <p:tavLst>
                                        <p:tav tm="0">
                                          <p:val>
                                            <p:strVal val="0-#ppt_w/2"/>
                                          </p:val>
                                        </p:tav>
                                        <p:tav tm="100000">
                                          <p:val>
                                            <p:strVal val="#ppt_x"/>
                                          </p:val>
                                        </p:tav>
                                      </p:tavLst>
                                    </p:anim>
                                    <p:anim calcmode="lin" valueType="num">
                                      <p:cBhvr additive="base">
                                        <p:cTn id="8" dur="500" fill="hold"/>
                                        <p:tgtEl>
                                          <p:spTgt spid="9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500" fill="hold"/>
                                        <p:tgtEl>
                                          <p:spTgt spid="90"/>
                                        </p:tgtEl>
                                        <p:attrNameLst>
                                          <p:attrName>ppt_x</p:attrName>
                                        </p:attrNameLst>
                                      </p:cBhvr>
                                      <p:tavLst>
                                        <p:tav tm="0">
                                          <p:val>
                                            <p:strVal val="0-#ppt_w/2"/>
                                          </p:val>
                                        </p:tav>
                                        <p:tav tm="100000">
                                          <p:val>
                                            <p:strVal val="#ppt_x"/>
                                          </p:val>
                                        </p:tav>
                                      </p:tavLst>
                                    </p:anim>
                                    <p:anim calcmode="lin" valueType="num">
                                      <p:cBhvr additive="base">
                                        <p:cTn id="12" dur="5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91"/>
                                        </p:tgtEl>
                                        <p:attrNameLst>
                                          <p:attrName>style.visibility</p:attrName>
                                        </p:attrNameLst>
                                      </p:cBhvr>
                                      <p:to>
                                        <p:strVal val="visible"/>
                                      </p:to>
                                    </p:set>
                                    <p:anim calcmode="lin" valueType="num">
                                      <p:cBhvr additive="base">
                                        <p:cTn id="19" dur="500" fill="hold"/>
                                        <p:tgtEl>
                                          <p:spTgt spid="91"/>
                                        </p:tgtEl>
                                        <p:attrNameLst>
                                          <p:attrName>ppt_x</p:attrName>
                                        </p:attrNameLst>
                                      </p:cBhvr>
                                      <p:tavLst>
                                        <p:tav tm="0">
                                          <p:val>
                                            <p:strVal val="1+#ppt_w/2"/>
                                          </p:val>
                                        </p:tav>
                                        <p:tav tm="100000">
                                          <p:val>
                                            <p:strVal val="#ppt_x"/>
                                          </p:val>
                                        </p:tav>
                                      </p:tavLst>
                                    </p:anim>
                                    <p:anim calcmode="lin" valueType="num">
                                      <p:cBhvr additive="base">
                                        <p:cTn id="20" dur="500" fill="hold"/>
                                        <p:tgtEl>
                                          <p:spTgt spid="9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500"/>
                                        <p:tgtEl>
                                          <p:spTgt spid="79"/>
                                        </p:tgtEl>
                                      </p:cBhvr>
                                    </p:animEffect>
                                  </p:childTnLst>
                                </p:cTn>
                              </p:par>
                              <p:par>
                                <p:cTn id="26" presetID="2" presetClass="entr" presetSubtype="2" fill="hold" grpId="0" nodeType="withEffect">
                                  <p:stCondLst>
                                    <p:cond delay="0"/>
                                  </p:stCondLst>
                                  <p:childTnLst>
                                    <p:set>
                                      <p:cBhvr>
                                        <p:cTn id="27" dur="1" fill="hold">
                                          <p:stCondLst>
                                            <p:cond delay="0"/>
                                          </p:stCondLst>
                                        </p:cTn>
                                        <p:tgtEl>
                                          <p:spTgt spid="86"/>
                                        </p:tgtEl>
                                        <p:attrNameLst>
                                          <p:attrName>style.visibility</p:attrName>
                                        </p:attrNameLst>
                                      </p:cBhvr>
                                      <p:to>
                                        <p:strVal val="visible"/>
                                      </p:to>
                                    </p:set>
                                    <p:anim calcmode="lin" valueType="num">
                                      <p:cBhvr additive="base">
                                        <p:cTn id="28" dur="500" fill="hold"/>
                                        <p:tgtEl>
                                          <p:spTgt spid="86"/>
                                        </p:tgtEl>
                                        <p:attrNameLst>
                                          <p:attrName>ppt_x</p:attrName>
                                        </p:attrNameLst>
                                      </p:cBhvr>
                                      <p:tavLst>
                                        <p:tav tm="0">
                                          <p:val>
                                            <p:strVal val="1+#ppt_w/2"/>
                                          </p:val>
                                        </p:tav>
                                        <p:tav tm="100000">
                                          <p:val>
                                            <p:strVal val="#ppt_x"/>
                                          </p:val>
                                        </p:tav>
                                      </p:tavLst>
                                    </p:anim>
                                    <p:anim calcmode="lin" valueType="num">
                                      <p:cBhvr additive="base">
                                        <p:cTn id="29" dur="500" fill="hold"/>
                                        <p:tgtEl>
                                          <p:spTgt spid="86"/>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fade">
                                      <p:cBhvr>
                                        <p:cTn id="39" dur="500"/>
                                        <p:tgtEl>
                                          <p:spTgt spid="80"/>
                                        </p:tgtEl>
                                      </p:cBhvr>
                                    </p:animEffect>
                                  </p:childTnLst>
                                </p:cTn>
                              </p:par>
                              <p:par>
                                <p:cTn id="40" presetID="2" presetClass="entr" presetSubtype="2" fill="hold" grpId="0" nodeType="withEffect">
                                  <p:stCondLst>
                                    <p:cond delay="0"/>
                                  </p:stCondLst>
                                  <p:childTnLst>
                                    <p:set>
                                      <p:cBhvr>
                                        <p:cTn id="41" dur="1" fill="hold">
                                          <p:stCondLst>
                                            <p:cond delay="0"/>
                                          </p:stCondLst>
                                        </p:cTn>
                                        <p:tgtEl>
                                          <p:spTgt spid="87"/>
                                        </p:tgtEl>
                                        <p:attrNameLst>
                                          <p:attrName>style.visibility</p:attrName>
                                        </p:attrNameLst>
                                      </p:cBhvr>
                                      <p:to>
                                        <p:strVal val="visible"/>
                                      </p:to>
                                    </p:set>
                                    <p:anim calcmode="lin" valueType="num">
                                      <p:cBhvr additive="base">
                                        <p:cTn id="42" dur="500" fill="hold"/>
                                        <p:tgtEl>
                                          <p:spTgt spid="87"/>
                                        </p:tgtEl>
                                        <p:attrNameLst>
                                          <p:attrName>ppt_x</p:attrName>
                                        </p:attrNameLst>
                                      </p:cBhvr>
                                      <p:tavLst>
                                        <p:tav tm="0">
                                          <p:val>
                                            <p:strVal val="1+#ppt_w/2"/>
                                          </p:val>
                                        </p:tav>
                                        <p:tav tm="100000">
                                          <p:val>
                                            <p:strVal val="#ppt_x"/>
                                          </p:val>
                                        </p:tav>
                                      </p:tavLst>
                                    </p:anim>
                                    <p:anim calcmode="lin" valueType="num">
                                      <p:cBhvr additive="base">
                                        <p:cTn id="43" dur="500" fill="hold"/>
                                        <p:tgtEl>
                                          <p:spTgt spid="87"/>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wipe(left)">
                                      <p:cBhvr>
                                        <p:cTn id="48" dur="500"/>
                                        <p:tgtEl>
                                          <p:spTgt spid="8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2" presetClass="entr" presetSubtype="2" fill="hold" nodeType="withEffect">
                                  <p:stCondLst>
                                    <p:cond delay="0"/>
                                  </p:stCondLst>
                                  <p:childTnLst>
                                    <p:set>
                                      <p:cBhvr>
                                        <p:cTn id="55" dur="1" fill="hold">
                                          <p:stCondLst>
                                            <p:cond delay="0"/>
                                          </p:stCondLst>
                                        </p:cTn>
                                        <p:tgtEl>
                                          <p:spTgt spid="88">
                                            <p:txEl>
                                              <p:pRg st="0" end="0"/>
                                            </p:txEl>
                                          </p:spTgt>
                                        </p:tgtEl>
                                        <p:attrNameLst>
                                          <p:attrName>style.visibility</p:attrName>
                                        </p:attrNameLst>
                                      </p:cBhvr>
                                      <p:to>
                                        <p:strVal val="visible"/>
                                      </p:to>
                                    </p:set>
                                    <p:anim calcmode="lin" valueType="num">
                                      <p:cBhvr additive="base">
                                        <p:cTn id="56" dur="500" fill="hold"/>
                                        <p:tgtEl>
                                          <p:spTgt spid="88">
                                            <p:txEl>
                                              <p:pRg st="0" end="0"/>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85"/>
                                        </p:tgtEl>
                                        <p:attrNameLst>
                                          <p:attrName>style.visibility</p:attrName>
                                        </p:attrNameLst>
                                      </p:cBhvr>
                                      <p:to>
                                        <p:strVal val="visible"/>
                                      </p:to>
                                    </p:set>
                                    <p:animEffect transition="in" filter="wipe(left)">
                                      <p:cBhvr>
                                        <p:cTn id="62" dur="500"/>
                                        <p:tgtEl>
                                          <p:spTgt spid="8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2" presetClass="entr" presetSubtype="2" fill="hold" grpId="0" nodeType="withEffect">
                                  <p:stCondLst>
                                    <p:cond delay="0"/>
                                  </p:stCondLst>
                                  <p:childTnLst>
                                    <p:set>
                                      <p:cBhvr>
                                        <p:cTn id="69" dur="1" fill="hold">
                                          <p:stCondLst>
                                            <p:cond delay="0"/>
                                          </p:stCondLst>
                                        </p:cTn>
                                        <p:tgtEl>
                                          <p:spTgt spid="89"/>
                                        </p:tgtEl>
                                        <p:attrNameLst>
                                          <p:attrName>style.visibility</p:attrName>
                                        </p:attrNameLst>
                                      </p:cBhvr>
                                      <p:to>
                                        <p:strVal val="visible"/>
                                      </p:to>
                                    </p:set>
                                    <p:anim calcmode="lin" valueType="num">
                                      <p:cBhvr additive="base">
                                        <p:cTn id="70" dur="500" fill="hold"/>
                                        <p:tgtEl>
                                          <p:spTgt spid="89"/>
                                        </p:tgtEl>
                                        <p:attrNameLst>
                                          <p:attrName>ppt_x</p:attrName>
                                        </p:attrNameLst>
                                      </p:cBhvr>
                                      <p:tavLst>
                                        <p:tav tm="0">
                                          <p:val>
                                            <p:strVal val="1+#ppt_w/2"/>
                                          </p:val>
                                        </p:tav>
                                        <p:tav tm="100000">
                                          <p:val>
                                            <p:strVal val="#ppt_x"/>
                                          </p:val>
                                        </p:tav>
                                      </p:tavLst>
                                    </p:anim>
                                    <p:anim calcmode="lin" valueType="num">
                                      <p:cBhvr additive="base">
                                        <p:cTn id="71"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6" grpId="0"/>
      <p:bldP spid="87" grpId="0"/>
      <p:bldP spid="8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1113" y="1598478"/>
            <a:ext cx="2503488" cy="2133600"/>
          </a:xfrm>
          <a:prstGeom prst="rect">
            <a:avLst/>
          </a:prstGeom>
          <a:gradFill>
            <a:gsLst>
              <a:gs pos="0">
                <a:srgbClr val="004B7D"/>
              </a:gs>
              <a:gs pos="10000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 name="Rectangle 5"/>
          <p:cNvSpPr>
            <a:spLocks noChangeArrowheads="1"/>
          </p:cNvSpPr>
          <p:nvPr/>
        </p:nvSpPr>
        <p:spPr bwMode="auto">
          <a:xfrm>
            <a:off x="2490788" y="3732078"/>
            <a:ext cx="2389187" cy="2133600"/>
          </a:xfrm>
          <a:prstGeom prst="rect">
            <a:avLst/>
          </a:prstGeom>
          <a:gradFill>
            <a:gsLst>
              <a:gs pos="0">
                <a:srgbClr val="004B7D"/>
              </a:gs>
              <a:gs pos="10000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6" name="Rectangle 6"/>
          <p:cNvSpPr>
            <a:spLocks noChangeArrowheads="1"/>
          </p:cNvSpPr>
          <p:nvPr/>
        </p:nvSpPr>
        <p:spPr bwMode="auto">
          <a:xfrm>
            <a:off x="4879975" y="1598478"/>
            <a:ext cx="2390775" cy="2133600"/>
          </a:xfrm>
          <a:prstGeom prst="rect">
            <a:avLst/>
          </a:prstGeom>
          <a:gradFill>
            <a:gsLst>
              <a:gs pos="0">
                <a:srgbClr val="004B7D"/>
              </a:gs>
              <a:gs pos="10000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7" name="Rectangle 9"/>
          <p:cNvSpPr>
            <a:spLocks noChangeArrowheads="1"/>
          </p:cNvSpPr>
          <p:nvPr/>
        </p:nvSpPr>
        <p:spPr bwMode="auto">
          <a:xfrm>
            <a:off x="7270750" y="3732078"/>
            <a:ext cx="2389188" cy="2133600"/>
          </a:xfrm>
          <a:prstGeom prst="rect">
            <a:avLst/>
          </a:prstGeom>
          <a:gradFill>
            <a:gsLst>
              <a:gs pos="0">
                <a:srgbClr val="004B7D"/>
              </a:gs>
              <a:gs pos="10000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8" name="Rectangle 10"/>
          <p:cNvSpPr>
            <a:spLocks noChangeArrowheads="1"/>
          </p:cNvSpPr>
          <p:nvPr/>
        </p:nvSpPr>
        <p:spPr bwMode="auto">
          <a:xfrm>
            <a:off x="9659938" y="1598478"/>
            <a:ext cx="2554287" cy="2128838"/>
          </a:xfrm>
          <a:prstGeom prst="rect">
            <a:avLst/>
          </a:prstGeom>
          <a:gradFill>
            <a:gsLst>
              <a:gs pos="0">
                <a:srgbClr val="004B7D"/>
              </a:gs>
              <a:gs pos="10000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9" name="Rectangle 3"/>
          <p:cNvSpPr>
            <a:spLocks noChangeArrowheads="1"/>
          </p:cNvSpPr>
          <p:nvPr/>
        </p:nvSpPr>
        <p:spPr bwMode="auto">
          <a:xfrm>
            <a:off x="-11113" y="3727316"/>
            <a:ext cx="2503488" cy="2133600"/>
          </a:xfrm>
          <a:prstGeom prst="rect">
            <a:avLst/>
          </a:prstGeom>
          <a:gradFill>
            <a:gsLst>
              <a:gs pos="100000">
                <a:srgbClr val="004B7D"/>
              </a:gs>
              <a:gs pos="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0" name="Rectangle 4"/>
          <p:cNvSpPr>
            <a:spLocks noChangeArrowheads="1"/>
          </p:cNvSpPr>
          <p:nvPr/>
        </p:nvSpPr>
        <p:spPr bwMode="auto">
          <a:xfrm>
            <a:off x="2490788" y="1598478"/>
            <a:ext cx="2389187" cy="2133600"/>
          </a:xfrm>
          <a:prstGeom prst="rect">
            <a:avLst/>
          </a:prstGeom>
          <a:gradFill>
            <a:gsLst>
              <a:gs pos="100000">
                <a:srgbClr val="004B7D"/>
              </a:gs>
              <a:gs pos="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1" name="Rectangle 7"/>
          <p:cNvSpPr>
            <a:spLocks noChangeArrowheads="1"/>
          </p:cNvSpPr>
          <p:nvPr/>
        </p:nvSpPr>
        <p:spPr bwMode="auto">
          <a:xfrm>
            <a:off x="4879975" y="3727316"/>
            <a:ext cx="2390775" cy="2133600"/>
          </a:xfrm>
          <a:prstGeom prst="rect">
            <a:avLst/>
          </a:prstGeom>
          <a:gradFill>
            <a:gsLst>
              <a:gs pos="100000">
                <a:srgbClr val="004B7D"/>
              </a:gs>
              <a:gs pos="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2" name="Rectangle 8"/>
          <p:cNvSpPr>
            <a:spLocks noChangeArrowheads="1"/>
          </p:cNvSpPr>
          <p:nvPr/>
        </p:nvSpPr>
        <p:spPr bwMode="auto">
          <a:xfrm>
            <a:off x="7270750" y="1598478"/>
            <a:ext cx="2389188" cy="2133600"/>
          </a:xfrm>
          <a:prstGeom prst="rect">
            <a:avLst/>
          </a:prstGeom>
          <a:gradFill>
            <a:gsLst>
              <a:gs pos="100000">
                <a:srgbClr val="004B7D"/>
              </a:gs>
              <a:gs pos="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3" name="Rectangle 11"/>
          <p:cNvSpPr>
            <a:spLocks noChangeArrowheads="1"/>
          </p:cNvSpPr>
          <p:nvPr/>
        </p:nvSpPr>
        <p:spPr bwMode="auto">
          <a:xfrm>
            <a:off x="9659938" y="3722553"/>
            <a:ext cx="2554287" cy="2133600"/>
          </a:xfrm>
          <a:prstGeom prst="rect">
            <a:avLst/>
          </a:prstGeom>
          <a:gradFill>
            <a:gsLst>
              <a:gs pos="100000">
                <a:srgbClr val="004B7D"/>
              </a:gs>
              <a:gs pos="0">
                <a:srgbClr val="4BAF31"/>
              </a:gs>
            </a:gsLst>
            <a:lin ang="16200000" scaled="0"/>
          </a:gradFill>
          <a:ln>
            <a:noFill/>
          </a:ln>
        </p:spPr>
        <p:txBody>
          <a:bodyPr anchor="ctr"/>
          <a:lstStyle/>
          <a:p>
            <a:pPr algn="ctr" fontAlgn="base">
              <a:spcBef>
                <a:spcPct val="0"/>
              </a:spcBef>
              <a:spcAft>
                <a:spcPct val="0"/>
              </a:spcAft>
              <a:buFont typeface="Arial" panose="020B0604020202020204" pitchFamily="34" charset="0"/>
              <a:buNone/>
            </a:pPr>
            <a:endParaRPr lang="zh-CN" altLang="zh-CN" sz="3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pic>
        <p:nvPicPr>
          <p:cNvPr id="15" name="Picture 4" descr="C:\Users\Jonahs\Dropbox\Projects SCOTT\MEET Windows Azure\source\Background\tile-icon-cache.png"/>
          <p:cNvPicPr>
            <a:picLocks noChangeAspect="1" noChangeArrowheads="1"/>
          </p:cNvPicPr>
          <p:nvPr/>
        </p:nvPicPr>
        <p:blipFill>
          <a:blip r:embed="rId1" cstate="print"/>
          <a:srcRect/>
          <a:stretch>
            <a:fillRect/>
          </a:stretch>
        </p:blipFill>
        <p:spPr bwMode="auto">
          <a:xfrm>
            <a:off x="10399713" y="2125528"/>
            <a:ext cx="1074737" cy="107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6" name="Picture 5" descr="C:\Users\Jonahs\Dropbox\Projects SCOTT\MEET Windows Azure\source\Background\tile-icon-CDN.png"/>
          <p:cNvPicPr>
            <a:picLocks noChangeAspect="1" noChangeArrowheads="1"/>
          </p:cNvPicPr>
          <p:nvPr/>
        </p:nvPicPr>
        <p:blipFill>
          <a:blip r:embed="rId2" cstate="print"/>
          <a:srcRect/>
          <a:stretch>
            <a:fillRect/>
          </a:stretch>
        </p:blipFill>
        <p:spPr bwMode="auto">
          <a:xfrm>
            <a:off x="3149600" y="4262303"/>
            <a:ext cx="1073150"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 name="矩形 85"/>
          <p:cNvSpPr>
            <a:spLocks noChangeArrowheads="1"/>
          </p:cNvSpPr>
          <p:nvPr/>
        </p:nvSpPr>
        <p:spPr bwMode="auto">
          <a:xfrm>
            <a:off x="111125" y="4046403"/>
            <a:ext cx="30972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15208" tIns="57603" rIns="115208" bIns="57603">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defRPr/>
            </a:pPr>
            <a:r>
              <a:rPr lang="zh-CN" altLang="en-US"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添加标题文本</a:t>
            </a:r>
            <a:endParaRPr lang="zh-CN" altLang="en-US"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8" name="文本框 13"/>
          <p:cNvSpPr>
            <a:spLocks noChangeArrowheads="1"/>
          </p:cNvSpPr>
          <p:nvPr/>
        </p:nvSpPr>
        <p:spPr bwMode="auto">
          <a:xfrm>
            <a:off x="123825" y="4465503"/>
            <a:ext cx="2225675" cy="127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6" rIns="91435" bIns="45716">
            <a:spAutoFit/>
          </a:bodyPr>
          <a:lstStyle/>
          <a:p>
            <a:pPr fontAlgn="base">
              <a:lnSpc>
                <a:spcPct val="120000"/>
              </a:lnSpc>
              <a:spcBef>
                <a:spcPct val="0"/>
              </a:spcBef>
              <a:spcAft>
                <a:spcPct val="0"/>
              </a:spcAft>
              <a:buFont typeface="Arial" panose="020B0604020202020204" pitchFamily="34" charset="0"/>
              <a:buNone/>
            </a:pPr>
            <a:r>
              <a:rPr lang="zh-CN" altLang="en-US" sz="13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endParaRPr lang="en-US" altLang="zh-CN" sz="13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a:p>
            <a:pPr fontAlgn="base">
              <a:lnSpc>
                <a:spcPct val="120000"/>
              </a:lnSpc>
              <a:spcBef>
                <a:spcPct val="0"/>
              </a:spcBef>
              <a:spcAft>
                <a:spcPct val="0"/>
              </a:spcAft>
              <a:buFont typeface="Arial" panose="020B0604020202020204" pitchFamily="34" charset="0"/>
              <a:buNone/>
            </a:pPr>
            <a:r>
              <a:rPr lang="zh-CN" altLang="en-US" sz="13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nvGrpSpPr>
          <p:cNvPr id="19" name="组合 2"/>
          <p:cNvGrpSpPr/>
          <p:nvPr/>
        </p:nvGrpSpPr>
        <p:grpSpPr bwMode="auto">
          <a:xfrm>
            <a:off x="95250" y="2041391"/>
            <a:ext cx="2289175" cy="1522412"/>
            <a:chOff x="0" y="0"/>
            <a:chExt cx="2288830" cy="1522888"/>
          </a:xfrm>
        </p:grpSpPr>
        <p:pic>
          <p:nvPicPr>
            <p:cNvPr id="20" name="Picture 3" descr="C:\Users\Jonahs\Dropbox\Projects SCOTT\MEET Windows Azure\source\Background\tile-icon-bigdata.png"/>
            <p:cNvPicPr>
              <a:picLocks noChangeAspect="1" noChangeArrowheads="1"/>
            </p:cNvPicPr>
            <p:nvPr/>
          </p:nvPicPr>
          <p:blipFill>
            <a:blip r:embed="rId3" cstate="print"/>
            <a:srcRect/>
            <a:stretch>
              <a:fillRect/>
            </a:stretch>
          </p:blipFill>
          <p:spPr bwMode="auto">
            <a:xfrm>
              <a:off x="607169" y="0"/>
              <a:ext cx="1074493" cy="107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1" name="矩形 85"/>
            <p:cNvSpPr>
              <a:spLocks noChangeArrowheads="1"/>
            </p:cNvSpPr>
            <p:nvPr/>
          </p:nvSpPr>
          <p:spPr bwMode="auto">
            <a:xfrm>
              <a:off x="0" y="1160336"/>
              <a:ext cx="2288830" cy="36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15208" tIns="57603" rIns="115208" bIns="57603">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defRPr/>
              </a:pPr>
              <a:r>
                <a:rPr lang="zh-CN" altLang="en-US" sz="16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添加标题文本内容</a:t>
              </a:r>
              <a:endParaRPr lang="zh-CN" altLang="en-US" sz="16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2" name="组合 3"/>
          <p:cNvGrpSpPr/>
          <p:nvPr/>
        </p:nvGrpSpPr>
        <p:grpSpPr bwMode="auto">
          <a:xfrm>
            <a:off x="4930775" y="2011228"/>
            <a:ext cx="2289175" cy="1552575"/>
            <a:chOff x="0" y="0"/>
            <a:chExt cx="2288830" cy="1551916"/>
          </a:xfrm>
        </p:grpSpPr>
        <p:pic>
          <p:nvPicPr>
            <p:cNvPr id="23" name="Picture 2"/>
            <p:cNvPicPr>
              <a:picLocks noChangeAspect="1" noChangeArrowheads="1"/>
            </p:cNvPicPr>
            <p:nvPr/>
          </p:nvPicPr>
          <p:blipFill>
            <a:blip r:embed="rId4" cstate="screen"/>
            <a:srcRect/>
            <a:stretch>
              <a:fillRect/>
            </a:stretch>
          </p:blipFill>
          <p:spPr bwMode="auto">
            <a:xfrm>
              <a:off x="607169" y="0"/>
              <a:ext cx="1074493" cy="107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4" name="矩形 85"/>
            <p:cNvSpPr>
              <a:spLocks noChangeArrowheads="1"/>
            </p:cNvSpPr>
            <p:nvPr/>
          </p:nvSpPr>
          <p:spPr bwMode="auto">
            <a:xfrm>
              <a:off x="0" y="1189364"/>
              <a:ext cx="2288830" cy="36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15208" tIns="57603" rIns="115208" bIns="57603">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defRPr/>
              </a:pPr>
              <a:r>
                <a:rPr lang="zh-CN" altLang="en-US" sz="16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添加标题文本内容</a:t>
              </a:r>
              <a:endParaRPr lang="zh-CN" altLang="en-US" sz="16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1"/>
          <p:cNvGrpSpPr/>
          <p:nvPr/>
        </p:nvGrpSpPr>
        <p:grpSpPr bwMode="auto">
          <a:xfrm>
            <a:off x="7321550" y="3944803"/>
            <a:ext cx="2287588" cy="1809750"/>
            <a:chOff x="0" y="0"/>
            <a:chExt cx="2288830" cy="1810732"/>
          </a:xfrm>
        </p:grpSpPr>
        <p:pic>
          <p:nvPicPr>
            <p:cNvPr id="26" name="Picture 40"/>
            <p:cNvPicPr>
              <a:picLocks noChangeAspect="1" noChangeArrowheads="1"/>
            </p:cNvPicPr>
            <p:nvPr/>
          </p:nvPicPr>
          <p:blipFill>
            <a:blip r:embed="rId5" cstate="print"/>
            <a:srcRect/>
            <a:stretch>
              <a:fillRect/>
            </a:stretch>
          </p:blipFill>
          <p:spPr bwMode="auto">
            <a:xfrm>
              <a:off x="449547" y="0"/>
              <a:ext cx="1389736" cy="1389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7" name="矩形 85"/>
            <p:cNvSpPr>
              <a:spLocks noChangeArrowheads="1"/>
            </p:cNvSpPr>
            <p:nvPr/>
          </p:nvSpPr>
          <p:spPr bwMode="auto">
            <a:xfrm>
              <a:off x="0" y="1448180"/>
              <a:ext cx="2288830" cy="36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15208" tIns="57603" rIns="115208" bIns="57603">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defRPr/>
              </a:pPr>
              <a:r>
                <a:rPr lang="zh-CN" altLang="en-US" sz="16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添加标题文本内容</a:t>
              </a:r>
              <a:endParaRPr lang="zh-CN" altLang="en-US" sz="16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8" name="矩形 85"/>
          <p:cNvSpPr>
            <a:spLocks noChangeArrowheads="1"/>
          </p:cNvSpPr>
          <p:nvPr/>
        </p:nvSpPr>
        <p:spPr bwMode="auto">
          <a:xfrm>
            <a:off x="2576513" y="1728653"/>
            <a:ext cx="3097212"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15208" tIns="57603" rIns="115208" bIns="57603">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defRPr/>
            </a:pPr>
            <a:r>
              <a:rPr lang="zh-CN" altLang="en-US"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添加标题文本</a:t>
            </a:r>
            <a:endParaRPr lang="zh-CN" altLang="en-US"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文本框 13"/>
          <p:cNvSpPr>
            <a:spLocks noChangeArrowheads="1"/>
          </p:cNvSpPr>
          <p:nvPr/>
        </p:nvSpPr>
        <p:spPr bwMode="auto">
          <a:xfrm>
            <a:off x="2589213" y="2147753"/>
            <a:ext cx="2225675"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6" rIns="91435" bIns="45716">
            <a:spAutoFit/>
          </a:bodyPr>
          <a:lstStyle/>
          <a:p>
            <a:pPr fontAlgn="base">
              <a:lnSpc>
                <a:spcPct val="120000"/>
              </a:lnSpc>
              <a:spcBef>
                <a:spcPct val="0"/>
              </a:spcBef>
              <a:spcAft>
                <a:spcPct val="0"/>
              </a:spcAft>
              <a:buFont typeface="Arial" panose="020B0604020202020204" pitchFamily="34" charset="0"/>
              <a:buNone/>
            </a:pPr>
            <a:r>
              <a:rPr lang="zh-CN" altLang="en-US" sz="13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endParaRPr lang="en-US" altLang="zh-CN" sz="13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a:p>
            <a:pPr fontAlgn="base">
              <a:lnSpc>
                <a:spcPct val="120000"/>
              </a:lnSpc>
              <a:spcBef>
                <a:spcPct val="0"/>
              </a:spcBef>
              <a:spcAft>
                <a:spcPct val="0"/>
              </a:spcAft>
              <a:buFont typeface="Arial" panose="020B0604020202020204" pitchFamily="34" charset="0"/>
              <a:buNone/>
            </a:pPr>
            <a:r>
              <a:rPr lang="zh-CN" altLang="en-US" sz="13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30" name="矩形 85"/>
          <p:cNvSpPr>
            <a:spLocks noChangeArrowheads="1"/>
          </p:cNvSpPr>
          <p:nvPr/>
        </p:nvSpPr>
        <p:spPr bwMode="auto">
          <a:xfrm>
            <a:off x="4987925" y="4046403"/>
            <a:ext cx="30972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15208" tIns="57603" rIns="115208" bIns="57603">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defRPr/>
            </a:pPr>
            <a:r>
              <a:rPr lang="zh-CN" altLang="en-US"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添加标题文本</a:t>
            </a:r>
            <a:endParaRPr lang="zh-CN" altLang="en-US"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文本框 13"/>
          <p:cNvSpPr>
            <a:spLocks noChangeArrowheads="1"/>
          </p:cNvSpPr>
          <p:nvPr/>
        </p:nvSpPr>
        <p:spPr bwMode="auto">
          <a:xfrm>
            <a:off x="5000625" y="4465503"/>
            <a:ext cx="222567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6" rIns="91435" bIns="45716">
            <a:spAutoFit/>
          </a:bodyPr>
          <a:lstStyle/>
          <a:p>
            <a:pPr fontAlgn="base">
              <a:lnSpc>
                <a:spcPct val="120000"/>
              </a:lnSpc>
              <a:spcBef>
                <a:spcPct val="0"/>
              </a:spcBef>
              <a:spcAft>
                <a:spcPct val="0"/>
              </a:spcAft>
              <a:buFont typeface="Arial" panose="020B0604020202020204" pitchFamily="34" charset="0"/>
              <a:buNone/>
            </a:pPr>
            <a:r>
              <a:rPr lang="zh-CN" altLang="en-US" sz="13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endParaRPr lang="en-US" altLang="zh-CN" sz="13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a:p>
            <a:pPr fontAlgn="base">
              <a:lnSpc>
                <a:spcPct val="120000"/>
              </a:lnSpc>
              <a:spcBef>
                <a:spcPct val="0"/>
              </a:spcBef>
              <a:spcAft>
                <a:spcPct val="0"/>
              </a:spcAft>
              <a:buFont typeface="Arial" panose="020B0604020202020204" pitchFamily="34" charset="0"/>
              <a:buNone/>
            </a:pPr>
            <a:r>
              <a:rPr lang="zh-CN" altLang="en-US" sz="13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32" name="矩形 85"/>
          <p:cNvSpPr>
            <a:spLocks noChangeArrowheads="1"/>
          </p:cNvSpPr>
          <p:nvPr/>
        </p:nvSpPr>
        <p:spPr bwMode="auto">
          <a:xfrm>
            <a:off x="9867900" y="4046403"/>
            <a:ext cx="2346325"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115208" tIns="57603" rIns="115208" bIns="57603">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defRPr/>
            </a:pPr>
            <a:r>
              <a:rPr lang="zh-CN" altLang="en-US"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添加标题文本</a:t>
            </a:r>
            <a:endParaRPr lang="en-US" altLang="zh-CN"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文本框 13"/>
          <p:cNvSpPr>
            <a:spLocks noChangeArrowheads="1"/>
          </p:cNvSpPr>
          <p:nvPr/>
        </p:nvSpPr>
        <p:spPr bwMode="auto">
          <a:xfrm>
            <a:off x="9882188" y="4465503"/>
            <a:ext cx="2225675"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6" rIns="91435" bIns="45716">
            <a:spAutoFit/>
          </a:bodyPr>
          <a:lstStyle/>
          <a:p>
            <a:pPr fontAlgn="base">
              <a:lnSpc>
                <a:spcPct val="120000"/>
              </a:lnSpc>
              <a:spcBef>
                <a:spcPct val="0"/>
              </a:spcBef>
              <a:spcAft>
                <a:spcPct val="0"/>
              </a:spcAft>
              <a:buFont typeface="Arial" panose="020B0604020202020204" pitchFamily="34" charset="0"/>
              <a:buNone/>
            </a:pPr>
            <a:r>
              <a:rPr lang="zh-CN" altLang="en-US" sz="13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endParaRPr lang="en-US" altLang="zh-CN" sz="13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a:p>
            <a:pPr fontAlgn="base">
              <a:lnSpc>
                <a:spcPct val="120000"/>
              </a:lnSpc>
              <a:spcBef>
                <a:spcPct val="0"/>
              </a:spcBef>
              <a:spcAft>
                <a:spcPct val="0"/>
              </a:spcAft>
              <a:buFont typeface="Arial" panose="020B0604020202020204" pitchFamily="34" charset="0"/>
              <a:buNone/>
            </a:pPr>
            <a:r>
              <a:rPr lang="zh-CN" altLang="en-US" sz="13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34" name="矩形 85"/>
          <p:cNvSpPr>
            <a:spLocks noChangeArrowheads="1"/>
          </p:cNvSpPr>
          <p:nvPr/>
        </p:nvSpPr>
        <p:spPr bwMode="auto">
          <a:xfrm>
            <a:off x="7370763" y="1728653"/>
            <a:ext cx="3097212"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15208" tIns="57603" rIns="115208" bIns="57603">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defRPr/>
            </a:pPr>
            <a:r>
              <a:rPr lang="zh-CN" altLang="en-US"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添加标题文本</a:t>
            </a:r>
            <a:endParaRPr lang="zh-CN" altLang="en-US" sz="2000" kern="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文本框 13"/>
          <p:cNvSpPr>
            <a:spLocks noChangeArrowheads="1"/>
          </p:cNvSpPr>
          <p:nvPr/>
        </p:nvSpPr>
        <p:spPr bwMode="auto">
          <a:xfrm>
            <a:off x="7385050" y="2147753"/>
            <a:ext cx="2225675"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6" rIns="91435" bIns="45716">
            <a:spAutoFit/>
          </a:bodyPr>
          <a:lstStyle/>
          <a:p>
            <a:pPr fontAlgn="base">
              <a:lnSpc>
                <a:spcPct val="120000"/>
              </a:lnSpc>
              <a:spcBef>
                <a:spcPct val="0"/>
              </a:spcBef>
              <a:spcAft>
                <a:spcPct val="0"/>
              </a:spcAft>
              <a:buFont typeface="Arial" panose="020B0604020202020204" pitchFamily="34" charset="0"/>
              <a:buNone/>
            </a:pPr>
            <a:r>
              <a:rPr lang="zh-CN" altLang="en-US" sz="13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endParaRPr lang="en-US" altLang="zh-CN" sz="13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a:p>
            <a:pPr fontAlgn="base">
              <a:lnSpc>
                <a:spcPct val="120000"/>
              </a:lnSpc>
              <a:spcBef>
                <a:spcPct val="0"/>
              </a:spcBef>
              <a:spcAft>
                <a:spcPct val="0"/>
              </a:spcAft>
              <a:buFont typeface="Arial" panose="020B0604020202020204" pitchFamily="34" charset="0"/>
              <a:buNone/>
            </a:pPr>
            <a:r>
              <a:rPr lang="zh-CN" altLang="en-US" sz="13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36" name="等腰三角形 15"/>
          <p:cNvSpPr>
            <a:spLocks noChangeArrowheads="1"/>
          </p:cNvSpPr>
          <p:nvPr/>
        </p:nvSpPr>
        <p:spPr bwMode="auto">
          <a:xfrm flipV="1">
            <a:off x="1136650" y="3862253"/>
            <a:ext cx="206375" cy="138113"/>
          </a:xfrm>
          <a:prstGeom prst="triangle">
            <a:avLst>
              <a:gd name="adj" fmla="val 50000"/>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7" name="等腰三角形 15"/>
          <p:cNvSpPr>
            <a:spLocks noChangeArrowheads="1"/>
          </p:cNvSpPr>
          <p:nvPr/>
        </p:nvSpPr>
        <p:spPr bwMode="auto">
          <a:xfrm rot="10800000" flipV="1">
            <a:off x="3582988" y="3424103"/>
            <a:ext cx="206375" cy="138113"/>
          </a:xfrm>
          <a:prstGeom prst="triangle">
            <a:avLst>
              <a:gd name="adj" fmla="val 50000"/>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8" name="等腰三角形 15"/>
          <p:cNvSpPr>
            <a:spLocks noChangeArrowheads="1"/>
          </p:cNvSpPr>
          <p:nvPr/>
        </p:nvSpPr>
        <p:spPr bwMode="auto">
          <a:xfrm flipV="1">
            <a:off x="5972175" y="3862253"/>
            <a:ext cx="206375" cy="138113"/>
          </a:xfrm>
          <a:prstGeom prst="triangle">
            <a:avLst>
              <a:gd name="adj" fmla="val 50000"/>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9" name="等腰三角形 15"/>
          <p:cNvSpPr>
            <a:spLocks noChangeArrowheads="1"/>
          </p:cNvSpPr>
          <p:nvPr/>
        </p:nvSpPr>
        <p:spPr bwMode="auto">
          <a:xfrm rot="10800000" flipV="1">
            <a:off x="8361363" y="3424103"/>
            <a:ext cx="207962" cy="138113"/>
          </a:xfrm>
          <a:prstGeom prst="triangle">
            <a:avLst>
              <a:gd name="adj" fmla="val 50000"/>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0" name="等腰三角形 15"/>
          <p:cNvSpPr>
            <a:spLocks noChangeArrowheads="1"/>
          </p:cNvSpPr>
          <p:nvPr/>
        </p:nvSpPr>
        <p:spPr bwMode="auto">
          <a:xfrm flipV="1">
            <a:off x="10833100" y="3862253"/>
            <a:ext cx="207963" cy="138113"/>
          </a:xfrm>
          <a:prstGeom prst="triangle">
            <a:avLst>
              <a:gd name="adj" fmla="val 50000"/>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40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48" name="组合 47"/>
          <p:cNvGrpSpPr/>
          <p:nvPr/>
        </p:nvGrpSpPr>
        <p:grpSpPr>
          <a:xfrm>
            <a:off x="568465" y="233770"/>
            <a:ext cx="2040416" cy="400110"/>
            <a:chOff x="378543" y="233770"/>
            <a:chExt cx="2040416" cy="400110"/>
          </a:xfrm>
        </p:grpSpPr>
        <p:sp>
          <p:nvSpPr>
            <p:cNvPr id="49"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50" name="组合 37"/>
            <p:cNvGrpSpPr/>
            <p:nvPr/>
          </p:nvGrpSpPr>
          <p:grpSpPr bwMode="auto">
            <a:xfrm rot="8400000">
              <a:off x="378543" y="364450"/>
              <a:ext cx="164225" cy="245348"/>
              <a:chOff x="0" y="0"/>
              <a:chExt cx="213756" cy="427512"/>
            </a:xfrm>
          </p:grpSpPr>
          <p:sp>
            <p:nvSpPr>
              <p:cNvPr id="51"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52"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p:cBhvr>
                                        <p:cTn id="10" dur="500"/>
                                        <p:tgtEl>
                                          <p:spTgt spid="4"/>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p:cBhvr>
                                        <p:cTn id="16" dur="500"/>
                                        <p:tgtEl>
                                          <p:spTgt spid="5"/>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style.rotation</p:attrName>
                                        </p:attrNameLst>
                                      </p:cBhvr>
                                      <p:tavLst>
                                        <p:tav tm="0">
                                          <p:val>
                                            <p:fltVal val="360"/>
                                          </p:val>
                                        </p:tav>
                                        <p:tav tm="100000">
                                          <p:val>
                                            <p:fltVal val="0"/>
                                          </p:val>
                                        </p:tav>
                                      </p:tavLst>
                                    </p:anim>
                                    <p:animEffect>
                                      <p:cBhvr>
                                        <p:cTn id="22" dur="500"/>
                                        <p:tgtEl>
                                          <p:spTgt spid="6"/>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p:cBhvr>
                                        <p:cTn id="28" dur="500"/>
                                        <p:tgtEl>
                                          <p:spTgt spid="7"/>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360"/>
                                          </p:val>
                                        </p:tav>
                                        <p:tav tm="100000">
                                          <p:val>
                                            <p:fltVal val="0"/>
                                          </p:val>
                                        </p:tav>
                                      </p:tavLst>
                                    </p:anim>
                                    <p:animEffect>
                                      <p:cBhvr>
                                        <p:cTn id="34" dur="500"/>
                                        <p:tgtEl>
                                          <p:spTgt spid="8"/>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 calcmode="lin" valueType="num">
                                      <p:cBhvr>
                                        <p:cTn id="39" dur="500" fill="hold"/>
                                        <p:tgtEl>
                                          <p:spTgt spid="19"/>
                                        </p:tgtEl>
                                        <p:attrNameLst>
                                          <p:attrName>style.rotation</p:attrName>
                                        </p:attrNameLst>
                                      </p:cBhvr>
                                      <p:tavLst>
                                        <p:tav tm="0">
                                          <p:val>
                                            <p:fltVal val="360"/>
                                          </p:val>
                                        </p:tav>
                                        <p:tav tm="100000">
                                          <p:val>
                                            <p:fltVal val="0"/>
                                          </p:val>
                                        </p:tav>
                                      </p:tavLst>
                                    </p:anim>
                                    <p:animEffect>
                                      <p:cBhvr>
                                        <p:cTn id="40" dur="500"/>
                                        <p:tgtEl>
                                          <p:spTgt spid="19"/>
                                        </p:tgtEl>
                                      </p:cBhvr>
                                    </p:animEffect>
                                  </p:childTnLst>
                                </p:cTn>
                              </p:par>
                              <p:par>
                                <p:cTn id="41" presetID="49" presetClass="entr" presetSubtype="0" decel="100000"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 calcmode="lin" valueType="num">
                                      <p:cBhvr>
                                        <p:cTn id="45" dur="500" fill="hold"/>
                                        <p:tgtEl>
                                          <p:spTgt spid="16"/>
                                        </p:tgtEl>
                                        <p:attrNameLst>
                                          <p:attrName>style.rotation</p:attrName>
                                        </p:attrNameLst>
                                      </p:cBhvr>
                                      <p:tavLst>
                                        <p:tav tm="0">
                                          <p:val>
                                            <p:fltVal val="360"/>
                                          </p:val>
                                        </p:tav>
                                        <p:tav tm="100000">
                                          <p:val>
                                            <p:fltVal val="0"/>
                                          </p:val>
                                        </p:tav>
                                      </p:tavLst>
                                    </p:anim>
                                    <p:animEffect>
                                      <p:cBhvr>
                                        <p:cTn id="46" dur="500"/>
                                        <p:tgtEl>
                                          <p:spTgt spid="16"/>
                                        </p:tgtEl>
                                      </p:cBhvr>
                                    </p:animEffect>
                                  </p:childTnLst>
                                </p:cTn>
                              </p:par>
                              <p:par>
                                <p:cTn id="47" presetID="49" presetClass="entr" presetSubtype="0" decel="10000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 calcmode="lin" valueType="num">
                                      <p:cBhvr>
                                        <p:cTn id="51" dur="500" fill="hold"/>
                                        <p:tgtEl>
                                          <p:spTgt spid="22"/>
                                        </p:tgtEl>
                                        <p:attrNameLst>
                                          <p:attrName>style.rotation</p:attrName>
                                        </p:attrNameLst>
                                      </p:cBhvr>
                                      <p:tavLst>
                                        <p:tav tm="0">
                                          <p:val>
                                            <p:fltVal val="360"/>
                                          </p:val>
                                        </p:tav>
                                        <p:tav tm="100000">
                                          <p:val>
                                            <p:fltVal val="0"/>
                                          </p:val>
                                        </p:tav>
                                      </p:tavLst>
                                    </p:anim>
                                    <p:animEffect>
                                      <p:cBhvr>
                                        <p:cTn id="52" dur="500"/>
                                        <p:tgtEl>
                                          <p:spTgt spid="22"/>
                                        </p:tgtEl>
                                      </p:cBhvr>
                                    </p:animEffect>
                                  </p:childTnLst>
                                </p:cTn>
                              </p:par>
                              <p:par>
                                <p:cTn id="53" presetID="49" presetClass="entr" presetSubtype="0" decel="100000" fill="hold"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 calcmode="lin" valueType="num">
                                      <p:cBhvr>
                                        <p:cTn id="57" dur="500" fill="hold"/>
                                        <p:tgtEl>
                                          <p:spTgt spid="25"/>
                                        </p:tgtEl>
                                        <p:attrNameLst>
                                          <p:attrName>style.rotation</p:attrName>
                                        </p:attrNameLst>
                                      </p:cBhvr>
                                      <p:tavLst>
                                        <p:tav tm="0">
                                          <p:val>
                                            <p:fltVal val="360"/>
                                          </p:val>
                                        </p:tav>
                                        <p:tav tm="100000">
                                          <p:val>
                                            <p:fltVal val="0"/>
                                          </p:val>
                                        </p:tav>
                                      </p:tavLst>
                                    </p:anim>
                                    <p:animEffect>
                                      <p:cBhvr>
                                        <p:cTn id="58" dur="500"/>
                                        <p:tgtEl>
                                          <p:spTgt spid="25"/>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 calcmode="lin" valueType="num">
                                      <p:cBhvr>
                                        <p:cTn id="63" dur="500" fill="hold"/>
                                        <p:tgtEl>
                                          <p:spTgt spid="15"/>
                                        </p:tgtEl>
                                        <p:attrNameLst>
                                          <p:attrName>style.rotation</p:attrName>
                                        </p:attrNameLst>
                                      </p:cBhvr>
                                      <p:tavLst>
                                        <p:tav tm="0">
                                          <p:val>
                                            <p:fltVal val="360"/>
                                          </p:val>
                                        </p:tav>
                                        <p:tav tm="100000">
                                          <p:val>
                                            <p:fltVal val="0"/>
                                          </p:val>
                                        </p:tav>
                                      </p:tavLst>
                                    </p:anim>
                                    <p:animEffect>
                                      <p:cBhvr>
                                        <p:cTn id="64" dur="500"/>
                                        <p:tgtEl>
                                          <p:spTgt spid="15"/>
                                        </p:tgtEl>
                                      </p:cBhvr>
                                    </p:animEffect>
                                  </p:childTnLst>
                                </p:cTn>
                              </p:par>
                            </p:childTnLst>
                          </p:cTn>
                        </p:par>
                        <p:par>
                          <p:cTn id="65" fill="hold">
                            <p:stCondLst>
                              <p:cond delay="500"/>
                            </p:stCondLst>
                            <p:childTnLst>
                              <p:par>
                                <p:cTn id="66" presetID="2" presetClass="entr" presetSubtype="4" fill="hold" grpId="0" nodeType="afterEffect">
                                  <p:stCondLst>
                                    <p:cond delay="250"/>
                                  </p:stCondLst>
                                  <p:childTnLst>
                                    <p:set>
                                      <p:cBhvr>
                                        <p:cTn id="67" dur="1" fill="hold">
                                          <p:stCondLst>
                                            <p:cond delay="0"/>
                                          </p:stCondLst>
                                        </p:cTn>
                                        <p:tgtEl>
                                          <p:spTgt spid="9"/>
                                        </p:tgtEl>
                                        <p:attrNameLst>
                                          <p:attrName>style.visibility</p:attrName>
                                        </p:attrNameLst>
                                      </p:cBhvr>
                                      <p:to>
                                        <p:strVal val="visible"/>
                                      </p:to>
                                    </p:set>
                                    <p:anim calcmode="lin" valueType="num">
                                      <p:cBhvr>
                                        <p:cTn id="68" dur="500" fill="hold"/>
                                        <p:tgtEl>
                                          <p:spTgt spid="9"/>
                                        </p:tgtEl>
                                        <p:attrNameLst>
                                          <p:attrName>ppt_x</p:attrName>
                                        </p:attrNameLst>
                                      </p:cBhvr>
                                      <p:tavLst>
                                        <p:tav tm="0">
                                          <p:val>
                                            <p:strVal val="#ppt_x"/>
                                          </p:val>
                                        </p:tav>
                                        <p:tav tm="100000">
                                          <p:val>
                                            <p:strVal val="#ppt_x"/>
                                          </p:val>
                                        </p:tav>
                                      </p:tavLst>
                                    </p:anim>
                                    <p:anim calcmode="lin" valueType="num">
                                      <p:cBhvr>
                                        <p:cTn id="69" dur="500" fill="hold"/>
                                        <p:tgtEl>
                                          <p:spTgt spid="9"/>
                                        </p:tgtEl>
                                        <p:attrNameLst>
                                          <p:attrName>ppt_y</p:attrName>
                                        </p:attrNameLst>
                                      </p:cBhvr>
                                      <p:tavLst>
                                        <p:tav tm="0">
                                          <p:val>
                                            <p:strVal val="1+#ppt_h/2"/>
                                          </p:val>
                                        </p:tav>
                                        <p:tav tm="100000">
                                          <p:val>
                                            <p:strVal val="#ppt_y"/>
                                          </p:val>
                                        </p:tav>
                                      </p:tavLst>
                                    </p:anim>
                                  </p:childTnLst>
                                </p:cTn>
                              </p:par>
                            </p:childTnLst>
                          </p:cTn>
                        </p:par>
                        <p:par>
                          <p:cTn id="70" fill="hold">
                            <p:stCondLst>
                              <p:cond delay="1250"/>
                            </p:stCondLst>
                            <p:childTnLst>
                              <p:par>
                                <p:cTn id="71" presetID="22" presetClass="entr" presetSubtype="1" fill="hold" grpId="0" nodeType="afterEffect">
                                  <p:stCondLst>
                                    <p:cond delay="250"/>
                                  </p:stCondLst>
                                  <p:childTnLst>
                                    <p:set>
                                      <p:cBhvr>
                                        <p:cTn id="72" dur="1" fill="hold">
                                          <p:stCondLst>
                                            <p:cond delay="0"/>
                                          </p:stCondLst>
                                        </p:cTn>
                                        <p:tgtEl>
                                          <p:spTgt spid="36"/>
                                        </p:tgtEl>
                                        <p:attrNameLst>
                                          <p:attrName>style.visibility</p:attrName>
                                        </p:attrNameLst>
                                      </p:cBhvr>
                                      <p:to>
                                        <p:strVal val="visible"/>
                                      </p:to>
                                    </p:set>
                                    <p:animEffect>
                                      <p:cBhvr>
                                        <p:cTn id="73" dur="250"/>
                                        <p:tgtEl>
                                          <p:spTgt spid="36"/>
                                        </p:tgtEl>
                                      </p:cBhvr>
                                    </p:animEffect>
                                  </p:childTnLst>
                                </p:cTn>
                              </p:par>
                              <p:par>
                                <p:cTn id="74" presetID="26" presetClass="emph" presetSubtype="0" fill="hold" grpId="1" nodeType="withEffect">
                                  <p:stCondLst>
                                    <p:cond delay="250"/>
                                  </p:stCondLst>
                                  <p:childTnLst>
                                    <p:animEffect>
                                      <p:cBhvr>
                                        <p:cTn id="75" dur="500" tmFilter="0, 0; .2, .5; .8, .5; 1, 0"/>
                                        <p:tgtEl>
                                          <p:spTgt spid="36"/>
                                        </p:tgtEl>
                                      </p:cBhvr>
                                    </p:animEffect>
                                    <p:animScale>
                                      <p:cBhvr>
                                        <p:cTn id="76" dur="250" autoRev="1" fill="hold"/>
                                        <p:tgtEl>
                                          <p:spTgt spid="36"/>
                                        </p:tgtEl>
                                      </p:cBhvr>
                                      <p:by x="105000" y="105000"/>
                                    </p:animScale>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p:cBhvr>
                                        <p:cTn id="80" dur="500"/>
                                        <p:tgtEl>
                                          <p:spTgt spid="1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Effect>
                                      <p:cBhvr>
                                        <p:cTn id="83" dur="750"/>
                                        <p:tgtEl>
                                          <p:spTgt spid="18"/>
                                        </p:tgtEl>
                                      </p:cBhvr>
                                    </p:animEffect>
                                  </p:childTnLst>
                                </p:cTn>
                              </p:par>
                            </p:childTnLst>
                          </p:cTn>
                        </p:par>
                        <p:par>
                          <p:cTn id="84" fill="hold">
                            <p:stCondLst>
                              <p:cond delay="2500"/>
                            </p:stCondLst>
                            <p:childTnLst>
                              <p:par>
                                <p:cTn id="85" presetID="2" presetClass="entr" presetSubtype="1"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ppt_x</p:attrName>
                                        </p:attrNameLst>
                                      </p:cBhvr>
                                      <p:tavLst>
                                        <p:tav tm="0">
                                          <p:val>
                                            <p:strVal val="#ppt_x"/>
                                          </p:val>
                                        </p:tav>
                                        <p:tav tm="100000">
                                          <p:val>
                                            <p:strVal val="#ppt_x"/>
                                          </p:val>
                                        </p:tav>
                                      </p:tavLst>
                                    </p:anim>
                                    <p:anim calcmode="lin" valueType="num">
                                      <p:cBhvr>
                                        <p:cTn id="88" dur="500" fill="hold"/>
                                        <p:tgtEl>
                                          <p:spTgt spid="10"/>
                                        </p:tgtEl>
                                        <p:attrNameLst>
                                          <p:attrName>ppt_y</p:attrName>
                                        </p:attrNameLst>
                                      </p:cBhvr>
                                      <p:tavLst>
                                        <p:tav tm="0">
                                          <p:val>
                                            <p:strVal val="0-#ppt_h/2"/>
                                          </p:val>
                                        </p:tav>
                                        <p:tav tm="100000">
                                          <p:val>
                                            <p:strVal val="#ppt_y"/>
                                          </p:val>
                                        </p:tav>
                                      </p:tavLst>
                                    </p:anim>
                                  </p:childTnLst>
                                </p:cTn>
                              </p:par>
                            </p:childTnLst>
                          </p:cTn>
                        </p:par>
                        <p:par>
                          <p:cTn id="89" fill="hold">
                            <p:stCondLst>
                              <p:cond delay="3000"/>
                            </p:stCondLst>
                            <p:childTnLst>
                              <p:par>
                                <p:cTn id="90" presetID="22" presetClass="entr" presetSubtype="1" fill="hold" grpId="0" nodeType="afterEffect">
                                  <p:stCondLst>
                                    <p:cond delay="250"/>
                                  </p:stCondLst>
                                  <p:childTnLst>
                                    <p:set>
                                      <p:cBhvr>
                                        <p:cTn id="91" dur="1" fill="hold">
                                          <p:stCondLst>
                                            <p:cond delay="0"/>
                                          </p:stCondLst>
                                        </p:cTn>
                                        <p:tgtEl>
                                          <p:spTgt spid="37"/>
                                        </p:tgtEl>
                                        <p:attrNameLst>
                                          <p:attrName>style.visibility</p:attrName>
                                        </p:attrNameLst>
                                      </p:cBhvr>
                                      <p:to>
                                        <p:strVal val="visible"/>
                                      </p:to>
                                    </p:set>
                                    <p:animEffect>
                                      <p:cBhvr>
                                        <p:cTn id="92" dur="250"/>
                                        <p:tgtEl>
                                          <p:spTgt spid="37"/>
                                        </p:tgtEl>
                                      </p:cBhvr>
                                    </p:animEffect>
                                  </p:childTnLst>
                                </p:cTn>
                              </p:par>
                              <p:par>
                                <p:cTn id="93" presetID="26" presetClass="emph" presetSubtype="0" fill="hold" grpId="1" nodeType="withEffect">
                                  <p:stCondLst>
                                    <p:cond delay="250"/>
                                  </p:stCondLst>
                                  <p:childTnLst>
                                    <p:animEffect>
                                      <p:cBhvr>
                                        <p:cTn id="94" dur="500" tmFilter="0, 0; .2, .5; .8, .5; 1, 0"/>
                                        <p:tgtEl>
                                          <p:spTgt spid="37"/>
                                        </p:tgtEl>
                                      </p:cBhvr>
                                    </p:animEffect>
                                    <p:animScale>
                                      <p:cBhvr>
                                        <p:cTn id="95" dur="250" autoRev="1" fill="hold"/>
                                        <p:tgtEl>
                                          <p:spTgt spid="37"/>
                                        </p:tgtEl>
                                      </p:cBhvr>
                                      <p:by x="105000" y="105000"/>
                                    </p:animScale>
                                  </p:childTnLst>
                                </p:cTn>
                              </p:par>
                            </p:childTnLst>
                          </p:cTn>
                        </p:par>
                        <p:par>
                          <p:cTn id="96" fill="hold">
                            <p:stCondLst>
                              <p:cond delay="3750"/>
                            </p:stCondLst>
                            <p:childTnLst>
                              <p:par>
                                <p:cTn id="97" presetID="22" presetClass="entr" presetSubtype="8" fill="hold" grpId="0" nodeType="afterEffect">
                                  <p:stCondLst>
                                    <p:cond delay="0"/>
                                  </p:stCondLst>
                                  <p:childTnLst>
                                    <p:set>
                                      <p:cBhvr>
                                        <p:cTn id="98" dur="1" fill="hold">
                                          <p:stCondLst>
                                            <p:cond delay="0"/>
                                          </p:stCondLst>
                                        </p:cTn>
                                        <p:tgtEl>
                                          <p:spTgt spid="28"/>
                                        </p:tgtEl>
                                        <p:attrNameLst>
                                          <p:attrName>style.visibility</p:attrName>
                                        </p:attrNameLst>
                                      </p:cBhvr>
                                      <p:to>
                                        <p:strVal val="visible"/>
                                      </p:to>
                                    </p:set>
                                    <p:animEffect>
                                      <p:cBhvr>
                                        <p:cTn id="99" dur="500"/>
                                        <p:tgtEl>
                                          <p:spTgt spid="28"/>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9"/>
                                        </p:tgtEl>
                                        <p:attrNameLst>
                                          <p:attrName>style.visibility</p:attrName>
                                        </p:attrNameLst>
                                      </p:cBhvr>
                                      <p:to>
                                        <p:strVal val="visible"/>
                                      </p:to>
                                    </p:set>
                                    <p:animEffect>
                                      <p:cBhvr>
                                        <p:cTn id="102" dur="750"/>
                                        <p:tgtEl>
                                          <p:spTgt spid="29"/>
                                        </p:tgtEl>
                                      </p:cBhvr>
                                    </p:animEffect>
                                  </p:childTnLst>
                                </p:cTn>
                              </p:par>
                            </p:childTnLst>
                          </p:cTn>
                        </p:par>
                        <p:par>
                          <p:cTn id="103" fill="hold">
                            <p:stCondLst>
                              <p:cond delay="4250"/>
                            </p:stCondLst>
                            <p:childTnLst>
                              <p:par>
                                <p:cTn id="104" presetID="2" presetClass="entr" presetSubtype="4"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ppt_x</p:attrName>
                                        </p:attrNameLst>
                                      </p:cBhvr>
                                      <p:tavLst>
                                        <p:tav tm="0">
                                          <p:val>
                                            <p:strVal val="#ppt_x"/>
                                          </p:val>
                                        </p:tav>
                                        <p:tav tm="100000">
                                          <p:val>
                                            <p:strVal val="#ppt_x"/>
                                          </p:val>
                                        </p:tav>
                                      </p:tavLst>
                                    </p:anim>
                                    <p:anim calcmode="lin" valueType="num">
                                      <p:cBhvr>
                                        <p:cTn id="107" dur="500" fill="hold"/>
                                        <p:tgtEl>
                                          <p:spTgt spid="11"/>
                                        </p:tgtEl>
                                        <p:attrNameLst>
                                          <p:attrName>ppt_y</p:attrName>
                                        </p:attrNameLst>
                                      </p:cBhvr>
                                      <p:tavLst>
                                        <p:tav tm="0">
                                          <p:val>
                                            <p:strVal val="1+#ppt_h/2"/>
                                          </p:val>
                                        </p:tav>
                                        <p:tav tm="100000">
                                          <p:val>
                                            <p:strVal val="#ppt_y"/>
                                          </p:val>
                                        </p:tav>
                                      </p:tavLst>
                                    </p:anim>
                                  </p:childTnLst>
                                </p:cTn>
                              </p:par>
                            </p:childTnLst>
                          </p:cTn>
                        </p:par>
                        <p:par>
                          <p:cTn id="108" fill="hold">
                            <p:stCondLst>
                              <p:cond delay="4750"/>
                            </p:stCondLst>
                            <p:childTnLst>
                              <p:par>
                                <p:cTn id="109" presetID="22" presetClass="entr" presetSubtype="1" fill="hold" grpId="0" nodeType="afterEffect">
                                  <p:stCondLst>
                                    <p:cond delay="250"/>
                                  </p:stCondLst>
                                  <p:childTnLst>
                                    <p:set>
                                      <p:cBhvr>
                                        <p:cTn id="110" dur="1" fill="hold">
                                          <p:stCondLst>
                                            <p:cond delay="0"/>
                                          </p:stCondLst>
                                        </p:cTn>
                                        <p:tgtEl>
                                          <p:spTgt spid="38"/>
                                        </p:tgtEl>
                                        <p:attrNameLst>
                                          <p:attrName>style.visibility</p:attrName>
                                        </p:attrNameLst>
                                      </p:cBhvr>
                                      <p:to>
                                        <p:strVal val="visible"/>
                                      </p:to>
                                    </p:set>
                                    <p:animEffect>
                                      <p:cBhvr>
                                        <p:cTn id="111" dur="250"/>
                                        <p:tgtEl>
                                          <p:spTgt spid="38"/>
                                        </p:tgtEl>
                                      </p:cBhvr>
                                    </p:animEffect>
                                  </p:childTnLst>
                                </p:cTn>
                              </p:par>
                              <p:par>
                                <p:cTn id="112" presetID="26" presetClass="emph" presetSubtype="0" fill="hold" grpId="1" nodeType="withEffect">
                                  <p:stCondLst>
                                    <p:cond delay="250"/>
                                  </p:stCondLst>
                                  <p:childTnLst>
                                    <p:animEffect>
                                      <p:cBhvr>
                                        <p:cTn id="113" dur="500" tmFilter="0, 0; .2, .5; .8, .5; 1, 0"/>
                                        <p:tgtEl>
                                          <p:spTgt spid="38"/>
                                        </p:tgtEl>
                                      </p:cBhvr>
                                    </p:animEffect>
                                    <p:animScale>
                                      <p:cBhvr>
                                        <p:cTn id="114" dur="250" autoRev="1" fill="hold"/>
                                        <p:tgtEl>
                                          <p:spTgt spid="38"/>
                                        </p:tgtEl>
                                      </p:cBhvr>
                                      <p:by x="105000" y="105000"/>
                                    </p:animScale>
                                  </p:childTnLst>
                                </p:cTn>
                              </p:par>
                            </p:childTnLst>
                          </p:cTn>
                        </p:par>
                        <p:par>
                          <p:cTn id="115" fill="hold">
                            <p:stCondLst>
                              <p:cond delay="5500"/>
                            </p:stCondLst>
                            <p:childTnLst>
                              <p:par>
                                <p:cTn id="116" presetID="22" presetClass="entr" presetSubtype="8" fill="hold" grpId="0" nodeType="afterEffect">
                                  <p:stCondLst>
                                    <p:cond delay="0"/>
                                  </p:stCondLst>
                                  <p:childTnLst>
                                    <p:set>
                                      <p:cBhvr>
                                        <p:cTn id="117" dur="1" fill="hold">
                                          <p:stCondLst>
                                            <p:cond delay="0"/>
                                          </p:stCondLst>
                                        </p:cTn>
                                        <p:tgtEl>
                                          <p:spTgt spid="30"/>
                                        </p:tgtEl>
                                        <p:attrNameLst>
                                          <p:attrName>style.visibility</p:attrName>
                                        </p:attrNameLst>
                                      </p:cBhvr>
                                      <p:to>
                                        <p:strVal val="visible"/>
                                      </p:to>
                                    </p:set>
                                    <p:animEffect>
                                      <p:cBhvr>
                                        <p:cTn id="118" dur="500"/>
                                        <p:tgtEl>
                                          <p:spTgt spid="30"/>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p:cBhvr>
                                        <p:cTn id="121" dur="750"/>
                                        <p:tgtEl>
                                          <p:spTgt spid="31"/>
                                        </p:tgtEl>
                                      </p:cBhvr>
                                    </p:animEffect>
                                  </p:childTnLst>
                                </p:cTn>
                              </p:par>
                            </p:childTnLst>
                          </p:cTn>
                        </p:par>
                        <p:par>
                          <p:cTn id="122" fill="hold">
                            <p:stCondLst>
                              <p:cond delay="6000"/>
                            </p:stCondLst>
                            <p:childTnLst>
                              <p:par>
                                <p:cTn id="123" presetID="2" presetClass="entr" presetSubtype="1" fill="hold" grpId="0" nodeType="afterEffect">
                                  <p:stCondLst>
                                    <p:cond delay="0"/>
                                  </p:stCondLst>
                                  <p:childTnLst>
                                    <p:set>
                                      <p:cBhvr>
                                        <p:cTn id="124" dur="1" fill="hold">
                                          <p:stCondLst>
                                            <p:cond delay="0"/>
                                          </p:stCondLst>
                                        </p:cTn>
                                        <p:tgtEl>
                                          <p:spTgt spid="12"/>
                                        </p:tgtEl>
                                        <p:attrNameLst>
                                          <p:attrName>style.visibility</p:attrName>
                                        </p:attrNameLst>
                                      </p:cBhvr>
                                      <p:to>
                                        <p:strVal val="visible"/>
                                      </p:to>
                                    </p:set>
                                    <p:anim calcmode="lin" valueType="num">
                                      <p:cBhvr>
                                        <p:cTn id="125" dur="500" fill="hold"/>
                                        <p:tgtEl>
                                          <p:spTgt spid="12"/>
                                        </p:tgtEl>
                                        <p:attrNameLst>
                                          <p:attrName>ppt_x</p:attrName>
                                        </p:attrNameLst>
                                      </p:cBhvr>
                                      <p:tavLst>
                                        <p:tav tm="0">
                                          <p:val>
                                            <p:strVal val="#ppt_x"/>
                                          </p:val>
                                        </p:tav>
                                        <p:tav tm="100000">
                                          <p:val>
                                            <p:strVal val="#ppt_x"/>
                                          </p:val>
                                        </p:tav>
                                      </p:tavLst>
                                    </p:anim>
                                    <p:anim calcmode="lin" valueType="num">
                                      <p:cBhvr>
                                        <p:cTn id="126" dur="500" fill="hold"/>
                                        <p:tgtEl>
                                          <p:spTgt spid="12"/>
                                        </p:tgtEl>
                                        <p:attrNameLst>
                                          <p:attrName>ppt_y</p:attrName>
                                        </p:attrNameLst>
                                      </p:cBhvr>
                                      <p:tavLst>
                                        <p:tav tm="0">
                                          <p:val>
                                            <p:strVal val="0-#ppt_h/2"/>
                                          </p:val>
                                        </p:tav>
                                        <p:tav tm="100000">
                                          <p:val>
                                            <p:strVal val="#ppt_y"/>
                                          </p:val>
                                        </p:tav>
                                      </p:tavLst>
                                    </p:anim>
                                  </p:childTnLst>
                                </p:cTn>
                              </p:par>
                            </p:childTnLst>
                          </p:cTn>
                        </p:par>
                        <p:par>
                          <p:cTn id="127" fill="hold">
                            <p:stCondLst>
                              <p:cond delay="6500"/>
                            </p:stCondLst>
                            <p:childTnLst>
                              <p:par>
                                <p:cTn id="128" presetID="22" presetClass="entr" presetSubtype="1" fill="hold" grpId="0" nodeType="afterEffect">
                                  <p:stCondLst>
                                    <p:cond delay="250"/>
                                  </p:stCondLst>
                                  <p:childTnLst>
                                    <p:set>
                                      <p:cBhvr>
                                        <p:cTn id="129" dur="1" fill="hold">
                                          <p:stCondLst>
                                            <p:cond delay="0"/>
                                          </p:stCondLst>
                                        </p:cTn>
                                        <p:tgtEl>
                                          <p:spTgt spid="39"/>
                                        </p:tgtEl>
                                        <p:attrNameLst>
                                          <p:attrName>style.visibility</p:attrName>
                                        </p:attrNameLst>
                                      </p:cBhvr>
                                      <p:to>
                                        <p:strVal val="visible"/>
                                      </p:to>
                                    </p:set>
                                    <p:animEffect>
                                      <p:cBhvr>
                                        <p:cTn id="130" dur="250"/>
                                        <p:tgtEl>
                                          <p:spTgt spid="39"/>
                                        </p:tgtEl>
                                      </p:cBhvr>
                                    </p:animEffect>
                                  </p:childTnLst>
                                </p:cTn>
                              </p:par>
                              <p:par>
                                <p:cTn id="131" presetID="26" presetClass="emph" presetSubtype="0" fill="hold" grpId="1" nodeType="withEffect">
                                  <p:stCondLst>
                                    <p:cond delay="250"/>
                                  </p:stCondLst>
                                  <p:childTnLst>
                                    <p:animEffect>
                                      <p:cBhvr>
                                        <p:cTn id="132" dur="500" tmFilter="0, 0; .2, .5; .8, .5; 1, 0"/>
                                        <p:tgtEl>
                                          <p:spTgt spid="39"/>
                                        </p:tgtEl>
                                      </p:cBhvr>
                                    </p:animEffect>
                                    <p:animScale>
                                      <p:cBhvr>
                                        <p:cTn id="133" dur="250" autoRev="1" fill="hold"/>
                                        <p:tgtEl>
                                          <p:spTgt spid="39"/>
                                        </p:tgtEl>
                                      </p:cBhvr>
                                      <p:by x="105000" y="105000"/>
                                    </p:animScale>
                                  </p:childTnLst>
                                </p:cTn>
                              </p:par>
                            </p:childTnLst>
                          </p:cTn>
                        </p:par>
                        <p:par>
                          <p:cTn id="134" fill="hold">
                            <p:stCondLst>
                              <p:cond delay="7250"/>
                            </p:stCondLst>
                            <p:childTnLst>
                              <p:par>
                                <p:cTn id="135" presetID="22" presetClass="entr" presetSubtype="8" fill="hold" grpId="0" nodeType="afterEffect">
                                  <p:stCondLst>
                                    <p:cond delay="0"/>
                                  </p:stCondLst>
                                  <p:childTnLst>
                                    <p:set>
                                      <p:cBhvr>
                                        <p:cTn id="136" dur="1" fill="hold">
                                          <p:stCondLst>
                                            <p:cond delay="0"/>
                                          </p:stCondLst>
                                        </p:cTn>
                                        <p:tgtEl>
                                          <p:spTgt spid="34"/>
                                        </p:tgtEl>
                                        <p:attrNameLst>
                                          <p:attrName>style.visibility</p:attrName>
                                        </p:attrNameLst>
                                      </p:cBhvr>
                                      <p:to>
                                        <p:strVal val="visible"/>
                                      </p:to>
                                    </p:set>
                                    <p:animEffect>
                                      <p:cBhvr>
                                        <p:cTn id="137" dur="500"/>
                                        <p:tgtEl>
                                          <p:spTgt spid="34"/>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35"/>
                                        </p:tgtEl>
                                        <p:attrNameLst>
                                          <p:attrName>style.visibility</p:attrName>
                                        </p:attrNameLst>
                                      </p:cBhvr>
                                      <p:to>
                                        <p:strVal val="visible"/>
                                      </p:to>
                                    </p:set>
                                    <p:animEffect>
                                      <p:cBhvr>
                                        <p:cTn id="140" dur="750"/>
                                        <p:tgtEl>
                                          <p:spTgt spid="35"/>
                                        </p:tgtEl>
                                      </p:cBhvr>
                                    </p:animEffect>
                                  </p:childTnLst>
                                </p:cTn>
                              </p:par>
                            </p:childTnLst>
                          </p:cTn>
                        </p:par>
                        <p:par>
                          <p:cTn id="141" fill="hold">
                            <p:stCondLst>
                              <p:cond delay="7750"/>
                            </p:stCondLst>
                            <p:childTnLst>
                              <p:par>
                                <p:cTn id="142" presetID="2" presetClass="entr" presetSubtype="4" fill="hold" grpId="0" nodeType="afterEffect">
                                  <p:stCondLst>
                                    <p:cond delay="0"/>
                                  </p:stCondLst>
                                  <p:childTnLst>
                                    <p:set>
                                      <p:cBhvr>
                                        <p:cTn id="143" dur="1" fill="hold">
                                          <p:stCondLst>
                                            <p:cond delay="0"/>
                                          </p:stCondLst>
                                        </p:cTn>
                                        <p:tgtEl>
                                          <p:spTgt spid="13"/>
                                        </p:tgtEl>
                                        <p:attrNameLst>
                                          <p:attrName>style.visibility</p:attrName>
                                        </p:attrNameLst>
                                      </p:cBhvr>
                                      <p:to>
                                        <p:strVal val="visible"/>
                                      </p:to>
                                    </p:set>
                                    <p:anim calcmode="lin" valueType="num">
                                      <p:cBhvr>
                                        <p:cTn id="144" dur="500" fill="hold"/>
                                        <p:tgtEl>
                                          <p:spTgt spid="13"/>
                                        </p:tgtEl>
                                        <p:attrNameLst>
                                          <p:attrName>ppt_x</p:attrName>
                                        </p:attrNameLst>
                                      </p:cBhvr>
                                      <p:tavLst>
                                        <p:tav tm="0">
                                          <p:val>
                                            <p:strVal val="#ppt_x"/>
                                          </p:val>
                                        </p:tav>
                                        <p:tav tm="100000">
                                          <p:val>
                                            <p:strVal val="#ppt_x"/>
                                          </p:val>
                                        </p:tav>
                                      </p:tavLst>
                                    </p:anim>
                                    <p:anim calcmode="lin" valueType="num">
                                      <p:cBhvr>
                                        <p:cTn id="145" dur="500" fill="hold"/>
                                        <p:tgtEl>
                                          <p:spTgt spid="13"/>
                                        </p:tgtEl>
                                        <p:attrNameLst>
                                          <p:attrName>ppt_y</p:attrName>
                                        </p:attrNameLst>
                                      </p:cBhvr>
                                      <p:tavLst>
                                        <p:tav tm="0">
                                          <p:val>
                                            <p:strVal val="1+#ppt_h/2"/>
                                          </p:val>
                                        </p:tav>
                                        <p:tav tm="100000">
                                          <p:val>
                                            <p:strVal val="#ppt_y"/>
                                          </p:val>
                                        </p:tav>
                                      </p:tavLst>
                                    </p:anim>
                                  </p:childTnLst>
                                </p:cTn>
                              </p:par>
                            </p:childTnLst>
                          </p:cTn>
                        </p:par>
                        <p:par>
                          <p:cTn id="146" fill="hold">
                            <p:stCondLst>
                              <p:cond delay="8250"/>
                            </p:stCondLst>
                            <p:childTnLst>
                              <p:par>
                                <p:cTn id="147" presetID="22" presetClass="entr" presetSubtype="1" fill="hold" grpId="0" nodeType="afterEffect">
                                  <p:stCondLst>
                                    <p:cond delay="250"/>
                                  </p:stCondLst>
                                  <p:childTnLst>
                                    <p:set>
                                      <p:cBhvr>
                                        <p:cTn id="148" dur="1" fill="hold">
                                          <p:stCondLst>
                                            <p:cond delay="0"/>
                                          </p:stCondLst>
                                        </p:cTn>
                                        <p:tgtEl>
                                          <p:spTgt spid="40"/>
                                        </p:tgtEl>
                                        <p:attrNameLst>
                                          <p:attrName>style.visibility</p:attrName>
                                        </p:attrNameLst>
                                      </p:cBhvr>
                                      <p:to>
                                        <p:strVal val="visible"/>
                                      </p:to>
                                    </p:set>
                                    <p:animEffect>
                                      <p:cBhvr>
                                        <p:cTn id="149" dur="250"/>
                                        <p:tgtEl>
                                          <p:spTgt spid="40"/>
                                        </p:tgtEl>
                                      </p:cBhvr>
                                    </p:animEffect>
                                  </p:childTnLst>
                                </p:cTn>
                              </p:par>
                              <p:par>
                                <p:cTn id="150" presetID="26" presetClass="emph" presetSubtype="0" fill="hold" grpId="1" nodeType="withEffect">
                                  <p:stCondLst>
                                    <p:cond delay="250"/>
                                  </p:stCondLst>
                                  <p:childTnLst>
                                    <p:animEffect>
                                      <p:cBhvr>
                                        <p:cTn id="151" dur="500" tmFilter="0, 0; .2, .5; .8, .5; 1, 0"/>
                                        <p:tgtEl>
                                          <p:spTgt spid="40"/>
                                        </p:tgtEl>
                                      </p:cBhvr>
                                    </p:animEffect>
                                    <p:animScale>
                                      <p:cBhvr>
                                        <p:cTn id="152" dur="250" autoRev="1" fill="hold"/>
                                        <p:tgtEl>
                                          <p:spTgt spid="40"/>
                                        </p:tgtEl>
                                      </p:cBhvr>
                                      <p:by x="105000" y="105000"/>
                                    </p:animScale>
                                  </p:childTnLst>
                                </p:cTn>
                              </p:par>
                            </p:childTnLst>
                          </p:cTn>
                        </p:par>
                        <p:par>
                          <p:cTn id="153" fill="hold">
                            <p:stCondLst>
                              <p:cond delay="9000"/>
                            </p:stCondLst>
                            <p:childTnLst>
                              <p:par>
                                <p:cTn id="154" presetID="22" presetClass="entr" presetSubtype="8" fill="hold" grpId="0" nodeType="afterEffect">
                                  <p:stCondLst>
                                    <p:cond delay="0"/>
                                  </p:stCondLst>
                                  <p:childTnLst>
                                    <p:set>
                                      <p:cBhvr>
                                        <p:cTn id="155" dur="1" fill="hold">
                                          <p:stCondLst>
                                            <p:cond delay="0"/>
                                          </p:stCondLst>
                                        </p:cTn>
                                        <p:tgtEl>
                                          <p:spTgt spid="32"/>
                                        </p:tgtEl>
                                        <p:attrNameLst>
                                          <p:attrName>style.visibility</p:attrName>
                                        </p:attrNameLst>
                                      </p:cBhvr>
                                      <p:to>
                                        <p:strVal val="visible"/>
                                      </p:to>
                                    </p:set>
                                    <p:animEffect>
                                      <p:cBhvr>
                                        <p:cTn id="156" dur="500"/>
                                        <p:tgtEl>
                                          <p:spTgt spid="32"/>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33"/>
                                        </p:tgtEl>
                                        <p:attrNameLst>
                                          <p:attrName>style.visibility</p:attrName>
                                        </p:attrNameLst>
                                      </p:cBhvr>
                                      <p:to>
                                        <p:strVal val="visible"/>
                                      </p:to>
                                    </p:set>
                                    <p:animEffect>
                                      <p:cBhvr>
                                        <p:cTn id="159"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autoUpdateAnimBg="0"/>
      <p:bldP spid="5" grpId="0" bldLvl="0" animBg="1" autoUpdateAnimBg="0"/>
      <p:bldP spid="6" grpId="0" bldLvl="0" animBg="1" autoUpdateAnimBg="0"/>
      <p:bldP spid="7" grpId="0" bldLvl="0" animBg="1" autoUpdateAnimBg="0"/>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nimBg="1" autoUpdateAnimBg="0"/>
      <p:bldP spid="17" grpId="0" bldLvl="0" autoUpdateAnimBg="0"/>
      <p:bldP spid="18"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nimBg="1" autoUpdateAnimBg="0"/>
      <p:bldP spid="36" grpId="1" bldLvl="0" animBg="1" autoUpdateAnimBg="0"/>
      <p:bldP spid="37" grpId="0" bldLvl="0" animBg="1" autoUpdateAnimBg="0"/>
      <p:bldP spid="37" grpId="1" bldLvl="0" animBg="1" autoUpdateAnimBg="0"/>
      <p:bldP spid="38" grpId="0" bldLvl="0" animBg="1" autoUpdateAnimBg="0"/>
      <p:bldP spid="38" grpId="1" bldLvl="0" animBg="1" autoUpdateAnimBg="0"/>
      <p:bldP spid="39" grpId="0" bldLvl="0" animBg="1" autoUpdateAnimBg="0"/>
      <p:bldP spid="39" grpId="1" bldLvl="0" animBg="1" autoUpdateAnimBg="0"/>
      <p:bldP spid="40" grpId="0" bldLvl="0" animBg="1" autoUpdateAnimBg="0"/>
      <p:bldP spid="40" grpId="1" bldLvl="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2814958" y="2705795"/>
            <a:ext cx="3235605" cy="681488"/>
            <a:chOff x="4336017" y="1323488"/>
            <a:chExt cx="3790059" cy="2757793"/>
          </a:xfrm>
          <a:effectLst>
            <a:outerShdw blurRad="203200" dist="114300" dir="8100000" algn="tr" rotWithShape="0">
              <a:prstClr val="black">
                <a:alpha val="40000"/>
              </a:prstClr>
            </a:outerShdw>
          </a:effectLst>
        </p:grpSpPr>
        <p:sp>
          <p:nvSpPr>
            <p:cNvPr id="62" name="圆角矩形 61"/>
            <p:cNvSpPr/>
            <p:nvPr/>
          </p:nvSpPr>
          <p:spPr>
            <a:xfrm>
              <a:off x="4336017" y="1323488"/>
              <a:ext cx="379005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sp>
          <p:nvSpPr>
            <p:cNvPr id="63" name="圆角矩形 62"/>
            <p:cNvSpPr/>
            <p:nvPr/>
          </p:nvSpPr>
          <p:spPr>
            <a:xfrm>
              <a:off x="4351930" y="1403154"/>
              <a:ext cx="3742172" cy="2584453"/>
            </a:xfrm>
            <a:prstGeom prst="roundRect">
              <a:avLst/>
            </a:prstGeom>
            <a:gradFill>
              <a:gsLst>
                <a:gs pos="100000">
                  <a:srgbClr val="4BAF31"/>
                </a:gs>
                <a:gs pos="0">
                  <a:srgbClr val="004B7D"/>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rPr>
                <a:t>添加标题文本</a:t>
              </a:r>
              <a:endPar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2814958" y="4579881"/>
            <a:ext cx="3235605" cy="681488"/>
            <a:chOff x="4336017" y="1323488"/>
            <a:chExt cx="3790059" cy="2757793"/>
          </a:xfrm>
          <a:effectLst>
            <a:outerShdw blurRad="203200" dist="114300" dir="8100000" algn="tr" rotWithShape="0">
              <a:prstClr val="black">
                <a:alpha val="40000"/>
              </a:prstClr>
            </a:outerShdw>
          </a:effectLst>
        </p:grpSpPr>
        <p:sp>
          <p:nvSpPr>
            <p:cNvPr id="65" name="圆角矩形 64"/>
            <p:cNvSpPr/>
            <p:nvPr/>
          </p:nvSpPr>
          <p:spPr>
            <a:xfrm>
              <a:off x="4336017" y="1323488"/>
              <a:ext cx="379005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sp>
          <p:nvSpPr>
            <p:cNvPr id="66" name="圆角矩形 65"/>
            <p:cNvSpPr/>
            <p:nvPr/>
          </p:nvSpPr>
          <p:spPr>
            <a:xfrm>
              <a:off x="4351930" y="1403154"/>
              <a:ext cx="3742172" cy="2584453"/>
            </a:xfrm>
            <a:prstGeom prst="roundRect">
              <a:avLst/>
            </a:prstGeom>
            <a:gradFill>
              <a:gsLst>
                <a:gs pos="100000">
                  <a:srgbClr val="4BAF31"/>
                </a:gs>
                <a:gs pos="0">
                  <a:srgbClr val="004B7D"/>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rPr>
                <a:t>添加标题文本</a:t>
              </a:r>
              <a:endPar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5954503" y="1731339"/>
            <a:ext cx="3235605" cy="681488"/>
            <a:chOff x="4336017" y="1323488"/>
            <a:chExt cx="3790059" cy="2757793"/>
          </a:xfrm>
          <a:effectLst>
            <a:outerShdw blurRad="203200" dist="114300" dir="8100000" algn="tr" rotWithShape="0">
              <a:prstClr val="black">
                <a:alpha val="40000"/>
              </a:prstClr>
            </a:outerShdw>
          </a:effectLst>
        </p:grpSpPr>
        <p:sp>
          <p:nvSpPr>
            <p:cNvPr id="68" name="圆角矩形 67"/>
            <p:cNvSpPr/>
            <p:nvPr/>
          </p:nvSpPr>
          <p:spPr>
            <a:xfrm>
              <a:off x="4336017" y="1323488"/>
              <a:ext cx="379005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sp>
          <p:nvSpPr>
            <p:cNvPr id="69" name="圆角矩形 68"/>
            <p:cNvSpPr/>
            <p:nvPr/>
          </p:nvSpPr>
          <p:spPr>
            <a:xfrm>
              <a:off x="4351930" y="1403154"/>
              <a:ext cx="3742172" cy="2584453"/>
            </a:xfrm>
            <a:prstGeom prst="roundRect">
              <a:avLst/>
            </a:prstGeom>
            <a:gradFill>
              <a:gsLst>
                <a:gs pos="0">
                  <a:srgbClr val="4BAF31"/>
                </a:gs>
                <a:gs pos="100000">
                  <a:srgbClr val="004B7D"/>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rPr>
                <a:t>添加标题文本</a:t>
              </a:r>
              <a:endPar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grpSp>
      <p:cxnSp>
        <p:nvCxnSpPr>
          <p:cNvPr id="70" name="直接连接符 69"/>
          <p:cNvCxnSpPr/>
          <p:nvPr/>
        </p:nvCxnSpPr>
        <p:spPr>
          <a:xfrm>
            <a:off x="5982104" y="1508788"/>
            <a:ext cx="0" cy="5100561"/>
          </a:xfrm>
          <a:prstGeom prst="line">
            <a:avLst/>
          </a:prstGeom>
          <a:ln w="15875">
            <a:solidFill>
              <a:schemeClr val="tx1">
                <a:lumMod val="95000"/>
                <a:lumOff val="5000"/>
              </a:schemeClr>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71" name="组合 70"/>
          <p:cNvGrpSpPr/>
          <p:nvPr/>
        </p:nvGrpSpPr>
        <p:grpSpPr>
          <a:xfrm>
            <a:off x="5624268" y="1703903"/>
            <a:ext cx="733723" cy="732771"/>
            <a:chOff x="2385628" y="3096161"/>
            <a:chExt cx="1363859" cy="1362089"/>
          </a:xfrm>
        </p:grpSpPr>
        <p:grpSp>
          <p:nvGrpSpPr>
            <p:cNvPr id="72" name="组合 71"/>
            <p:cNvGrpSpPr/>
            <p:nvPr/>
          </p:nvGrpSpPr>
          <p:grpSpPr>
            <a:xfrm>
              <a:off x="2385628" y="3096161"/>
              <a:ext cx="1363859" cy="1362089"/>
              <a:chOff x="2097688" y="3956966"/>
              <a:chExt cx="2446337" cy="2443163"/>
            </a:xfrm>
          </p:grpSpPr>
          <p:sp>
            <p:nvSpPr>
              <p:cNvPr id="74"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a:solidFill>
                    <a:prstClr val="black"/>
                  </a:solidFill>
                </a:endParaRPr>
              </a:p>
            </p:txBody>
          </p:sp>
          <p:sp>
            <p:nvSpPr>
              <p:cNvPr id="75" name="Oval 62"/>
              <p:cNvSpPr>
                <a:spLocks noChangeArrowheads="1"/>
              </p:cNvSpPr>
              <p:nvPr/>
            </p:nvSpPr>
            <p:spPr bwMode="auto">
              <a:xfrm>
                <a:off x="2184213" y="4033557"/>
                <a:ext cx="2284412" cy="2284414"/>
              </a:xfrm>
              <a:prstGeom prst="ellipse">
                <a:avLst/>
              </a:prstGeom>
              <a:gradFill>
                <a:gsLst>
                  <a:gs pos="0">
                    <a:srgbClr val="4BAF31"/>
                  </a:gs>
                  <a:gs pos="100000">
                    <a:srgbClr val="004B7D"/>
                  </a:gs>
                </a:gsLst>
                <a:lin ang="54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a:solidFill>
                    <a:prstClr val="black"/>
                  </a:solidFill>
                </a:endParaRPr>
              </a:p>
            </p:txBody>
          </p:sp>
        </p:grpSp>
        <p:sp>
          <p:nvSpPr>
            <p:cNvPr id="73" name="文本框 20"/>
            <p:cNvSpPr txBox="1"/>
            <p:nvPr/>
          </p:nvSpPr>
          <p:spPr>
            <a:xfrm>
              <a:off x="2642920" y="3312280"/>
              <a:ext cx="1011823" cy="743732"/>
            </a:xfrm>
            <a:prstGeom prst="rect">
              <a:avLst/>
            </a:prstGeom>
            <a:noFill/>
          </p:spPr>
          <p:txBody>
            <a:bodyPr wrap="square" lIns="91440" tIns="45720" rIns="91440" bIns="45720" rtlCol="0">
              <a:spAutoFit/>
            </a:bodyPr>
            <a:lstStyle/>
            <a:p>
              <a:r>
                <a:rPr lang="en-US" altLang="zh-CN" sz="2000" dirty="0">
                  <a:solidFill>
                    <a:prstClr val="white">
                      <a:alpha val="99000"/>
                    </a:prstClr>
                  </a:solidFill>
                  <a:latin typeface="时尚中黑简体" panose="01010104010101010101" pitchFamily="2" charset="-122"/>
                  <a:ea typeface="时尚中黑简体" panose="01010104010101010101" pitchFamily="2" charset="-122"/>
                </a:rPr>
                <a:t>01</a:t>
              </a:r>
              <a:endParaRPr lang="zh-CN" altLang="en-US" sz="2000" dirty="0">
                <a:solidFill>
                  <a:prstClr val="white">
                    <a:alpha val="99000"/>
                  </a:prstClr>
                </a:solidFill>
                <a:latin typeface="时尚中黑简体" panose="01010104010101010101" pitchFamily="2" charset="-122"/>
                <a:ea typeface="时尚中黑简体" panose="01010104010101010101" pitchFamily="2" charset="-122"/>
              </a:endParaRPr>
            </a:p>
          </p:txBody>
        </p:sp>
      </p:grpSp>
      <p:grpSp>
        <p:nvGrpSpPr>
          <p:cNvPr id="76" name="组合 75"/>
          <p:cNvGrpSpPr/>
          <p:nvPr/>
        </p:nvGrpSpPr>
        <p:grpSpPr>
          <a:xfrm>
            <a:off x="5954503" y="3618367"/>
            <a:ext cx="3235605" cy="681488"/>
            <a:chOff x="4336017" y="1323488"/>
            <a:chExt cx="3790059" cy="2757793"/>
          </a:xfrm>
          <a:effectLst>
            <a:outerShdw blurRad="203200" dist="114300" dir="8100000" algn="tr" rotWithShape="0">
              <a:prstClr val="black">
                <a:alpha val="40000"/>
              </a:prstClr>
            </a:outerShdw>
          </a:effectLst>
        </p:grpSpPr>
        <p:sp>
          <p:nvSpPr>
            <p:cNvPr id="77" name="圆角矩形 76"/>
            <p:cNvSpPr/>
            <p:nvPr/>
          </p:nvSpPr>
          <p:spPr>
            <a:xfrm>
              <a:off x="4336017" y="1323488"/>
              <a:ext cx="379005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sp>
          <p:nvSpPr>
            <p:cNvPr id="78" name="圆角矩形 77"/>
            <p:cNvSpPr/>
            <p:nvPr/>
          </p:nvSpPr>
          <p:spPr>
            <a:xfrm>
              <a:off x="4351930" y="1403154"/>
              <a:ext cx="3742172" cy="2584453"/>
            </a:xfrm>
            <a:prstGeom prst="roundRect">
              <a:avLst/>
            </a:prstGeom>
            <a:gradFill>
              <a:gsLst>
                <a:gs pos="0">
                  <a:srgbClr val="4BAF31"/>
                </a:gs>
                <a:gs pos="100000">
                  <a:srgbClr val="004B7D"/>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rPr>
                <a:t>添加标题文本</a:t>
              </a:r>
              <a:endPar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5624268" y="3590931"/>
            <a:ext cx="733723" cy="732771"/>
            <a:chOff x="2385628" y="3096161"/>
            <a:chExt cx="1363859" cy="1362089"/>
          </a:xfrm>
        </p:grpSpPr>
        <p:grpSp>
          <p:nvGrpSpPr>
            <p:cNvPr id="80" name="组合 79"/>
            <p:cNvGrpSpPr/>
            <p:nvPr/>
          </p:nvGrpSpPr>
          <p:grpSpPr>
            <a:xfrm>
              <a:off x="2385628" y="3096161"/>
              <a:ext cx="1363859" cy="1362089"/>
              <a:chOff x="2097688" y="3956966"/>
              <a:chExt cx="2446337" cy="2443163"/>
            </a:xfrm>
          </p:grpSpPr>
          <p:sp>
            <p:nvSpPr>
              <p:cNvPr id="8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a:solidFill>
                    <a:prstClr val="black"/>
                  </a:solidFill>
                </a:endParaRPr>
              </a:p>
            </p:txBody>
          </p:sp>
          <p:sp>
            <p:nvSpPr>
              <p:cNvPr id="83" name="Oval 62"/>
              <p:cNvSpPr>
                <a:spLocks noChangeArrowheads="1"/>
              </p:cNvSpPr>
              <p:nvPr/>
            </p:nvSpPr>
            <p:spPr bwMode="auto">
              <a:xfrm>
                <a:off x="2184213" y="4033557"/>
                <a:ext cx="2284412" cy="2284414"/>
              </a:xfrm>
              <a:prstGeom prst="ellipse">
                <a:avLst/>
              </a:prstGeom>
              <a:gradFill>
                <a:gsLst>
                  <a:gs pos="0">
                    <a:srgbClr val="4BAF31"/>
                  </a:gs>
                  <a:gs pos="100000">
                    <a:srgbClr val="004B7D"/>
                  </a:gs>
                </a:gsLst>
                <a:lin ang="54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a:solidFill>
                    <a:prstClr val="black"/>
                  </a:solidFill>
                </a:endParaRPr>
              </a:p>
            </p:txBody>
          </p:sp>
        </p:grpSp>
        <p:sp>
          <p:nvSpPr>
            <p:cNvPr id="81" name="文本框 20"/>
            <p:cNvSpPr txBox="1"/>
            <p:nvPr/>
          </p:nvSpPr>
          <p:spPr>
            <a:xfrm>
              <a:off x="2548492" y="3312280"/>
              <a:ext cx="1011823" cy="743732"/>
            </a:xfrm>
            <a:prstGeom prst="rect">
              <a:avLst/>
            </a:prstGeom>
            <a:noFill/>
          </p:spPr>
          <p:txBody>
            <a:bodyPr wrap="square" lIns="91440" tIns="45720" rIns="91440" bIns="45720" rtlCol="0">
              <a:spAutoFit/>
            </a:bodyPr>
            <a:lstStyle/>
            <a:p>
              <a:r>
                <a:rPr lang="en-US" altLang="zh-CN" sz="2000" dirty="0">
                  <a:solidFill>
                    <a:prstClr val="white">
                      <a:alpha val="99000"/>
                    </a:prstClr>
                  </a:solidFill>
                  <a:latin typeface="时尚中黑简体" panose="01010104010101010101" pitchFamily="2" charset="-122"/>
                  <a:ea typeface="时尚中黑简体" panose="01010104010101010101" pitchFamily="2" charset="-122"/>
                </a:rPr>
                <a:t>03</a:t>
              </a:r>
              <a:endParaRPr lang="zh-CN" altLang="en-US" sz="2000" dirty="0">
                <a:solidFill>
                  <a:prstClr val="white">
                    <a:alpha val="99000"/>
                  </a:prstClr>
                </a:solidFill>
                <a:latin typeface="时尚中黑简体" panose="01010104010101010101" pitchFamily="2" charset="-122"/>
                <a:ea typeface="时尚中黑简体" panose="01010104010101010101" pitchFamily="2" charset="-122"/>
              </a:endParaRPr>
            </a:p>
          </p:txBody>
        </p:sp>
      </p:grpSp>
      <p:grpSp>
        <p:nvGrpSpPr>
          <p:cNvPr id="84" name="组合 83"/>
          <p:cNvGrpSpPr/>
          <p:nvPr/>
        </p:nvGrpSpPr>
        <p:grpSpPr>
          <a:xfrm>
            <a:off x="5954503" y="5492453"/>
            <a:ext cx="3235605" cy="681488"/>
            <a:chOff x="4336017" y="1323488"/>
            <a:chExt cx="3790059" cy="2757793"/>
          </a:xfrm>
          <a:effectLst>
            <a:outerShdw blurRad="203200" dist="114300" dir="8100000" algn="tr" rotWithShape="0">
              <a:prstClr val="black">
                <a:alpha val="40000"/>
              </a:prstClr>
            </a:outerShdw>
          </a:effectLst>
        </p:grpSpPr>
        <p:sp>
          <p:nvSpPr>
            <p:cNvPr id="85" name="圆角矩形 84"/>
            <p:cNvSpPr/>
            <p:nvPr/>
          </p:nvSpPr>
          <p:spPr>
            <a:xfrm>
              <a:off x="4336017" y="1323488"/>
              <a:ext cx="379005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sp>
          <p:nvSpPr>
            <p:cNvPr id="86" name="圆角矩形 85"/>
            <p:cNvSpPr/>
            <p:nvPr/>
          </p:nvSpPr>
          <p:spPr>
            <a:xfrm>
              <a:off x="4351930" y="1403156"/>
              <a:ext cx="3742171" cy="2584452"/>
            </a:xfrm>
            <a:prstGeom prst="roundRect">
              <a:avLst/>
            </a:prstGeom>
            <a:gradFill>
              <a:gsLst>
                <a:gs pos="0">
                  <a:srgbClr val="4BAF31"/>
                </a:gs>
                <a:gs pos="100000">
                  <a:srgbClr val="004B7D"/>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rPr>
                <a:t>添加标题文本</a:t>
              </a:r>
              <a:endParaRPr lang="zh-CN" altLang="en-US" sz="2665" dirty="0">
                <a:gradFill>
                  <a:gsLst>
                    <a:gs pos="0">
                      <a:prstClr val="white"/>
                    </a:gs>
                    <a:gs pos="100000">
                      <a:prstClr val="white"/>
                    </a:gs>
                    <a:gs pos="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5624268" y="5465018"/>
            <a:ext cx="733723" cy="732771"/>
            <a:chOff x="2385628" y="3096161"/>
            <a:chExt cx="1363859" cy="1362089"/>
          </a:xfrm>
        </p:grpSpPr>
        <p:grpSp>
          <p:nvGrpSpPr>
            <p:cNvPr id="88" name="组合 87"/>
            <p:cNvGrpSpPr/>
            <p:nvPr/>
          </p:nvGrpSpPr>
          <p:grpSpPr>
            <a:xfrm>
              <a:off x="2385628" y="3096161"/>
              <a:ext cx="1363859" cy="1362089"/>
              <a:chOff x="2097688" y="3956966"/>
              <a:chExt cx="2446337" cy="2443163"/>
            </a:xfrm>
          </p:grpSpPr>
          <p:sp>
            <p:nvSpPr>
              <p:cNvPr id="90"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a:solidFill>
                    <a:prstClr val="black"/>
                  </a:solidFill>
                </a:endParaRPr>
              </a:p>
            </p:txBody>
          </p:sp>
          <p:sp>
            <p:nvSpPr>
              <p:cNvPr id="91" name="Oval 62"/>
              <p:cNvSpPr>
                <a:spLocks noChangeArrowheads="1"/>
              </p:cNvSpPr>
              <p:nvPr/>
            </p:nvSpPr>
            <p:spPr bwMode="auto">
              <a:xfrm>
                <a:off x="2184213" y="4033557"/>
                <a:ext cx="2284412" cy="2284414"/>
              </a:xfrm>
              <a:prstGeom prst="ellipse">
                <a:avLst/>
              </a:prstGeom>
              <a:gradFill>
                <a:gsLst>
                  <a:gs pos="0">
                    <a:srgbClr val="4BAF31"/>
                  </a:gs>
                  <a:gs pos="100000">
                    <a:srgbClr val="004B7D"/>
                  </a:gs>
                </a:gsLst>
                <a:lin ang="54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a:solidFill>
                    <a:prstClr val="black"/>
                  </a:solidFill>
                </a:endParaRPr>
              </a:p>
            </p:txBody>
          </p:sp>
        </p:grpSp>
        <p:sp>
          <p:nvSpPr>
            <p:cNvPr id="89" name="文本框 20"/>
            <p:cNvSpPr txBox="1"/>
            <p:nvPr/>
          </p:nvSpPr>
          <p:spPr>
            <a:xfrm>
              <a:off x="2548492" y="3312280"/>
              <a:ext cx="1011823" cy="743732"/>
            </a:xfrm>
            <a:prstGeom prst="rect">
              <a:avLst/>
            </a:prstGeom>
            <a:noFill/>
          </p:spPr>
          <p:txBody>
            <a:bodyPr wrap="square" lIns="91440" tIns="45720" rIns="91440" bIns="45720" rtlCol="0">
              <a:spAutoFit/>
            </a:bodyPr>
            <a:lstStyle/>
            <a:p>
              <a:r>
                <a:rPr lang="en-US" altLang="zh-CN" sz="2000" dirty="0">
                  <a:solidFill>
                    <a:prstClr val="white">
                      <a:alpha val="99000"/>
                    </a:prstClr>
                  </a:solidFill>
                  <a:latin typeface="时尚中黑简体" panose="01010104010101010101" pitchFamily="2" charset="-122"/>
                  <a:ea typeface="时尚中黑简体" panose="01010104010101010101" pitchFamily="2" charset="-122"/>
                </a:rPr>
                <a:t>05</a:t>
              </a:r>
              <a:endParaRPr lang="zh-CN" altLang="en-US" sz="2000" dirty="0">
                <a:solidFill>
                  <a:prstClr val="white">
                    <a:alpha val="99000"/>
                  </a:prstClr>
                </a:solidFill>
                <a:latin typeface="时尚中黑简体" panose="01010104010101010101" pitchFamily="2" charset="-122"/>
                <a:ea typeface="时尚中黑简体" panose="01010104010101010101" pitchFamily="2" charset="-122"/>
              </a:endParaRPr>
            </a:p>
          </p:txBody>
        </p:sp>
      </p:grpSp>
      <p:grpSp>
        <p:nvGrpSpPr>
          <p:cNvPr id="92" name="组合 91"/>
          <p:cNvGrpSpPr/>
          <p:nvPr/>
        </p:nvGrpSpPr>
        <p:grpSpPr>
          <a:xfrm>
            <a:off x="5624268" y="2678359"/>
            <a:ext cx="733723" cy="732771"/>
            <a:chOff x="2385628" y="3096161"/>
            <a:chExt cx="1363859" cy="1362089"/>
          </a:xfrm>
        </p:grpSpPr>
        <p:grpSp>
          <p:nvGrpSpPr>
            <p:cNvPr id="93" name="组合 92"/>
            <p:cNvGrpSpPr/>
            <p:nvPr/>
          </p:nvGrpSpPr>
          <p:grpSpPr>
            <a:xfrm>
              <a:off x="2385628" y="3096161"/>
              <a:ext cx="1363859" cy="1362089"/>
              <a:chOff x="2097688" y="3956966"/>
              <a:chExt cx="2446337" cy="2443163"/>
            </a:xfrm>
          </p:grpSpPr>
          <p:sp>
            <p:nvSpPr>
              <p:cNvPr id="95"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a:solidFill>
                    <a:prstClr val="black"/>
                  </a:solidFill>
                </a:endParaRPr>
              </a:p>
            </p:txBody>
          </p:sp>
          <p:sp>
            <p:nvSpPr>
              <p:cNvPr id="96" name="Oval 62"/>
              <p:cNvSpPr>
                <a:spLocks noChangeArrowheads="1"/>
              </p:cNvSpPr>
              <p:nvPr/>
            </p:nvSpPr>
            <p:spPr bwMode="auto">
              <a:xfrm>
                <a:off x="2184213" y="4033557"/>
                <a:ext cx="2284412" cy="2284414"/>
              </a:xfrm>
              <a:prstGeom prst="ellipse">
                <a:avLst/>
              </a:prstGeom>
              <a:gradFill>
                <a:gsLst>
                  <a:gs pos="0">
                    <a:srgbClr val="4BAF31"/>
                  </a:gs>
                  <a:gs pos="100000">
                    <a:srgbClr val="004B7D"/>
                  </a:gs>
                </a:gsLst>
                <a:lin ang="54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a:solidFill>
                    <a:prstClr val="black"/>
                  </a:solidFill>
                </a:endParaRPr>
              </a:p>
            </p:txBody>
          </p:sp>
        </p:grpSp>
        <p:sp>
          <p:nvSpPr>
            <p:cNvPr id="94" name="文本框 20"/>
            <p:cNvSpPr txBox="1"/>
            <p:nvPr/>
          </p:nvSpPr>
          <p:spPr>
            <a:xfrm>
              <a:off x="2548492" y="3312280"/>
              <a:ext cx="1011823" cy="743732"/>
            </a:xfrm>
            <a:prstGeom prst="rect">
              <a:avLst/>
            </a:prstGeom>
            <a:noFill/>
          </p:spPr>
          <p:txBody>
            <a:bodyPr wrap="square" lIns="91440" tIns="45720" rIns="91440" bIns="45720" rtlCol="0">
              <a:spAutoFit/>
            </a:bodyPr>
            <a:lstStyle/>
            <a:p>
              <a:r>
                <a:rPr lang="en-US" altLang="zh-CN" sz="2000" dirty="0">
                  <a:solidFill>
                    <a:prstClr val="white">
                      <a:alpha val="99000"/>
                    </a:prstClr>
                  </a:solidFill>
                  <a:latin typeface="时尚中黑简体" panose="01010104010101010101" pitchFamily="2" charset="-122"/>
                  <a:ea typeface="时尚中黑简体" panose="01010104010101010101" pitchFamily="2" charset="-122"/>
                </a:rPr>
                <a:t>02</a:t>
              </a:r>
              <a:endParaRPr lang="zh-CN" altLang="en-US" sz="2000" dirty="0">
                <a:solidFill>
                  <a:prstClr val="white">
                    <a:alpha val="99000"/>
                  </a:prstClr>
                </a:solidFill>
                <a:latin typeface="时尚中黑简体" panose="01010104010101010101" pitchFamily="2" charset="-122"/>
                <a:ea typeface="时尚中黑简体" panose="01010104010101010101" pitchFamily="2" charset="-122"/>
              </a:endParaRPr>
            </a:p>
          </p:txBody>
        </p:sp>
      </p:grpSp>
      <p:grpSp>
        <p:nvGrpSpPr>
          <p:cNvPr id="97" name="组合 96"/>
          <p:cNvGrpSpPr/>
          <p:nvPr/>
        </p:nvGrpSpPr>
        <p:grpSpPr>
          <a:xfrm>
            <a:off x="5624268" y="4552446"/>
            <a:ext cx="733723" cy="732771"/>
            <a:chOff x="2385628" y="3096161"/>
            <a:chExt cx="1363859" cy="1362089"/>
          </a:xfrm>
        </p:grpSpPr>
        <p:grpSp>
          <p:nvGrpSpPr>
            <p:cNvPr id="98" name="组合 97"/>
            <p:cNvGrpSpPr/>
            <p:nvPr/>
          </p:nvGrpSpPr>
          <p:grpSpPr>
            <a:xfrm>
              <a:off x="2385628" y="3096161"/>
              <a:ext cx="1363859" cy="1362089"/>
              <a:chOff x="2097688" y="3956966"/>
              <a:chExt cx="2446337" cy="2443163"/>
            </a:xfrm>
          </p:grpSpPr>
          <p:sp>
            <p:nvSpPr>
              <p:cNvPr id="100"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a:solidFill>
                    <a:prstClr val="black"/>
                  </a:solidFill>
                </a:endParaRPr>
              </a:p>
            </p:txBody>
          </p:sp>
          <p:sp>
            <p:nvSpPr>
              <p:cNvPr id="101" name="Oval 62"/>
              <p:cNvSpPr>
                <a:spLocks noChangeArrowheads="1"/>
              </p:cNvSpPr>
              <p:nvPr/>
            </p:nvSpPr>
            <p:spPr bwMode="auto">
              <a:xfrm>
                <a:off x="2184213" y="4033557"/>
                <a:ext cx="2284412" cy="2284414"/>
              </a:xfrm>
              <a:prstGeom prst="ellipse">
                <a:avLst/>
              </a:prstGeom>
              <a:gradFill>
                <a:gsLst>
                  <a:gs pos="0">
                    <a:srgbClr val="4BAF31"/>
                  </a:gs>
                  <a:gs pos="100000">
                    <a:srgbClr val="004B7D"/>
                  </a:gs>
                </a:gsLst>
                <a:lin ang="54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a:solidFill>
                    <a:prstClr val="black"/>
                  </a:solidFill>
                </a:endParaRPr>
              </a:p>
            </p:txBody>
          </p:sp>
        </p:grpSp>
        <p:sp>
          <p:nvSpPr>
            <p:cNvPr id="99" name="文本框 20"/>
            <p:cNvSpPr txBox="1"/>
            <p:nvPr/>
          </p:nvSpPr>
          <p:spPr>
            <a:xfrm>
              <a:off x="2548492" y="3312280"/>
              <a:ext cx="1011823" cy="743732"/>
            </a:xfrm>
            <a:prstGeom prst="rect">
              <a:avLst/>
            </a:prstGeom>
            <a:noFill/>
          </p:spPr>
          <p:txBody>
            <a:bodyPr wrap="square" lIns="91440" tIns="45720" rIns="91440" bIns="45720" rtlCol="0">
              <a:spAutoFit/>
            </a:bodyPr>
            <a:lstStyle/>
            <a:p>
              <a:r>
                <a:rPr lang="en-US" altLang="zh-CN" sz="2000" dirty="0">
                  <a:solidFill>
                    <a:prstClr val="white">
                      <a:alpha val="99000"/>
                    </a:prstClr>
                  </a:solidFill>
                  <a:latin typeface="时尚中黑简体" panose="01010104010101010101" pitchFamily="2" charset="-122"/>
                  <a:ea typeface="时尚中黑简体" panose="01010104010101010101" pitchFamily="2" charset="-122"/>
                </a:rPr>
                <a:t>04</a:t>
              </a:r>
              <a:endParaRPr lang="zh-CN" altLang="en-US" sz="2000" dirty="0">
                <a:solidFill>
                  <a:prstClr val="white">
                    <a:alpha val="99000"/>
                  </a:prstClr>
                </a:solidFill>
                <a:latin typeface="时尚中黑简体" panose="01010104010101010101" pitchFamily="2" charset="-122"/>
                <a:ea typeface="时尚中黑简体" panose="01010104010101010101" pitchFamily="2" charset="-122"/>
              </a:endParaRPr>
            </a:p>
          </p:txBody>
        </p:sp>
      </p:grpSp>
      <p:sp>
        <p:nvSpPr>
          <p:cNvPr id="103" name="TextBox 23"/>
          <p:cNvSpPr txBox="1"/>
          <p:nvPr/>
        </p:nvSpPr>
        <p:spPr>
          <a:xfrm>
            <a:off x="2160934" y="1815911"/>
            <a:ext cx="3560590" cy="543867"/>
          </a:xfrm>
          <a:prstGeom prst="rect">
            <a:avLst/>
          </a:prstGeom>
          <a:noFill/>
        </p:spPr>
        <p:txBody>
          <a:bodyPr wrap="none" rtlCol="0">
            <a:spAutoFit/>
          </a:bodyPr>
          <a:lstStyle/>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104" name="TextBox 23"/>
          <p:cNvSpPr txBox="1"/>
          <p:nvPr/>
        </p:nvSpPr>
        <p:spPr>
          <a:xfrm>
            <a:off x="6483453" y="2775279"/>
            <a:ext cx="3560590" cy="543867"/>
          </a:xfrm>
          <a:prstGeom prst="rect">
            <a:avLst/>
          </a:prstGeom>
          <a:noFill/>
        </p:spPr>
        <p:txBody>
          <a:bodyPr wrap="none" rtlCol="0">
            <a:spAutoFit/>
          </a:bodyPr>
          <a:lstStyle/>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105" name="TextBox 23"/>
          <p:cNvSpPr txBox="1"/>
          <p:nvPr/>
        </p:nvSpPr>
        <p:spPr>
          <a:xfrm>
            <a:off x="2160934" y="3664090"/>
            <a:ext cx="3560590" cy="543867"/>
          </a:xfrm>
          <a:prstGeom prst="rect">
            <a:avLst/>
          </a:prstGeom>
          <a:noFill/>
        </p:spPr>
        <p:txBody>
          <a:bodyPr wrap="none" rtlCol="0">
            <a:spAutoFit/>
          </a:bodyPr>
          <a:lstStyle/>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106" name="TextBox 23"/>
          <p:cNvSpPr txBox="1"/>
          <p:nvPr/>
        </p:nvSpPr>
        <p:spPr>
          <a:xfrm>
            <a:off x="6483453" y="4623458"/>
            <a:ext cx="3560590" cy="543867"/>
          </a:xfrm>
          <a:prstGeom prst="rect">
            <a:avLst/>
          </a:prstGeom>
          <a:noFill/>
        </p:spPr>
        <p:txBody>
          <a:bodyPr wrap="none" rtlCol="0">
            <a:spAutoFit/>
          </a:bodyPr>
          <a:lstStyle/>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107" name="TextBox 23"/>
          <p:cNvSpPr txBox="1"/>
          <p:nvPr/>
        </p:nvSpPr>
        <p:spPr>
          <a:xfrm>
            <a:off x="2160934" y="5572635"/>
            <a:ext cx="3560590" cy="543867"/>
          </a:xfrm>
          <a:prstGeom prst="rect">
            <a:avLst/>
          </a:prstGeom>
          <a:noFill/>
        </p:spPr>
        <p:txBody>
          <a:bodyPr wrap="none" rtlCol="0">
            <a:spAutoFit/>
          </a:bodyPr>
          <a:lstStyle/>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grpSp>
        <p:nvGrpSpPr>
          <p:cNvPr id="108" name="组合 107"/>
          <p:cNvGrpSpPr/>
          <p:nvPr/>
        </p:nvGrpSpPr>
        <p:grpSpPr>
          <a:xfrm>
            <a:off x="568465" y="233770"/>
            <a:ext cx="2040416" cy="400110"/>
            <a:chOff x="378543" y="233770"/>
            <a:chExt cx="2040416" cy="400110"/>
          </a:xfrm>
        </p:grpSpPr>
        <p:sp>
          <p:nvSpPr>
            <p:cNvPr id="109"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110" name="组合 37"/>
            <p:cNvGrpSpPr/>
            <p:nvPr/>
          </p:nvGrpSpPr>
          <p:grpSpPr bwMode="auto">
            <a:xfrm rot="8400000">
              <a:off x="378543" y="364450"/>
              <a:ext cx="164225" cy="245348"/>
              <a:chOff x="0" y="0"/>
              <a:chExt cx="213756" cy="427512"/>
            </a:xfrm>
          </p:grpSpPr>
          <p:sp>
            <p:nvSpPr>
              <p:cNvPr id="111"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112"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par>
                                <p:cTn id="9" presetID="23" presetClass="entr" presetSubtype="288"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p:cTn id="11" dur="500" fill="hold"/>
                                        <p:tgtEl>
                                          <p:spTgt spid="71"/>
                                        </p:tgtEl>
                                        <p:attrNameLst>
                                          <p:attrName>ppt_w</p:attrName>
                                        </p:attrNameLst>
                                      </p:cBhvr>
                                      <p:tavLst>
                                        <p:tav tm="0">
                                          <p:val>
                                            <p:strVal val="4/3*#ppt_w"/>
                                          </p:val>
                                        </p:tav>
                                        <p:tav tm="100000">
                                          <p:val>
                                            <p:strVal val="#ppt_w"/>
                                          </p:val>
                                        </p:tav>
                                      </p:tavLst>
                                    </p:anim>
                                    <p:anim calcmode="lin" valueType="num">
                                      <p:cBhvr>
                                        <p:cTn id="12" dur="500" fill="hold"/>
                                        <p:tgtEl>
                                          <p:spTgt spid="71"/>
                                        </p:tgtEl>
                                        <p:attrNameLst>
                                          <p:attrName>ppt_h</p:attrName>
                                        </p:attrNameLst>
                                      </p:cBhvr>
                                      <p:tavLst>
                                        <p:tav tm="0">
                                          <p:val>
                                            <p:strVal val="4/3*#ppt_h"/>
                                          </p:val>
                                        </p:tav>
                                        <p:tav tm="100000">
                                          <p:val>
                                            <p:strVal val="#ppt_h"/>
                                          </p:val>
                                        </p:tav>
                                      </p:tavLst>
                                    </p:anim>
                                  </p:childTnLst>
                                </p:cTn>
                              </p:par>
                              <p:par>
                                <p:cTn id="13" presetID="2" presetClass="entr" presetSubtype="8" fill="hold" nodeType="withEffect">
                                  <p:stCondLst>
                                    <p:cond delay="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500" fill="hold"/>
                                        <p:tgtEl>
                                          <p:spTgt spid="67"/>
                                        </p:tgtEl>
                                        <p:attrNameLst>
                                          <p:attrName>ppt_x</p:attrName>
                                        </p:attrNameLst>
                                      </p:cBhvr>
                                      <p:tavLst>
                                        <p:tav tm="0">
                                          <p:val>
                                            <p:strVal val="0-#ppt_w/2"/>
                                          </p:val>
                                        </p:tav>
                                        <p:tav tm="100000">
                                          <p:val>
                                            <p:strVal val="#ppt_x"/>
                                          </p:val>
                                        </p:tav>
                                      </p:tavLst>
                                    </p:anim>
                                    <p:anim calcmode="lin" valueType="num">
                                      <p:cBhvr additive="base">
                                        <p:cTn id="16" dur="500" fill="hold"/>
                                        <p:tgtEl>
                                          <p:spTgt spid="67"/>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50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300"/>
                                        <p:tgtEl>
                                          <p:spTgt spid="103"/>
                                        </p:tgtEl>
                                        <p:attrNameLst>
                                          <p:attrName>ppt_x</p:attrName>
                                        </p:attrNameLst>
                                      </p:cBhvr>
                                      <p:tavLst>
                                        <p:tav tm="0">
                                          <p:val>
                                            <p:strVal val="#ppt_x-#ppt_w*1.125000"/>
                                          </p:val>
                                        </p:tav>
                                        <p:tav tm="100000">
                                          <p:val>
                                            <p:strVal val="#ppt_x"/>
                                          </p:val>
                                        </p:tav>
                                      </p:tavLst>
                                    </p:anim>
                                    <p:animEffect transition="in" filter="wipe(right)">
                                      <p:cBhvr>
                                        <p:cTn id="20" dur="300"/>
                                        <p:tgtEl>
                                          <p:spTgt spid="103"/>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288" fill="hold" nodeType="clickEffect">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cBhvr>
                                        <p:cTn id="25" dur="500" fill="hold"/>
                                        <p:tgtEl>
                                          <p:spTgt spid="92"/>
                                        </p:tgtEl>
                                        <p:attrNameLst>
                                          <p:attrName>ppt_w</p:attrName>
                                        </p:attrNameLst>
                                      </p:cBhvr>
                                      <p:tavLst>
                                        <p:tav tm="0">
                                          <p:val>
                                            <p:strVal val="4/3*#ppt_w"/>
                                          </p:val>
                                        </p:tav>
                                        <p:tav tm="100000">
                                          <p:val>
                                            <p:strVal val="#ppt_w"/>
                                          </p:val>
                                        </p:tav>
                                      </p:tavLst>
                                    </p:anim>
                                    <p:anim calcmode="lin" valueType="num">
                                      <p:cBhvr>
                                        <p:cTn id="26" dur="500" fill="hold"/>
                                        <p:tgtEl>
                                          <p:spTgt spid="92"/>
                                        </p:tgtEl>
                                        <p:attrNameLst>
                                          <p:attrName>ppt_h</p:attrName>
                                        </p:attrNameLst>
                                      </p:cBhvr>
                                      <p:tavLst>
                                        <p:tav tm="0">
                                          <p:val>
                                            <p:strVal val="4/3*#ppt_h"/>
                                          </p:val>
                                        </p:tav>
                                        <p:tav tm="100000">
                                          <p:val>
                                            <p:strVal val="#ppt_h"/>
                                          </p:val>
                                        </p:tav>
                                      </p:tavLst>
                                    </p:anim>
                                  </p:childTnLst>
                                </p:cTn>
                              </p:par>
                              <p:par>
                                <p:cTn id="27" presetID="2" presetClass="entr" presetSubtype="2" fill="hold" nodeType="with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500" fill="hold"/>
                                        <p:tgtEl>
                                          <p:spTgt spid="61"/>
                                        </p:tgtEl>
                                        <p:attrNameLst>
                                          <p:attrName>ppt_x</p:attrName>
                                        </p:attrNameLst>
                                      </p:cBhvr>
                                      <p:tavLst>
                                        <p:tav tm="0">
                                          <p:val>
                                            <p:strVal val="1+#ppt_w/2"/>
                                          </p:val>
                                        </p:tav>
                                        <p:tav tm="100000">
                                          <p:val>
                                            <p:strVal val="#ppt_x"/>
                                          </p:val>
                                        </p:tav>
                                      </p:tavLst>
                                    </p:anim>
                                    <p:anim calcmode="lin" valueType="num">
                                      <p:cBhvr additive="base">
                                        <p:cTn id="30" dur="500" fill="hold"/>
                                        <p:tgtEl>
                                          <p:spTgt spid="61"/>
                                        </p:tgtEl>
                                        <p:attrNameLst>
                                          <p:attrName>ppt_y</p:attrName>
                                        </p:attrNameLst>
                                      </p:cBhvr>
                                      <p:tavLst>
                                        <p:tav tm="0">
                                          <p:val>
                                            <p:strVal val="#ppt_y"/>
                                          </p:val>
                                        </p:tav>
                                        <p:tav tm="100000">
                                          <p:val>
                                            <p:strVal val="#ppt_y"/>
                                          </p:val>
                                        </p:tav>
                                      </p:tavLst>
                                    </p:anim>
                                  </p:childTnLst>
                                </p:cTn>
                              </p:par>
                              <p:par>
                                <p:cTn id="31" presetID="12" presetClass="entr" presetSubtype="2" fill="hold" grpId="0" nodeType="withEffect">
                                  <p:stCondLst>
                                    <p:cond delay="500"/>
                                  </p:stCondLst>
                                  <p:childTnLst>
                                    <p:set>
                                      <p:cBhvr>
                                        <p:cTn id="32" dur="1" fill="hold">
                                          <p:stCondLst>
                                            <p:cond delay="0"/>
                                          </p:stCondLst>
                                        </p:cTn>
                                        <p:tgtEl>
                                          <p:spTgt spid="104"/>
                                        </p:tgtEl>
                                        <p:attrNameLst>
                                          <p:attrName>style.visibility</p:attrName>
                                        </p:attrNameLst>
                                      </p:cBhvr>
                                      <p:to>
                                        <p:strVal val="visible"/>
                                      </p:to>
                                    </p:set>
                                    <p:anim calcmode="lin" valueType="num">
                                      <p:cBhvr additive="base">
                                        <p:cTn id="33" dur="300"/>
                                        <p:tgtEl>
                                          <p:spTgt spid="104"/>
                                        </p:tgtEl>
                                        <p:attrNameLst>
                                          <p:attrName>ppt_x</p:attrName>
                                        </p:attrNameLst>
                                      </p:cBhvr>
                                      <p:tavLst>
                                        <p:tav tm="0">
                                          <p:val>
                                            <p:strVal val="#ppt_x+#ppt_w*1.125000"/>
                                          </p:val>
                                        </p:tav>
                                        <p:tav tm="100000">
                                          <p:val>
                                            <p:strVal val="#ppt_x"/>
                                          </p:val>
                                        </p:tav>
                                      </p:tavLst>
                                    </p:anim>
                                    <p:animEffect transition="in" filter="wipe(left)">
                                      <p:cBhvr>
                                        <p:cTn id="34" dur="300"/>
                                        <p:tgtEl>
                                          <p:spTgt spid="104"/>
                                        </p:tgtEl>
                                      </p:cBhvr>
                                    </p:animEffect>
                                  </p:childTnLst>
                                </p:cTn>
                              </p:par>
                            </p:childTnLst>
                          </p:cTn>
                        </p:par>
                      </p:childTnLst>
                    </p:cTn>
                  </p:par>
                  <p:par>
                    <p:cTn id="35" fill="hold">
                      <p:stCondLst>
                        <p:cond delay="indefinite"/>
                      </p:stCondLst>
                      <p:childTnLst>
                        <p:par>
                          <p:cTn id="36" fill="hold">
                            <p:stCondLst>
                              <p:cond delay="0"/>
                            </p:stCondLst>
                            <p:childTnLst>
                              <p:par>
                                <p:cTn id="37" presetID="23" presetClass="entr" presetSubtype="288" fill="hold" nodeType="clickEffect">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cBhvr>
                                        <p:cTn id="39" dur="500" fill="hold"/>
                                        <p:tgtEl>
                                          <p:spTgt spid="79"/>
                                        </p:tgtEl>
                                        <p:attrNameLst>
                                          <p:attrName>ppt_w</p:attrName>
                                        </p:attrNameLst>
                                      </p:cBhvr>
                                      <p:tavLst>
                                        <p:tav tm="0">
                                          <p:val>
                                            <p:strVal val="4/3*#ppt_w"/>
                                          </p:val>
                                        </p:tav>
                                        <p:tav tm="100000">
                                          <p:val>
                                            <p:strVal val="#ppt_w"/>
                                          </p:val>
                                        </p:tav>
                                      </p:tavLst>
                                    </p:anim>
                                    <p:anim calcmode="lin" valueType="num">
                                      <p:cBhvr>
                                        <p:cTn id="40" dur="500" fill="hold"/>
                                        <p:tgtEl>
                                          <p:spTgt spid="79"/>
                                        </p:tgtEl>
                                        <p:attrNameLst>
                                          <p:attrName>ppt_h</p:attrName>
                                        </p:attrNameLst>
                                      </p:cBhvr>
                                      <p:tavLst>
                                        <p:tav tm="0">
                                          <p:val>
                                            <p:strVal val="4/3*#ppt_h"/>
                                          </p:val>
                                        </p:tav>
                                        <p:tav tm="100000">
                                          <p:val>
                                            <p:strVal val="#ppt_h"/>
                                          </p:val>
                                        </p:tav>
                                      </p:tavLst>
                                    </p:anim>
                                  </p:childTnLst>
                                </p:cTn>
                              </p:par>
                              <p:par>
                                <p:cTn id="41" presetID="2" presetClass="entr" presetSubtype="8" fill="hold" nodeType="withEffect">
                                  <p:stCondLst>
                                    <p:cond delay="0"/>
                                  </p:stCondLst>
                                  <p:childTnLst>
                                    <p:set>
                                      <p:cBhvr>
                                        <p:cTn id="42" dur="1" fill="hold">
                                          <p:stCondLst>
                                            <p:cond delay="0"/>
                                          </p:stCondLst>
                                        </p:cTn>
                                        <p:tgtEl>
                                          <p:spTgt spid="76"/>
                                        </p:tgtEl>
                                        <p:attrNameLst>
                                          <p:attrName>style.visibility</p:attrName>
                                        </p:attrNameLst>
                                      </p:cBhvr>
                                      <p:to>
                                        <p:strVal val="visible"/>
                                      </p:to>
                                    </p:set>
                                    <p:anim calcmode="lin" valueType="num">
                                      <p:cBhvr additive="base">
                                        <p:cTn id="43" dur="500" fill="hold"/>
                                        <p:tgtEl>
                                          <p:spTgt spid="76"/>
                                        </p:tgtEl>
                                        <p:attrNameLst>
                                          <p:attrName>ppt_x</p:attrName>
                                        </p:attrNameLst>
                                      </p:cBhvr>
                                      <p:tavLst>
                                        <p:tav tm="0">
                                          <p:val>
                                            <p:strVal val="0-#ppt_w/2"/>
                                          </p:val>
                                        </p:tav>
                                        <p:tav tm="100000">
                                          <p:val>
                                            <p:strVal val="#ppt_x"/>
                                          </p:val>
                                        </p:tav>
                                      </p:tavLst>
                                    </p:anim>
                                    <p:anim calcmode="lin" valueType="num">
                                      <p:cBhvr additive="base">
                                        <p:cTn id="44" dur="500" fill="hold"/>
                                        <p:tgtEl>
                                          <p:spTgt spid="76"/>
                                        </p:tgtEl>
                                        <p:attrNameLst>
                                          <p:attrName>ppt_y</p:attrName>
                                        </p:attrNameLst>
                                      </p:cBhvr>
                                      <p:tavLst>
                                        <p:tav tm="0">
                                          <p:val>
                                            <p:strVal val="#ppt_y"/>
                                          </p:val>
                                        </p:tav>
                                        <p:tav tm="100000">
                                          <p:val>
                                            <p:strVal val="#ppt_y"/>
                                          </p:val>
                                        </p:tav>
                                      </p:tavLst>
                                    </p:anim>
                                  </p:childTnLst>
                                </p:cTn>
                              </p:par>
                              <p:par>
                                <p:cTn id="45" presetID="12" presetClass="entr" presetSubtype="8" fill="hold" grpId="0" nodeType="withEffect">
                                  <p:stCondLst>
                                    <p:cond delay="500"/>
                                  </p:stCondLst>
                                  <p:childTnLst>
                                    <p:set>
                                      <p:cBhvr>
                                        <p:cTn id="46" dur="1" fill="hold">
                                          <p:stCondLst>
                                            <p:cond delay="0"/>
                                          </p:stCondLst>
                                        </p:cTn>
                                        <p:tgtEl>
                                          <p:spTgt spid="105"/>
                                        </p:tgtEl>
                                        <p:attrNameLst>
                                          <p:attrName>style.visibility</p:attrName>
                                        </p:attrNameLst>
                                      </p:cBhvr>
                                      <p:to>
                                        <p:strVal val="visible"/>
                                      </p:to>
                                    </p:set>
                                    <p:anim calcmode="lin" valueType="num">
                                      <p:cBhvr additive="base">
                                        <p:cTn id="47" dur="300"/>
                                        <p:tgtEl>
                                          <p:spTgt spid="105"/>
                                        </p:tgtEl>
                                        <p:attrNameLst>
                                          <p:attrName>ppt_x</p:attrName>
                                        </p:attrNameLst>
                                      </p:cBhvr>
                                      <p:tavLst>
                                        <p:tav tm="0">
                                          <p:val>
                                            <p:strVal val="#ppt_x-#ppt_w*1.125000"/>
                                          </p:val>
                                        </p:tav>
                                        <p:tav tm="100000">
                                          <p:val>
                                            <p:strVal val="#ppt_x"/>
                                          </p:val>
                                        </p:tav>
                                      </p:tavLst>
                                    </p:anim>
                                    <p:animEffect transition="in" filter="wipe(right)">
                                      <p:cBhvr>
                                        <p:cTn id="48" dur="300"/>
                                        <p:tgtEl>
                                          <p:spTgt spid="105"/>
                                        </p:tgtEl>
                                      </p:cBhvr>
                                    </p:animEffect>
                                  </p:childTnLst>
                                </p:cTn>
                              </p:par>
                            </p:childTnLst>
                          </p:cTn>
                        </p:par>
                      </p:childTnLst>
                    </p:cTn>
                  </p:par>
                  <p:par>
                    <p:cTn id="49" fill="hold">
                      <p:stCondLst>
                        <p:cond delay="indefinite"/>
                      </p:stCondLst>
                      <p:childTnLst>
                        <p:par>
                          <p:cTn id="50" fill="hold">
                            <p:stCondLst>
                              <p:cond delay="0"/>
                            </p:stCondLst>
                            <p:childTnLst>
                              <p:par>
                                <p:cTn id="51" presetID="23" presetClass="entr" presetSubtype="288" fill="hold" nodeType="clickEffect">
                                  <p:stCondLst>
                                    <p:cond delay="0"/>
                                  </p:stCondLst>
                                  <p:childTnLst>
                                    <p:set>
                                      <p:cBhvr>
                                        <p:cTn id="52" dur="1" fill="hold">
                                          <p:stCondLst>
                                            <p:cond delay="0"/>
                                          </p:stCondLst>
                                        </p:cTn>
                                        <p:tgtEl>
                                          <p:spTgt spid="97"/>
                                        </p:tgtEl>
                                        <p:attrNameLst>
                                          <p:attrName>style.visibility</p:attrName>
                                        </p:attrNameLst>
                                      </p:cBhvr>
                                      <p:to>
                                        <p:strVal val="visible"/>
                                      </p:to>
                                    </p:set>
                                    <p:anim calcmode="lin" valueType="num">
                                      <p:cBhvr>
                                        <p:cTn id="53" dur="500" fill="hold"/>
                                        <p:tgtEl>
                                          <p:spTgt spid="97"/>
                                        </p:tgtEl>
                                        <p:attrNameLst>
                                          <p:attrName>ppt_w</p:attrName>
                                        </p:attrNameLst>
                                      </p:cBhvr>
                                      <p:tavLst>
                                        <p:tav tm="0">
                                          <p:val>
                                            <p:strVal val="4/3*#ppt_w"/>
                                          </p:val>
                                        </p:tav>
                                        <p:tav tm="100000">
                                          <p:val>
                                            <p:strVal val="#ppt_w"/>
                                          </p:val>
                                        </p:tav>
                                      </p:tavLst>
                                    </p:anim>
                                    <p:anim calcmode="lin" valueType="num">
                                      <p:cBhvr>
                                        <p:cTn id="54" dur="500" fill="hold"/>
                                        <p:tgtEl>
                                          <p:spTgt spid="97"/>
                                        </p:tgtEl>
                                        <p:attrNameLst>
                                          <p:attrName>ppt_h</p:attrName>
                                        </p:attrNameLst>
                                      </p:cBhvr>
                                      <p:tavLst>
                                        <p:tav tm="0">
                                          <p:val>
                                            <p:strVal val="4/3*#ppt_h"/>
                                          </p:val>
                                        </p:tav>
                                        <p:tav tm="100000">
                                          <p:val>
                                            <p:strVal val="#ppt_h"/>
                                          </p:val>
                                        </p:tav>
                                      </p:tavLst>
                                    </p:anim>
                                  </p:childTnLst>
                                </p:cTn>
                              </p:par>
                              <p:par>
                                <p:cTn id="55" presetID="2" presetClass="entr" presetSubtype="2" fill="hold" nodeType="with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500" fill="hold"/>
                                        <p:tgtEl>
                                          <p:spTgt spid="64"/>
                                        </p:tgtEl>
                                        <p:attrNameLst>
                                          <p:attrName>ppt_x</p:attrName>
                                        </p:attrNameLst>
                                      </p:cBhvr>
                                      <p:tavLst>
                                        <p:tav tm="0">
                                          <p:val>
                                            <p:strVal val="1+#ppt_w/2"/>
                                          </p:val>
                                        </p:tav>
                                        <p:tav tm="100000">
                                          <p:val>
                                            <p:strVal val="#ppt_x"/>
                                          </p:val>
                                        </p:tav>
                                      </p:tavLst>
                                    </p:anim>
                                    <p:anim calcmode="lin" valueType="num">
                                      <p:cBhvr additive="base">
                                        <p:cTn id="58" dur="500" fill="hold"/>
                                        <p:tgtEl>
                                          <p:spTgt spid="64"/>
                                        </p:tgtEl>
                                        <p:attrNameLst>
                                          <p:attrName>ppt_y</p:attrName>
                                        </p:attrNameLst>
                                      </p:cBhvr>
                                      <p:tavLst>
                                        <p:tav tm="0">
                                          <p:val>
                                            <p:strVal val="#ppt_y"/>
                                          </p:val>
                                        </p:tav>
                                        <p:tav tm="100000">
                                          <p:val>
                                            <p:strVal val="#ppt_y"/>
                                          </p:val>
                                        </p:tav>
                                      </p:tavLst>
                                    </p:anim>
                                  </p:childTnLst>
                                </p:cTn>
                              </p:par>
                              <p:par>
                                <p:cTn id="59" presetID="12" presetClass="entr" presetSubtype="2" fill="hold" grpId="0" nodeType="withEffect">
                                  <p:stCondLst>
                                    <p:cond delay="500"/>
                                  </p:stCondLst>
                                  <p:childTnLst>
                                    <p:set>
                                      <p:cBhvr>
                                        <p:cTn id="60" dur="1" fill="hold">
                                          <p:stCondLst>
                                            <p:cond delay="0"/>
                                          </p:stCondLst>
                                        </p:cTn>
                                        <p:tgtEl>
                                          <p:spTgt spid="106"/>
                                        </p:tgtEl>
                                        <p:attrNameLst>
                                          <p:attrName>style.visibility</p:attrName>
                                        </p:attrNameLst>
                                      </p:cBhvr>
                                      <p:to>
                                        <p:strVal val="visible"/>
                                      </p:to>
                                    </p:set>
                                    <p:anim calcmode="lin" valueType="num">
                                      <p:cBhvr additive="base">
                                        <p:cTn id="61" dur="300"/>
                                        <p:tgtEl>
                                          <p:spTgt spid="106"/>
                                        </p:tgtEl>
                                        <p:attrNameLst>
                                          <p:attrName>ppt_x</p:attrName>
                                        </p:attrNameLst>
                                      </p:cBhvr>
                                      <p:tavLst>
                                        <p:tav tm="0">
                                          <p:val>
                                            <p:strVal val="#ppt_x+#ppt_w*1.125000"/>
                                          </p:val>
                                        </p:tav>
                                        <p:tav tm="100000">
                                          <p:val>
                                            <p:strVal val="#ppt_x"/>
                                          </p:val>
                                        </p:tav>
                                      </p:tavLst>
                                    </p:anim>
                                    <p:animEffect transition="in" filter="wipe(left)">
                                      <p:cBhvr>
                                        <p:cTn id="62" dur="300"/>
                                        <p:tgtEl>
                                          <p:spTgt spid="106"/>
                                        </p:tgtEl>
                                      </p:cBhvr>
                                    </p:animEffect>
                                  </p:childTnLst>
                                </p:cTn>
                              </p:par>
                            </p:childTnLst>
                          </p:cTn>
                        </p:par>
                      </p:childTnLst>
                    </p:cTn>
                  </p:par>
                  <p:par>
                    <p:cTn id="63" fill="hold">
                      <p:stCondLst>
                        <p:cond delay="indefinite"/>
                      </p:stCondLst>
                      <p:childTnLst>
                        <p:par>
                          <p:cTn id="64" fill="hold">
                            <p:stCondLst>
                              <p:cond delay="0"/>
                            </p:stCondLst>
                            <p:childTnLst>
                              <p:par>
                                <p:cTn id="65" presetID="23" presetClass="entr" presetSubtype="288" fill="hold" nodeType="clickEffect">
                                  <p:stCondLst>
                                    <p:cond delay="0"/>
                                  </p:stCondLst>
                                  <p:childTnLst>
                                    <p:set>
                                      <p:cBhvr>
                                        <p:cTn id="66" dur="1" fill="hold">
                                          <p:stCondLst>
                                            <p:cond delay="0"/>
                                          </p:stCondLst>
                                        </p:cTn>
                                        <p:tgtEl>
                                          <p:spTgt spid="87"/>
                                        </p:tgtEl>
                                        <p:attrNameLst>
                                          <p:attrName>style.visibility</p:attrName>
                                        </p:attrNameLst>
                                      </p:cBhvr>
                                      <p:to>
                                        <p:strVal val="visible"/>
                                      </p:to>
                                    </p:set>
                                    <p:anim calcmode="lin" valueType="num">
                                      <p:cBhvr>
                                        <p:cTn id="67" dur="500" fill="hold"/>
                                        <p:tgtEl>
                                          <p:spTgt spid="87"/>
                                        </p:tgtEl>
                                        <p:attrNameLst>
                                          <p:attrName>ppt_w</p:attrName>
                                        </p:attrNameLst>
                                      </p:cBhvr>
                                      <p:tavLst>
                                        <p:tav tm="0">
                                          <p:val>
                                            <p:strVal val="4/3*#ppt_w"/>
                                          </p:val>
                                        </p:tav>
                                        <p:tav tm="100000">
                                          <p:val>
                                            <p:strVal val="#ppt_w"/>
                                          </p:val>
                                        </p:tav>
                                      </p:tavLst>
                                    </p:anim>
                                    <p:anim calcmode="lin" valueType="num">
                                      <p:cBhvr>
                                        <p:cTn id="68" dur="500" fill="hold"/>
                                        <p:tgtEl>
                                          <p:spTgt spid="87"/>
                                        </p:tgtEl>
                                        <p:attrNameLst>
                                          <p:attrName>ppt_h</p:attrName>
                                        </p:attrNameLst>
                                      </p:cBhvr>
                                      <p:tavLst>
                                        <p:tav tm="0">
                                          <p:val>
                                            <p:strVal val="4/3*#ppt_h"/>
                                          </p:val>
                                        </p:tav>
                                        <p:tav tm="100000">
                                          <p:val>
                                            <p:strVal val="#ppt_h"/>
                                          </p:val>
                                        </p:tav>
                                      </p:tavLst>
                                    </p:anim>
                                  </p:childTnLst>
                                </p:cTn>
                              </p:par>
                              <p:par>
                                <p:cTn id="69" presetID="2" presetClass="entr" presetSubtype="8" fill="hold" nodeType="withEffect">
                                  <p:stCondLst>
                                    <p:cond delay="0"/>
                                  </p:stCondLst>
                                  <p:childTnLst>
                                    <p:set>
                                      <p:cBhvr>
                                        <p:cTn id="70" dur="1" fill="hold">
                                          <p:stCondLst>
                                            <p:cond delay="0"/>
                                          </p:stCondLst>
                                        </p:cTn>
                                        <p:tgtEl>
                                          <p:spTgt spid="84"/>
                                        </p:tgtEl>
                                        <p:attrNameLst>
                                          <p:attrName>style.visibility</p:attrName>
                                        </p:attrNameLst>
                                      </p:cBhvr>
                                      <p:to>
                                        <p:strVal val="visible"/>
                                      </p:to>
                                    </p:set>
                                    <p:anim calcmode="lin" valueType="num">
                                      <p:cBhvr additive="base">
                                        <p:cTn id="71" dur="500" fill="hold"/>
                                        <p:tgtEl>
                                          <p:spTgt spid="84"/>
                                        </p:tgtEl>
                                        <p:attrNameLst>
                                          <p:attrName>ppt_x</p:attrName>
                                        </p:attrNameLst>
                                      </p:cBhvr>
                                      <p:tavLst>
                                        <p:tav tm="0">
                                          <p:val>
                                            <p:strVal val="0-#ppt_w/2"/>
                                          </p:val>
                                        </p:tav>
                                        <p:tav tm="100000">
                                          <p:val>
                                            <p:strVal val="#ppt_x"/>
                                          </p:val>
                                        </p:tav>
                                      </p:tavLst>
                                    </p:anim>
                                    <p:anim calcmode="lin" valueType="num">
                                      <p:cBhvr additive="base">
                                        <p:cTn id="72" dur="500" fill="hold"/>
                                        <p:tgtEl>
                                          <p:spTgt spid="84"/>
                                        </p:tgtEl>
                                        <p:attrNameLst>
                                          <p:attrName>ppt_y</p:attrName>
                                        </p:attrNameLst>
                                      </p:cBhvr>
                                      <p:tavLst>
                                        <p:tav tm="0">
                                          <p:val>
                                            <p:strVal val="#ppt_y"/>
                                          </p:val>
                                        </p:tav>
                                        <p:tav tm="100000">
                                          <p:val>
                                            <p:strVal val="#ppt_y"/>
                                          </p:val>
                                        </p:tav>
                                      </p:tavLst>
                                    </p:anim>
                                  </p:childTnLst>
                                </p:cTn>
                              </p:par>
                              <p:par>
                                <p:cTn id="73" presetID="12" presetClass="entr" presetSubtype="8" fill="hold" grpId="0" nodeType="withEffect">
                                  <p:stCondLst>
                                    <p:cond delay="500"/>
                                  </p:stCondLst>
                                  <p:childTnLst>
                                    <p:set>
                                      <p:cBhvr>
                                        <p:cTn id="74" dur="1" fill="hold">
                                          <p:stCondLst>
                                            <p:cond delay="0"/>
                                          </p:stCondLst>
                                        </p:cTn>
                                        <p:tgtEl>
                                          <p:spTgt spid="107"/>
                                        </p:tgtEl>
                                        <p:attrNameLst>
                                          <p:attrName>style.visibility</p:attrName>
                                        </p:attrNameLst>
                                      </p:cBhvr>
                                      <p:to>
                                        <p:strVal val="visible"/>
                                      </p:to>
                                    </p:set>
                                    <p:anim calcmode="lin" valueType="num">
                                      <p:cBhvr additive="base">
                                        <p:cTn id="75" dur="300"/>
                                        <p:tgtEl>
                                          <p:spTgt spid="107"/>
                                        </p:tgtEl>
                                        <p:attrNameLst>
                                          <p:attrName>ppt_x</p:attrName>
                                        </p:attrNameLst>
                                      </p:cBhvr>
                                      <p:tavLst>
                                        <p:tav tm="0">
                                          <p:val>
                                            <p:strVal val="#ppt_x-#ppt_w*1.125000"/>
                                          </p:val>
                                        </p:tav>
                                        <p:tav tm="100000">
                                          <p:val>
                                            <p:strVal val="#ppt_x"/>
                                          </p:val>
                                        </p:tav>
                                      </p:tavLst>
                                    </p:anim>
                                    <p:animEffect transition="in" filter="wipe(right)">
                                      <p:cBhvr>
                                        <p:cTn id="76" dur="3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P spid="10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4249430" y="2265283"/>
            <a:ext cx="3714697" cy="3714697"/>
          </a:xfrm>
          <a:prstGeom prst="ellipse">
            <a:avLst/>
          </a:prstGeom>
          <a:noFill/>
          <a:ln>
            <a:solidFill>
              <a:srgbClr val="004B7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41" name="TextBox 17"/>
          <p:cNvSpPr txBox="1"/>
          <p:nvPr/>
        </p:nvSpPr>
        <p:spPr>
          <a:xfrm>
            <a:off x="2512068" y="4365345"/>
            <a:ext cx="954107" cy="400110"/>
          </a:xfrm>
          <a:prstGeom prst="rect">
            <a:avLst/>
          </a:prstGeom>
          <a:noFill/>
        </p:spPr>
        <p:txBody>
          <a:bodyPr wrap="none" rtlCol="0">
            <a:spAutoFit/>
          </a:bodyPr>
          <a:lstStyle/>
          <a:p>
            <a:pPr algn="r"/>
            <a:r>
              <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现状一</a:t>
            </a:r>
            <a:endPar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42" name="TextBox 18"/>
          <p:cNvSpPr txBox="1"/>
          <p:nvPr/>
        </p:nvSpPr>
        <p:spPr>
          <a:xfrm>
            <a:off x="7793275" y="2265283"/>
            <a:ext cx="954107" cy="400110"/>
          </a:xfrm>
          <a:prstGeom prst="rect">
            <a:avLst/>
          </a:prstGeom>
          <a:noFill/>
        </p:spPr>
        <p:txBody>
          <a:bodyPr wrap="none" rtlCol="0">
            <a:spAutoFit/>
          </a:bodyPr>
          <a:lstStyle/>
          <a:p>
            <a:pPr algn="r"/>
            <a:r>
              <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现状二</a:t>
            </a:r>
            <a:endPar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43" name="椭圆 34"/>
          <p:cNvSpPr/>
          <p:nvPr/>
        </p:nvSpPr>
        <p:spPr>
          <a:xfrm rot="19007544">
            <a:off x="6549575" y="3189401"/>
            <a:ext cx="2194647" cy="282244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a:gsLst>
              <a:gs pos="0">
                <a:srgbClr val="004B7D"/>
              </a:gs>
              <a:gs pos="100000">
                <a:srgbClr val="4BAF31"/>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white"/>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rot="8390815">
            <a:off x="3294906" y="1741933"/>
            <a:ext cx="2162126" cy="2809106"/>
            <a:chOff x="4020870" y="2194485"/>
            <a:chExt cx="1102258" cy="1432090"/>
          </a:xfrm>
          <a:effectLst>
            <a:outerShdw blurRad="444500" dist="254000" dir="8100000" algn="tr" rotWithShape="0">
              <a:prstClr val="black">
                <a:alpha val="50000"/>
              </a:prstClr>
            </a:outerShdw>
          </a:effectLst>
        </p:grpSpPr>
        <p:sp>
          <p:nvSpPr>
            <p:cNvPr id="4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black"/>
                </a:solidFill>
                <a:latin typeface="微软雅黑" panose="020B0503020204020204" pitchFamily="34" charset="-122"/>
                <a:ea typeface="微软雅黑" panose="020B0503020204020204" pitchFamily="34" charset="-122"/>
              </a:endParaRPr>
            </a:p>
          </p:txBody>
        </p:sp>
        <p:sp>
          <p:nvSpPr>
            <p:cNvPr id="4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rgbClr val="004B7D"/>
                </a:gs>
                <a:gs pos="100000">
                  <a:srgbClr val="4BAF3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white"/>
                </a:solidFill>
                <a:latin typeface="微软雅黑" panose="020B0503020204020204" pitchFamily="34" charset="-122"/>
                <a:ea typeface="微软雅黑" panose="020B0503020204020204" pitchFamily="34" charset="-122"/>
              </a:endParaRPr>
            </a:p>
          </p:txBody>
        </p:sp>
      </p:grpSp>
      <p:sp>
        <p:nvSpPr>
          <p:cNvPr id="47" name="TextBox 23"/>
          <p:cNvSpPr txBox="1"/>
          <p:nvPr/>
        </p:nvSpPr>
        <p:spPr>
          <a:xfrm>
            <a:off x="7697941" y="2649327"/>
            <a:ext cx="3560590" cy="543867"/>
          </a:xfrm>
          <a:prstGeom prst="rect">
            <a:avLst/>
          </a:prstGeom>
          <a:noFill/>
        </p:spPr>
        <p:txBody>
          <a:bodyPr wrap="none" rtlCol="0">
            <a:spAutoFit/>
          </a:bodyPr>
          <a:lstStyle/>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48" name="TextBox 24"/>
          <p:cNvSpPr txBox="1"/>
          <p:nvPr/>
        </p:nvSpPr>
        <p:spPr>
          <a:xfrm>
            <a:off x="1267325" y="4800577"/>
            <a:ext cx="2294859" cy="769634"/>
          </a:xfrm>
          <a:prstGeom prst="rect">
            <a:avLst/>
          </a:prstGeom>
          <a:noFill/>
        </p:spPr>
        <p:txBody>
          <a:bodyPr wrap="square" rtlCol="0">
            <a:spAutoFit/>
          </a:bodyPr>
          <a:lstStyle/>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49" name="KSO_Shape"/>
          <p:cNvSpPr/>
          <p:nvPr/>
        </p:nvSpPr>
        <p:spPr bwMode="auto">
          <a:xfrm>
            <a:off x="3694102" y="2365832"/>
            <a:ext cx="1103684" cy="93812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anose="020B0503020204020204" pitchFamily="34" charset="-122"/>
            </a:endParaRPr>
          </a:p>
        </p:txBody>
      </p:sp>
      <p:sp>
        <p:nvSpPr>
          <p:cNvPr id="50" name="KSO_Shape"/>
          <p:cNvSpPr/>
          <p:nvPr/>
        </p:nvSpPr>
        <p:spPr bwMode="auto">
          <a:xfrm>
            <a:off x="7244487" y="4365345"/>
            <a:ext cx="1239817" cy="85134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anose="020B0503020204020204" pitchFamily="34" charset="-122"/>
            </a:endParaRPr>
          </a:p>
        </p:txBody>
      </p:sp>
      <p:sp>
        <p:nvSpPr>
          <p:cNvPr id="51" name="椭圆 50"/>
          <p:cNvSpPr/>
          <p:nvPr/>
        </p:nvSpPr>
        <p:spPr>
          <a:xfrm>
            <a:off x="3363185" y="3568037"/>
            <a:ext cx="832392" cy="832392"/>
          </a:xfrm>
          <a:prstGeom prst="ellipse">
            <a:avLst/>
          </a:prstGeom>
          <a:gradFill>
            <a:gsLst>
              <a:gs pos="0">
                <a:srgbClr val="004B7D"/>
              </a:gs>
              <a:gs pos="100000">
                <a:srgbClr val="4BAF31"/>
              </a:gs>
            </a:gsLst>
            <a:lin ang="162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1</a:t>
            </a:r>
            <a:endParaRPr lang="zh-CN" altLang="en-US" sz="2400" dirty="0">
              <a:solidFill>
                <a:prstClr val="white"/>
              </a:solidFill>
            </a:endParaRPr>
          </a:p>
        </p:txBody>
      </p:sp>
      <p:sp>
        <p:nvSpPr>
          <p:cNvPr id="52" name="椭圆 51"/>
          <p:cNvSpPr/>
          <p:nvPr/>
        </p:nvSpPr>
        <p:spPr>
          <a:xfrm>
            <a:off x="7914990" y="3348539"/>
            <a:ext cx="832392" cy="832392"/>
          </a:xfrm>
          <a:prstGeom prst="ellipse">
            <a:avLst/>
          </a:prstGeom>
          <a:gradFill>
            <a:gsLst>
              <a:gs pos="0">
                <a:srgbClr val="004B7D"/>
              </a:gs>
              <a:gs pos="100000">
                <a:srgbClr val="4BAF3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2</a:t>
            </a:r>
            <a:endParaRPr lang="zh-CN" altLang="en-US" sz="2400" dirty="0">
              <a:solidFill>
                <a:prstClr val="white"/>
              </a:solidFill>
            </a:endParaRPr>
          </a:p>
        </p:txBody>
      </p:sp>
      <p:grpSp>
        <p:nvGrpSpPr>
          <p:cNvPr id="20" name="组合 19"/>
          <p:cNvGrpSpPr/>
          <p:nvPr/>
        </p:nvGrpSpPr>
        <p:grpSpPr>
          <a:xfrm>
            <a:off x="568465" y="233770"/>
            <a:ext cx="2040416" cy="400110"/>
            <a:chOff x="378543" y="233770"/>
            <a:chExt cx="2040416" cy="400110"/>
          </a:xfrm>
        </p:grpSpPr>
        <p:sp>
          <p:nvSpPr>
            <p:cNvPr id="21"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22" name="组合 37"/>
            <p:cNvGrpSpPr/>
            <p:nvPr/>
          </p:nvGrpSpPr>
          <p:grpSpPr bwMode="auto">
            <a:xfrm rot="8400000">
              <a:off x="378543" y="364450"/>
              <a:ext cx="164225" cy="245348"/>
              <a:chOff x="0" y="0"/>
              <a:chExt cx="213756" cy="427512"/>
            </a:xfrm>
          </p:grpSpPr>
          <p:sp>
            <p:nvSpPr>
              <p:cNvPr id="23"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24"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par>
                              <p:cTn id="8" fill="hold">
                                <p:stCondLst>
                                  <p:cond delay="500"/>
                                </p:stCondLst>
                                <p:childTnLst>
                                  <p:par>
                                    <p:cTn id="9" presetID="2" presetClass="entr" presetSubtype="9" fill="hold" nodeType="afterEffect" p14:presetBounceEnd="44000">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14:bounceEnd="44000">
                                          <p:cBhvr additive="base">
                                            <p:cTn id="11" dur="500" fill="hold"/>
                                            <p:tgtEl>
                                              <p:spTgt spid="44"/>
                                            </p:tgtEl>
                                            <p:attrNameLst>
                                              <p:attrName>ppt_x</p:attrName>
                                            </p:attrNameLst>
                                          </p:cBhvr>
                                          <p:tavLst>
                                            <p:tav tm="0">
                                              <p:val>
                                                <p:strVal val="0-#ppt_w/2"/>
                                              </p:val>
                                            </p:tav>
                                            <p:tav tm="100000">
                                              <p:val>
                                                <p:strVal val="#ppt_x"/>
                                              </p:val>
                                            </p:tav>
                                          </p:tavLst>
                                        </p:anim>
                                        <p:anim calcmode="lin" valueType="num" p14:bounceEnd="44000">
                                          <p:cBhvr additive="base">
                                            <p:cTn id="12" dur="500" fill="hold"/>
                                            <p:tgtEl>
                                              <p:spTgt spid="44"/>
                                            </p:tgtEl>
                                            <p:attrNameLst>
                                              <p:attrName>ppt_y</p:attrName>
                                            </p:attrNameLst>
                                          </p:cBhvr>
                                          <p:tavLst>
                                            <p:tav tm="0">
                                              <p:val>
                                                <p:strVal val="0-#ppt_h/2"/>
                                              </p:val>
                                            </p:tav>
                                            <p:tav tm="100000">
                                              <p:val>
                                                <p:strVal val="#ppt_y"/>
                                              </p:val>
                                            </p:tav>
                                          </p:tavLst>
                                        </p:anim>
                                      </p:childTnLst>
                                    </p:cTn>
                                  </p:par>
                                  <p:par>
                                    <p:cTn id="13" presetID="53" presetClass="entr" presetSubtype="528"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fltVal val="0"/>
                                              </p:val>
                                            </p:tav>
                                            <p:tav tm="100000">
                                              <p:val>
                                                <p:strVal val="#ppt_w"/>
                                              </p:val>
                                            </p:tav>
                                          </p:tavLst>
                                        </p:anim>
                                        <p:anim calcmode="lin" valueType="num">
                                          <p:cBhvr>
                                            <p:cTn id="16" dur="500" fill="hold"/>
                                            <p:tgtEl>
                                              <p:spTgt spid="49"/>
                                            </p:tgtEl>
                                            <p:attrNameLst>
                                              <p:attrName>ppt_h</p:attrName>
                                            </p:attrNameLst>
                                          </p:cBhvr>
                                          <p:tavLst>
                                            <p:tav tm="0">
                                              <p:val>
                                                <p:fltVal val="0"/>
                                              </p:val>
                                            </p:tav>
                                            <p:tav tm="100000">
                                              <p:val>
                                                <p:strVal val="#ppt_h"/>
                                              </p:val>
                                            </p:tav>
                                          </p:tavLst>
                                        </p:anim>
                                        <p:animEffect transition="in" filter="fade">
                                          <p:cBhvr>
                                            <p:cTn id="17" dur="500"/>
                                            <p:tgtEl>
                                              <p:spTgt spid="49"/>
                                            </p:tgtEl>
                                          </p:cBhvr>
                                        </p:animEffect>
                                        <p:anim calcmode="lin" valueType="num">
                                          <p:cBhvr>
                                            <p:cTn id="18" dur="500" fill="hold"/>
                                            <p:tgtEl>
                                              <p:spTgt spid="49"/>
                                            </p:tgtEl>
                                            <p:attrNameLst>
                                              <p:attrName>ppt_x</p:attrName>
                                            </p:attrNameLst>
                                          </p:cBhvr>
                                          <p:tavLst>
                                            <p:tav tm="0">
                                              <p:val>
                                                <p:fltVal val="0.5"/>
                                              </p:val>
                                            </p:tav>
                                            <p:tav tm="100000">
                                              <p:val>
                                                <p:strVal val="#ppt_x"/>
                                              </p:val>
                                            </p:tav>
                                          </p:tavLst>
                                        </p:anim>
                                        <p:anim calcmode="lin" valueType="num">
                                          <p:cBhvr>
                                            <p:cTn id="19" dur="500" fill="hold"/>
                                            <p:tgtEl>
                                              <p:spTgt spid="49"/>
                                            </p:tgtEl>
                                            <p:attrNameLst>
                                              <p:attrName>ppt_y</p:attrName>
                                            </p:attrNameLst>
                                          </p:cBhvr>
                                          <p:tavLst>
                                            <p:tav tm="0">
                                              <p:val>
                                                <p:fltVal val="0.5"/>
                                              </p:val>
                                            </p:tav>
                                            <p:tav tm="100000">
                                              <p:val>
                                                <p:strVal val="#ppt_y"/>
                                              </p:val>
                                            </p:tav>
                                          </p:tavLst>
                                        </p:anim>
                                      </p:childTnLst>
                                    </p:cTn>
                                  </p:par>
                                  <p:par>
                                    <p:cTn id="20" presetID="53" presetClass="entr" presetSubtype="16" fill="hold" grpId="0" nodeType="withEffect">
                                      <p:stCondLst>
                                        <p:cond delay="250"/>
                                      </p:stCondLst>
                                      <p:childTnLst>
                                        <p:set>
                                          <p:cBhvr>
                                            <p:cTn id="21" dur="1" fill="hold">
                                              <p:stCondLst>
                                                <p:cond delay="0"/>
                                              </p:stCondLst>
                                            </p:cTn>
                                            <p:tgtEl>
                                              <p:spTgt spid="51"/>
                                            </p:tgtEl>
                                            <p:attrNameLst>
                                              <p:attrName>style.visibility</p:attrName>
                                            </p:attrNameLst>
                                          </p:cBhvr>
                                          <p:to>
                                            <p:strVal val="visible"/>
                                          </p:to>
                                        </p:set>
                                        <p:anim calcmode="lin" valueType="num">
                                          <p:cBhvr>
                                            <p:cTn id="22" dur="500" fill="hold"/>
                                            <p:tgtEl>
                                              <p:spTgt spid="51"/>
                                            </p:tgtEl>
                                            <p:attrNameLst>
                                              <p:attrName>ppt_w</p:attrName>
                                            </p:attrNameLst>
                                          </p:cBhvr>
                                          <p:tavLst>
                                            <p:tav tm="0">
                                              <p:val>
                                                <p:fltVal val="0"/>
                                              </p:val>
                                            </p:tav>
                                            <p:tav tm="100000">
                                              <p:val>
                                                <p:strVal val="#ppt_w"/>
                                              </p:val>
                                            </p:tav>
                                          </p:tavLst>
                                        </p:anim>
                                        <p:anim calcmode="lin" valueType="num">
                                          <p:cBhvr>
                                            <p:cTn id="23" dur="500" fill="hold"/>
                                            <p:tgtEl>
                                              <p:spTgt spid="51"/>
                                            </p:tgtEl>
                                            <p:attrNameLst>
                                              <p:attrName>ppt_h</p:attrName>
                                            </p:attrNameLst>
                                          </p:cBhvr>
                                          <p:tavLst>
                                            <p:tav tm="0">
                                              <p:val>
                                                <p:fltVal val="0"/>
                                              </p:val>
                                            </p:tav>
                                            <p:tav tm="100000">
                                              <p:val>
                                                <p:strVal val="#ppt_h"/>
                                              </p:val>
                                            </p:tav>
                                          </p:tavLst>
                                        </p:anim>
                                        <p:animEffect transition="in" filter="fade">
                                          <p:cBhvr>
                                            <p:cTn id="24" dur="500"/>
                                            <p:tgtEl>
                                              <p:spTgt spid="51"/>
                                            </p:tgtEl>
                                          </p:cBhvr>
                                        </p:animEffect>
                                      </p:childTnLst>
                                    </p:cTn>
                                  </p:par>
                                  <p:par>
                                    <p:cTn id="25" presetID="12" presetClass="entr" presetSubtype="8" fill="hold" grpId="0" nodeType="withEffect">
                                      <p:stCondLst>
                                        <p:cond delay="75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300"/>
                                            <p:tgtEl>
                                              <p:spTgt spid="48"/>
                                            </p:tgtEl>
                                            <p:attrNameLst>
                                              <p:attrName>ppt_x</p:attrName>
                                            </p:attrNameLst>
                                          </p:cBhvr>
                                          <p:tavLst>
                                            <p:tav tm="0">
                                              <p:val>
                                                <p:strVal val="#ppt_x-#ppt_w*1.125000"/>
                                              </p:val>
                                            </p:tav>
                                            <p:tav tm="100000">
                                              <p:val>
                                                <p:strVal val="#ppt_x"/>
                                              </p:val>
                                            </p:tav>
                                          </p:tavLst>
                                        </p:anim>
                                        <p:animEffect transition="in" filter="wipe(right)">
                                          <p:cBhvr>
                                            <p:cTn id="28" dur="300"/>
                                            <p:tgtEl>
                                              <p:spTgt spid="48"/>
                                            </p:tgtEl>
                                          </p:cBhvr>
                                        </p:animEffect>
                                      </p:childTnLst>
                                    </p:cTn>
                                  </p:par>
                                  <p:par>
                                    <p:cTn id="29" presetID="12" presetClass="entr" presetSubtype="8" fill="hold" grpId="0" nodeType="withEffect">
                                      <p:stCondLst>
                                        <p:cond delay="75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300"/>
                                            <p:tgtEl>
                                              <p:spTgt spid="41"/>
                                            </p:tgtEl>
                                            <p:attrNameLst>
                                              <p:attrName>ppt_x</p:attrName>
                                            </p:attrNameLst>
                                          </p:cBhvr>
                                          <p:tavLst>
                                            <p:tav tm="0">
                                              <p:val>
                                                <p:strVal val="#ppt_x-#ppt_w*1.125000"/>
                                              </p:val>
                                            </p:tav>
                                            <p:tav tm="100000">
                                              <p:val>
                                                <p:strVal val="#ppt_x"/>
                                              </p:val>
                                            </p:tav>
                                          </p:tavLst>
                                        </p:anim>
                                        <p:animEffect transition="in" filter="wipe(right)">
                                          <p:cBhvr>
                                            <p:cTn id="32" dur="300"/>
                                            <p:tgtEl>
                                              <p:spTgt spid="41"/>
                                            </p:tgtEl>
                                          </p:cBhvr>
                                        </p:animEffect>
                                      </p:childTnLst>
                                    </p:cTn>
                                  </p:par>
                                </p:childTnLst>
                              </p:cTn>
                            </p:par>
                            <p:par>
                              <p:cTn id="33" fill="hold">
                                <p:stCondLst>
                                  <p:cond delay="1000"/>
                                </p:stCondLst>
                                <p:childTnLst>
                                  <p:par>
                                    <p:cTn id="34" presetID="2" presetClass="entr" presetSubtype="6" fill="hold" grpId="0" nodeType="afterEffect" p14:presetBounceEnd="44000">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14:bounceEnd="44000">
                                          <p:cBhvr additive="base">
                                            <p:cTn id="36" dur="500" fill="hold"/>
                                            <p:tgtEl>
                                              <p:spTgt spid="43"/>
                                            </p:tgtEl>
                                            <p:attrNameLst>
                                              <p:attrName>ppt_x</p:attrName>
                                            </p:attrNameLst>
                                          </p:cBhvr>
                                          <p:tavLst>
                                            <p:tav tm="0">
                                              <p:val>
                                                <p:strVal val="1+#ppt_w/2"/>
                                              </p:val>
                                            </p:tav>
                                            <p:tav tm="100000">
                                              <p:val>
                                                <p:strVal val="#ppt_x"/>
                                              </p:val>
                                            </p:tav>
                                          </p:tavLst>
                                        </p:anim>
                                        <p:anim calcmode="lin" valueType="num" p14:bounceEnd="44000">
                                          <p:cBhvr additive="base">
                                            <p:cTn id="37" dur="500" fill="hold"/>
                                            <p:tgtEl>
                                              <p:spTgt spid="43"/>
                                            </p:tgtEl>
                                            <p:attrNameLst>
                                              <p:attrName>ppt_y</p:attrName>
                                            </p:attrNameLst>
                                          </p:cBhvr>
                                          <p:tavLst>
                                            <p:tav tm="0">
                                              <p:val>
                                                <p:strVal val="1+#ppt_h/2"/>
                                              </p:val>
                                            </p:tav>
                                            <p:tav tm="100000">
                                              <p:val>
                                                <p:strVal val="#ppt_y"/>
                                              </p:val>
                                            </p:tav>
                                          </p:tavLst>
                                        </p:anim>
                                      </p:childTnLst>
                                    </p:cTn>
                                  </p:par>
                                  <p:par>
                                    <p:cTn id="38" presetID="53" presetClass="entr" presetSubtype="16" fill="hold" grpId="0" nodeType="withEffect">
                                      <p:stCondLst>
                                        <p:cond delay="25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fltVal val="0"/>
                                              </p:val>
                                            </p:tav>
                                            <p:tav tm="100000">
                                              <p:val>
                                                <p:strVal val="#ppt_h"/>
                                              </p:val>
                                            </p:tav>
                                          </p:tavLst>
                                        </p:anim>
                                        <p:animEffect transition="in" filter="fade">
                                          <p:cBhvr>
                                            <p:cTn id="42" dur="500"/>
                                            <p:tgtEl>
                                              <p:spTgt spid="52"/>
                                            </p:tgtEl>
                                          </p:cBhvr>
                                        </p:animEffect>
                                      </p:childTnLst>
                                    </p:cTn>
                                  </p:par>
                                  <p:par>
                                    <p:cTn id="43" presetID="53" presetClass="entr" presetSubtype="528"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anim calcmode="lin" valueType="num">
                                          <p:cBhvr>
                                            <p:cTn id="48" dur="500" fill="hold"/>
                                            <p:tgtEl>
                                              <p:spTgt spid="50"/>
                                            </p:tgtEl>
                                            <p:attrNameLst>
                                              <p:attrName>ppt_x</p:attrName>
                                            </p:attrNameLst>
                                          </p:cBhvr>
                                          <p:tavLst>
                                            <p:tav tm="0">
                                              <p:val>
                                                <p:fltVal val="0.5"/>
                                              </p:val>
                                            </p:tav>
                                            <p:tav tm="100000">
                                              <p:val>
                                                <p:strVal val="#ppt_x"/>
                                              </p:val>
                                            </p:tav>
                                          </p:tavLst>
                                        </p:anim>
                                        <p:anim calcmode="lin" valueType="num">
                                          <p:cBhvr>
                                            <p:cTn id="49" dur="500" fill="hold"/>
                                            <p:tgtEl>
                                              <p:spTgt spid="50"/>
                                            </p:tgtEl>
                                            <p:attrNameLst>
                                              <p:attrName>ppt_y</p:attrName>
                                            </p:attrNameLst>
                                          </p:cBhvr>
                                          <p:tavLst>
                                            <p:tav tm="0">
                                              <p:val>
                                                <p:fltVal val="0.5"/>
                                              </p:val>
                                            </p:tav>
                                            <p:tav tm="100000">
                                              <p:val>
                                                <p:strVal val="#ppt_y"/>
                                              </p:val>
                                            </p:tav>
                                          </p:tavLst>
                                        </p:anim>
                                      </p:childTnLst>
                                    </p:cTn>
                                  </p:par>
                                  <p:par>
                                    <p:cTn id="50" presetID="12" presetClass="entr" presetSubtype="2" fill="hold" grpId="0" nodeType="withEffect">
                                      <p:stCondLst>
                                        <p:cond delay="75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300"/>
                                            <p:tgtEl>
                                              <p:spTgt spid="42"/>
                                            </p:tgtEl>
                                            <p:attrNameLst>
                                              <p:attrName>ppt_x</p:attrName>
                                            </p:attrNameLst>
                                          </p:cBhvr>
                                          <p:tavLst>
                                            <p:tav tm="0">
                                              <p:val>
                                                <p:strVal val="#ppt_x+#ppt_w*1.125000"/>
                                              </p:val>
                                            </p:tav>
                                            <p:tav tm="100000">
                                              <p:val>
                                                <p:strVal val="#ppt_x"/>
                                              </p:val>
                                            </p:tav>
                                          </p:tavLst>
                                        </p:anim>
                                        <p:animEffect transition="in" filter="wipe(left)">
                                          <p:cBhvr>
                                            <p:cTn id="53" dur="300"/>
                                            <p:tgtEl>
                                              <p:spTgt spid="42"/>
                                            </p:tgtEl>
                                          </p:cBhvr>
                                        </p:animEffect>
                                      </p:childTnLst>
                                    </p:cTn>
                                  </p:par>
                                  <p:par>
                                    <p:cTn id="54" presetID="12" presetClass="entr" presetSubtype="2" fill="hold" grpId="0" nodeType="withEffect">
                                      <p:stCondLst>
                                        <p:cond delay="750"/>
                                      </p:stCondLst>
                                      <p:childTnLst>
                                        <p:set>
                                          <p:cBhvr>
                                            <p:cTn id="55" dur="1" fill="hold">
                                              <p:stCondLst>
                                                <p:cond delay="0"/>
                                              </p:stCondLst>
                                            </p:cTn>
                                            <p:tgtEl>
                                              <p:spTgt spid="47"/>
                                            </p:tgtEl>
                                            <p:attrNameLst>
                                              <p:attrName>style.visibility</p:attrName>
                                            </p:attrNameLst>
                                          </p:cBhvr>
                                          <p:to>
                                            <p:strVal val="visible"/>
                                          </p:to>
                                        </p:set>
                                        <p:anim calcmode="lin" valueType="num">
                                          <p:cBhvr additive="base">
                                            <p:cTn id="56" dur="300"/>
                                            <p:tgtEl>
                                              <p:spTgt spid="47"/>
                                            </p:tgtEl>
                                            <p:attrNameLst>
                                              <p:attrName>ppt_x</p:attrName>
                                            </p:attrNameLst>
                                          </p:cBhvr>
                                          <p:tavLst>
                                            <p:tav tm="0">
                                              <p:val>
                                                <p:strVal val="#ppt_x+#ppt_w*1.125000"/>
                                              </p:val>
                                            </p:tav>
                                            <p:tav tm="100000">
                                              <p:val>
                                                <p:strVal val="#ppt_x"/>
                                              </p:val>
                                            </p:tav>
                                          </p:tavLst>
                                        </p:anim>
                                        <p:animEffect transition="in" filter="wipe(left)">
                                          <p:cBhvr>
                                            <p:cTn id="57" dur="3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1" grpId="0"/>
          <p:bldP spid="42" grpId="0"/>
          <p:bldP spid="43" grpId="0" animBg="1"/>
          <p:bldP spid="47" grpId="0"/>
          <p:bldP spid="48" grpId="0"/>
          <p:bldP spid="49" grpId="0" animBg="1"/>
          <p:bldP spid="50" grpId="0" animBg="1"/>
          <p:bldP spid="51" grpId="0" animBg="1"/>
          <p:bldP spid="52"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par>
                              <p:cTn id="8" fill="hold">
                                <p:stCondLst>
                                  <p:cond delay="500"/>
                                </p:stCondLst>
                                <p:childTnLst>
                                  <p:par>
                                    <p:cTn id="9" presetID="2" presetClass="entr" presetSubtype="9"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0-#ppt_h/2"/>
                                              </p:val>
                                            </p:tav>
                                            <p:tav tm="100000">
                                              <p:val>
                                                <p:strVal val="#ppt_y"/>
                                              </p:val>
                                            </p:tav>
                                          </p:tavLst>
                                        </p:anim>
                                      </p:childTnLst>
                                    </p:cTn>
                                  </p:par>
                                  <p:par>
                                    <p:cTn id="13" presetID="53" presetClass="entr" presetSubtype="528"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fltVal val="0"/>
                                              </p:val>
                                            </p:tav>
                                            <p:tav tm="100000">
                                              <p:val>
                                                <p:strVal val="#ppt_w"/>
                                              </p:val>
                                            </p:tav>
                                          </p:tavLst>
                                        </p:anim>
                                        <p:anim calcmode="lin" valueType="num">
                                          <p:cBhvr>
                                            <p:cTn id="16" dur="500" fill="hold"/>
                                            <p:tgtEl>
                                              <p:spTgt spid="49"/>
                                            </p:tgtEl>
                                            <p:attrNameLst>
                                              <p:attrName>ppt_h</p:attrName>
                                            </p:attrNameLst>
                                          </p:cBhvr>
                                          <p:tavLst>
                                            <p:tav tm="0">
                                              <p:val>
                                                <p:fltVal val="0"/>
                                              </p:val>
                                            </p:tav>
                                            <p:tav tm="100000">
                                              <p:val>
                                                <p:strVal val="#ppt_h"/>
                                              </p:val>
                                            </p:tav>
                                          </p:tavLst>
                                        </p:anim>
                                        <p:animEffect transition="in" filter="fade">
                                          <p:cBhvr>
                                            <p:cTn id="17" dur="500"/>
                                            <p:tgtEl>
                                              <p:spTgt spid="49"/>
                                            </p:tgtEl>
                                          </p:cBhvr>
                                        </p:animEffect>
                                        <p:anim calcmode="lin" valueType="num">
                                          <p:cBhvr>
                                            <p:cTn id="18" dur="500" fill="hold"/>
                                            <p:tgtEl>
                                              <p:spTgt spid="49"/>
                                            </p:tgtEl>
                                            <p:attrNameLst>
                                              <p:attrName>ppt_x</p:attrName>
                                            </p:attrNameLst>
                                          </p:cBhvr>
                                          <p:tavLst>
                                            <p:tav tm="0">
                                              <p:val>
                                                <p:fltVal val="0.5"/>
                                              </p:val>
                                            </p:tav>
                                            <p:tav tm="100000">
                                              <p:val>
                                                <p:strVal val="#ppt_x"/>
                                              </p:val>
                                            </p:tav>
                                          </p:tavLst>
                                        </p:anim>
                                        <p:anim calcmode="lin" valueType="num">
                                          <p:cBhvr>
                                            <p:cTn id="19" dur="500" fill="hold"/>
                                            <p:tgtEl>
                                              <p:spTgt spid="49"/>
                                            </p:tgtEl>
                                            <p:attrNameLst>
                                              <p:attrName>ppt_y</p:attrName>
                                            </p:attrNameLst>
                                          </p:cBhvr>
                                          <p:tavLst>
                                            <p:tav tm="0">
                                              <p:val>
                                                <p:fltVal val="0.5"/>
                                              </p:val>
                                            </p:tav>
                                            <p:tav tm="100000">
                                              <p:val>
                                                <p:strVal val="#ppt_y"/>
                                              </p:val>
                                            </p:tav>
                                          </p:tavLst>
                                        </p:anim>
                                      </p:childTnLst>
                                    </p:cTn>
                                  </p:par>
                                  <p:par>
                                    <p:cTn id="20" presetID="53" presetClass="entr" presetSubtype="16" fill="hold" grpId="0" nodeType="withEffect">
                                      <p:stCondLst>
                                        <p:cond delay="250"/>
                                      </p:stCondLst>
                                      <p:childTnLst>
                                        <p:set>
                                          <p:cBhvr>
                                            <p:cTn id="21" dur="1" fill="hold">
                                              <p:stCondLst>
                                                <p:cond delay="0"/>
                                              </p:stCondLst>
                                            </p:cTn>
                                            <p:tgtEl>
                                              <p:spTgt spid="51"/>
                                            </p:tgtEl>
                                            <p:attrNameLst>
                                              <p:attrName>style.visibility</p:attrName>
                                            </p:attrNameLst>
                                          </p:cBhvr>
                                          <p:to>
                                            <p:strVal val="visible"/>
                                          </p:to>
                                        </p:set>
                                        <p:anim calcmode="lin" valueType="num">
                                          <p:cBhvr>
                                            <p:cTn id="22" dur="500" fill="hold"/>
                                            <p:tgtEl>
                                              <p:spTgt spid="51"/>
                                            </p:tgtEl>
                                            <p:attrNameLst>
                                              <p:attrName>ppt_w</p:attrName>
                                            </p:attrNameLst>
                                          </p:cBhvr>
                                          <p:tavLst>
                                            <p:tav tm="0">
                                              <p:val>
                                                <p:fltVal val="0"/>
                                              </p:val>
                                            </p:tav>
                                            <p:tav tm="100000">
                                              <p:val>
                                                <p:strVal val="#ppt_w"/>
                                              </p:val>
                                            </p:tav>
                                          </p:tavLst>
                                        </p:anim>
                                        <p:anim calcmode="lin" valueType="num">
                                          <p:cBhvr>
                                            <p:cTn id="23" dur="500" fill="hold"/>
                                            <p:tgtEl>
                                              <p:spTgt spid="51"/>
                                            </p:tgtEl>
                                            <p:attrNameLst>
                                              <p:attrName>ppt_h</p:attrName>
                                            </p:attrNameLst>
                                          </p:cBhvr>
                                          <p:tavLst>
                                            <p:tav tm="0">
                                              <p:val>
                                                <p:fltVal val="0"/>
                                              </p:val>
                                            </p:tav>
                                            <p:tav tm="100000">
                                              <p:val>
                                                <p:strVal val="#ppt_h"/>
                                              </p:val>
                                            </p:tav>
                                          </p:tavLst>
                                        </p:anim>
                                        <p:animEffect transition="in" filter="fade">
                                          <p:cBhvr>
                                            <p:cTn id="24" dur="500"/>
                                            <p:tgtEl>
                                              <p:spTgt spid="51"/>
                                            </p:tgtEl>
                                          </p:cBhvr>
                                        </p:animEffect>
                                      </p:childTnLst>
                                    </p:cTn>
                                  </p:par>
                                  <p:par>
                                    <p:cTn id="25" presetID="12" presetClass="entr" presetSubtype="8" fill="hold" grpId="0" nodeType="withEffect">
                                      <p:stCondLst>
                                        <p:cond delay="75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300"/>
                                            <p:tgtEl>
                                              <p:spTgt spid="48"/>
                                            </p:tgtEl>
                                            <p:attrNameLst>
                                              <p:attrName>ppt_x</p:attrName>
                                            </p:attrNameLst>
                                          </p:cBhvr>
                                          <p:tavLst>
                                            <p:tav tm="0">
                                              <p:val>
                                                <p:strVal val="#ppt_x-#ppt_w*1.125000"/>
                                              </p:val>
                                            </p:tav>
                                            <p:tav tm="100000">
                                              <p:val>
                                                <p:strVal val="#ppt_x"/>
                                              </p:val>
                                            </p:tav>
                                          </p:tavLst>
                                        </p:anim>
                                        <p:animEffect transition="in" filter="wipe(right)">
                                          <p:cBhvr>
                                            <p:cTn id="28" dur="300"/>
                                            <p:tgtEl>
                                              <p:spTgt spid="48"/>
                                            </p:tgtEl>
                                          </p:cBhvr>
                                        </p:animEffect>
                                      </p:childTnLst>
                                    </p:cTn>
                                  </p:par>
                                  <p:par>
                                    <p:cTn id="29" presetID="12" presetClass="entr" presetSubtype="8" fill="hold" grpId="0" nodeType="withEffect">
                                      <p:stCondLst>
                                        <p:cond delay="75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300"/>
                                            <p:tgtEl>
                                              <p:spTgt spid="41"/>
                                            </p:tgtEl>
                                            <p:attrNameLst>
                                              <p:attrName>ppt_x</p:attrName>
                                            </p:attrNameLst>
                                          </p:cBhvr>
                                          <p:tavLst>
                                            <p:tav tm="0">
                                              <p:val>
                                                <p:strVal val="#ppt_x-#ppt_w*1.125000"/>
                                              </p:val>
                                            </p:tav>
                                            <p:tav tm="100000">
                                              <p:val>
                                                <p:strVal val="#ppt_x"/>
                                              </p:val>
                                            </p:tav>
                                          </p:tavLst>
                                        </p:anim>
                                        <p:animEffect transition="in" filter="wipe(right)">
                                          <p:cBhvr>
                                            <p:cTn id="32" dur="300"/>
                                            <p:tgtEl>
                                              <p:spTgt spid="41"/>
                                            </p:tgtEl>
                                          </p:cBhvr>
                                        </p:animEffect>
                                      </p:childTnLst>
                                    </p:cTn>
                                  </p:par>
                                </p:childTnLst>
                              </p:cTn>
                            </p:par>
                            <p:par>
                              <p:cTn id="33" fill="hold">
                                <p:stCondLst>
                                  <p:cond delay="1000"/>
                                </p:stCondLst>
                                <p:childTnLst>
                                  <p:par>
                                    <p:cTn id="34" presetID="2" presetClass="entr" presetSubtype="6" fill="hold" grpId="0" nodeType="after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500" fill="hold"/>
                                            <p:tgtEl>
                                              <p:spTgt spid="43"/>
                                            </p:tgtEl>
                                            <p:attrNameLst>
                                              <p:attrName>ppt_x</p:attrName>
                                            </p:attrNameLst>
                                          </p:cBhvr>
                                          <p:tavLst>
                                            <p:tav tm="0">
                                              <p:val>
                                                <p:strVal val="1+#ppt_w/2"/>
                                              </p:val>
                                            </p:tav>
                                            <p:tav tm="100000">
                                              <p:val>
                                                <p:strVal val="#ppt_x"/>
                                              </p:val>
                                            </p:tav>
                                          </p:tavLst>
                                        </p:anim>
                                        <p:anim calcmode="lin" valueType="num">
                                          <p:cBhvr additive="base">
                                            <p:cTn id="37" dur="500" fill="hold"/>
                                            <p:tgtEl>
                                              <p:spTgt spid="43"/>
                                            </p:tgtEl>
                                            <p:attrNameLst>
                                              <p:attrName>ppt_y</p:attrName>
                                            </p:attrNameLst>
                                          </p:cBhvr>
                                          <p:tavLst>
                                            <p:tav tm="0">
                                              <p:val>
                                                <p:strVal val="1+#ppt_h/2"/>
                                              </p:val>
                                            </p:tav>
                                            <p:tav tm="100000">
                                              <p:val>
                                                <p:strVal val="#ppt_y"/>
                                              </p:val>
                                            </p:tav>
                                          </p:tavLst>
                                        </p:anim>
                                      </p:childTnLst>
                                    </p:cTn>
                                  </p:par>
                                  <p:par>
                                    <p:cTn id="38" presetID="53" presetClass="entr" presetSubtype="16" fill="hold" grpId="0" nodeType="withEffect">
                                      <p:stCondLst>
                                        <p:cond delay="25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fltVal val="0"/>
                                              </p:val>
                                            </p:tav>
                                            <p:tav tm="100000">
                                              <p:val>
                                                <p:strVal val="#ppt_h"/>
                                              </p:val>
                                            </p:tav>
                                          </p:tavLst>
                                        </p:anim>
                                        <p:animEffect transition="in" filter="fade">
                                          <p:cBhvr>
                                            <p:cTn id="42" dur="500"/>
                                            <p:tgtEl>
                                              <p:spTgt spid="52"/>
                                            </p:tgtEl>
                                          </p:cBhvr>
                                        </p:animEffect>
                                      </p:childTnLst>
                                    </p:cTn>
                                  </p:par>
                                  <p:par>
                                    <p:cTn id="43" presetID="53" presetClass="entr" presetSubtype="528"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anim calcmode="lin" valueType="num">
                                          <p:cBhvr>
                                            <p:cTn id="48" dur="500" fill="hold"/>
                                            <p:tgtEl>
                                              <p:spTgt spid="50"/>
                                            </p:tgtEl>
                                            <p:attrNameLst>
                                              <p:attrName>ppt_x</p:attrName>
                                            </p:attrNameLst>
                                          </p:cBhvr>
                                          <p:tavLst>
                                            <p:tav tm="0">
                                              <p:val>
                                                <p:fltVal val="0.5"/>
                                              </p:val>
                                            </p:tav>
                                            <p:tav tm="100000">
                                              <p:val>
                                                <p:strVal val="#ppt_x"/>
                                              </p:val>
                                            </p:tav>
                                          </p:tavLst>
                                        </p:anim>
                                        <p:anim calcmode="lin" valueType="num">
                                          <p:cBhvr>
                                            <p:cTn id="49" dur="500" fill="hold"/>
                                            <p:tgtEl>
                                              <p:spTgt spid="50"/>
                                            </p:tgtEl>
                                            <p:attrNameLst>
                                              <p:attrName>ppt_y</p:attrName>
                                            </p:attrNameLst>
                                          </p:cBhvr>
                                          <p:tavLst>
                                            <p:tav tm="0">
                                              <p:val>
                                                <p:fltVal val="0.5"/>
                                              </p:val>
                                            </p:tav>
                                            <p:tav tm="100000">
                                              <p:val>
                                                <p:strVal val="#ppt_y"/>
                                              </p:val>
                                            </p:tav>
                                          </p:tavLst>
                                        </p:anim>
                                      </p:childTnLst>
                                    </p:cTn>
                                  </p:par>
                                  <p:par>
                                    <p:cTn id="50" presetID="12" presetClass="entr" presetSubtype="2" fill="hold" grpId="0" nodeType="withEffect">
                                      <p:stCondLst>
                                        <p:cond delay="75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300"/>
                                            <p:tgtEl>
                                              <p:spTgt spid="42"/>
                                            </p:tgtEl>
                                            <p:attrNameLst>
                                              <p:attrName>ppt_x</p:attrName>
                                            </p:attrNameLst>
                                          </p:cBhvr>
                                          <p:tavLst>
                                            <p:tav tm="0">
                                              <p:val>
                                                <p:strVal val="#ppt_x+#ppt_w*1.125000"/>
                                              </p:val>
                                            </p:tav>
                                            <p:tav tm="100000">
                                              <p:val>
                                                <p:strVal val="#ppt_x"/>
                                              </p:val>
                                            </p:tav>
                                          </p:tavLst>
                                        </p:anim>
                                        <p:animEffect transition="in" filter="wipe(left)">
                                          <p:cBhvr>
                                            <p:cTn id="53" dur="300"/>
                                            <p:tgtEl>
                                              <p:spTgt spid="42"/>
                                            </p:tgtEl>
                                          </p:cBhvr>
                                        </p:animEffect>
                                      </p:childTnLst>
                                    </p:cTn>
                                  </p:par>
                                  <p:par>
                                    <p:cTn id="54" presetID="12" presetClass="entr" presetSubtype="2" fill="hold" grpId="0" nodeType="withEffect">
                                      <p:stCondLst>
                                        <p:cond delay="750"/>
                                      </p:stCondLst>
                                      <p:childTnLst>
                                        <p:set>
                                          <p:cBhvr>
                                            <p:cTn id="55" dur="1" fill="hold">
                                              <p:stCondLst>
                                                <p:cond delay="0"/>
                                              </p:stCondLst>
                                            </p:cTn>
                                            <p:tgtEl>
                                              <p:spTgt spid="47"/>
                                            </p:tgtEl>
                                            <p:attrNameLst>
                                              <p:attrName>style.visibility</p:attrName>
                                            </p:attrNameLst>
                                          </p:cBhvr>
                                          <p:to>
                                            <p:strVal val="visible"/>
                                          </p:to>
                                        </p:set>
                                        <p:anim calcmode="lin" valueType="num">
                                          <p:cBhvr additive="base">
                                            <p:cTn id="56" dur="300"/>
                                            <p:tgtEl>
                                              <p:spTgt spid="47"/>
                                            </p:tgtEl>
                                            <p:attrNameLst>
                                              <p:attrName>ppt_x</p:attrName>
                                            </p:attrNameLst>
                                          </p:cBhvr>
                                          <p:tavLst>
                                            <p:tav tm="0">
                                              <p:val>
                                                <p:strVal val="#ppt_x+#ppt_w*1.125000"/>
                                              </p:val>
                                            </p:tav>
                                            <p:tav tm="100000">
                                              <p:val>
                                                <p:strVal val="#ppt_x"/>
                                              </p:val>
                                            </p:tav>
                                          </p:tavLst>
                                        </p:anim>
                                        <p:animEffect transition="in" filter="wipe(left)">
                                          <p:cBhvr>
                                            <p:cTn id="57" dur="3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1" grpId="0"/>
          <p:bldP spid="42" grpId="0"/>
          <p:bldP spid="43" grpId="0" animBg="1"/>
          <p:bldP spid="47" grpId="0"/>
          <p:bldP spid="48" grpId="0"/>
          <p:bldP spid="49" grpId="0" animBg="1"/>
          <p:bldP spid="50" grpId="0" animBg="1"/>
          <p:bldP spid="51" grpId="0" animBg="1"/>
          <p:bldP spid="52"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141270" y="4409066"/>
            <a:ext cx="2126199" cy="742126"/>
            <a:chOff x="1371639" y="2725392"/>
            <a:chExt cx="2126199" cy="742126"/>
          </a:xfrm>
        </p:grpSpPr>
        <p:sp>
          <p:nvSpPr>
            <p:cNvPr id="41" name="文本框 15"/>
            <p:cNvSpPr txBox="1"/>
            <p:nvPr/>
          </p:nvSpPr>
          <p:spPr>
            <a:xfrm flipH="1">
              <a:off x="1371639" y="2725392"/>
              <a:ext cx="2126199" cy="461665"/>
            </a:xfrm>
            <a:prstGeom prst="rect">
              <a:avLst/>
            </a:prstGeom>
            <a:noFill/>
          </p:spPr>
          <p:txBody>
            <a:bodyPr wrap="square" lIns="91440" tIns="45720" rIns="91440" bIns="45720" rtlCol="0">
              <a:spAutoFit/>
            </a:bodyPr>
            <a:lstStyle/>
            <a:p>
              <a:pPr algn="ctr"/>
              <a:r>
                <a:rPr lang="zh-CN" altLang="en-US" sz="24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工作回顾</a:t>
              </a:r>
              <a:endParaRPr lang="zh-CN" altLang="en-US" sz="24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42" name="文本框 15"/>
            <p:cNvSpPr txBox="1"/>
            <p:nvPr/>
          </p:nvSpPr>
          <p:spPr>
            <a:xfrm flipH="1">
              <a:off x="1540440" y="3128964"/>
              <a:ext cx="1815713" cy="338554"/>
            </a:xfrm>
            <a:prstGeom prst="rect">
              <a:avLst/>
            </a:prstGeom>
            <a:noFill/>
          </p:spPr>
          <p:txBody>
            <a:bodyPr wrap="square" lIns="91440" tIns="45720" rIns="91440" bIns="45720" rtlCol="0">
              <a:spAutoFit/>
            </a:bodyPr>
            <a:lstStyle/>
            <a:p>
              <a:pPr algn="ctr"/>
              <a:r>
                <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（近年来工作情况）</a:t>
              </a:r>
              <a:endPar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976178" y="4409066"/>
            <a:ext cx="1814268" cy="742126"/>
            <a:chOff x="3370889" y="4454430"/>
            <a:chExt cx="1814268" cy="742126"/>
          </a:xfrm>
        </p:grpSpPr>
        <p:sp>
          <p:nvSpPr>
            <p:cNvPr id="56" name="文本框 15"/>
            <p:cNvSpPr txBox="1"/>
            <p:nvPr/>
          </p:nvSpPr>
          <p:spPr>
            <a:xfrm flipH="1">
              <a:off x="3553331" y="4454430"/>
              <a:ext cx="1449384" cy="461665"/>
            </a:xfrm>
            <a:prstGeom prst="rect">
              <a:avLst/>
            </a:prstGeom>
            <a:noFill/>
          </p:spPr>
          <p:txBody>
            <a:bodyPr wrap="square" lIns="91440" tIns="45720" rIns="91440" bIns="45720" rtlCol="0">
              <a:spAutoFit/>
            </a:bodyPr>
            <a:lstStyle/>
            <a:p>
              <a:pPr algn="ctr"/>
              <a:r>
                <a:rPr lang="zh-CN" altLang="en-US" sz="24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自我评价</a:t>
              </a:r>
              <a:endParaRPr lang="zh-CN" altLang="en-US" sz="24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57" name="文本框 15"/>
            <p:cNvSpPr txBox="1"/>
            <p:nvPr/>
          </p:nvSpPr>
          <p:spPr>
            <a:xfrm flipH="1">
              <a:off x="3370889" y="4858002"/>
              <a:ext cx="1814268" cy="338554"/>
            </a:xfrm>
            <a:prstGeom prst="rect">
              <a:avLst/>
            </a:prstGeom>
            <a:noFill/>
          </p:spPr>
          <p:txBody>
            <a:bodyPr wrap="square" lIns="91440" tIns="45720" rIns="91440" bIns="45720" rtlCol="0">
              <a:spAutoFit/>
            </a:bodyPr>
            <a:lstStyle/>
            <a:p>
              <a:pPr algn="ctr"/>
              <a:r>
                <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（对自己的看法）</a:t>
              </a:r>
              <a:endPar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6352503" y="4409066"/>
            <a:ext cx="2126199" cy="742126"/>
            <a:chOff x="5125422" y="2736155"/>
            <a:chExt cx="2126199" cy="742126"/>
          </a:xfrm>
        </p:grpSpPr>
        <p:sp>
          <p:nvSpPr>
            <p:cNvPr id="80" name="文本框 15"/>
            <p:cNvSpPr txBox="1"/>
            <p:nvPr/>
          </p:nvSpPr>
          <p:spPr>
            <a:xfrm flipH="1">
              <a:off x="5125422" y="2736155"/>
              <a:ext cx="2126199" cy="461665"/>
            </a:xfrm>
            <a:prstGeom prst="rect">
              <a:avLst/>
            </a:prstGeom>
            <a:noFill/>
          </p:spPr>
          <p:txBody>
            <a:bodyPr wrap="square" lIns="91440" tIns="45720" rIns="91440" bIns="45720" rtlCol="0">
              <a:spAutoFit/>
            </a:bodyPr>
            <a:lstStyle/>
            <a:p>
              <a:pPr algn="ctr"/>
              <a:r>
                <a:rPr lang="zh-CN" altLang="en-US" sz="24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工作体会</a:t>
              </a:r>
              <a:endParaRPr lang="zh-CN" altLang="en-US" sz="24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81" name="文本框 15"/>
            <p:cNvSpPr txBox="1"/>
            <p:nvPr/>
          </p:nvSpPr>
          <p:spPr>
            <a:xfrm flipH="1">
              <a:off x="5316584" y="3139727"/>
              <a:ext cx="1611012" cy="338554"/>
            </a:xfrm>
            <a:prstGeom prst="rect">
              <a:avLst/>
            </a:prstGeom>
            <a:noFill/>
          </p:spPr>
          <p:txBody>
            <a:bodyPr wrap="square" lIns="91440" tIns="45720" rIns="91440" bIns="45720" rtlCol="0">
              <a:spAutoFit/>
            </a:bodyPr>
            <a:lstStyle/>
            <a:p>
              <a:r>
                <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（对工作的感悟）</a:t>
              </a:r>
              <a:endPar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8981062" y="4409066"/>
            <a:ext cx="2126199" cy="742126"/>
            <a:chOff x="7066755" y="4462992"/>
            <a:chExt cx="2126199" cy="742126"/>
          </a:xfrm>
        </p:grpSpPr>
        <p:sp>
          <p:nvSpPr>
            <p:cNvPr id="95" name="文本框 15"/>
            <p:cNvSpPr txBox="1"/>
            <p:nvPr/>
          </p:nvSpPr>
          <p:spPr>
            <a:xfrm flipH="1">
              <a:off x="7066755" y="4462992"/>
              <a:ext cx="2126199" cy="461665"/>
            </a:xfrm>
            <a:prstGeom prst="rect">
              <a:avLst/>
            </a:prstGeom>
            <a:noFill/>
          </p:spPr>
          <p:txBody>
            <a:bodyPr wrap="square" lIns="91440" tIns="45720" rIns="91440" bIns="45720" rtlCol="0">
              <a:spAutoFit/>
            </a:bodyPr>
            <a:lstStyle/>
            <a:p>
              <a:pPr algn="ctr"/>
              <a:r>
                <a:rPr lang="zh-CN" altLang="en-US" sz="24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工作展望</a:t>
              </a:r>
              <a:endParaRPr lang="zh-CN" altLang="en-US" sz="24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96" name="文本框 15"/>
            <p:cNvSpPr txBox="1"/>
            <p:nvPr/>
          </p:nvSpPr>
          <p:spPr>
            <a:xfrm flipH="1">
              <a:off x="7164989" y="4866564"/>
              <a:ext cx="2027965" cy="338554"/>
            </a:xfrm>
            <a:prstGeom prst="rect">
              <a:avLst/>
            </a:prstGeom>
            <a:noFill/>
          </p:spPr>
          <p:txBody>
            <a:bodyPr wrap="square" lIns="91440" tIns="45720" rIns="91440" bIns="45720" rtlCol="0">
              <a:spAutoFit/>
            </a:bodyPr>
            <a:lstStyle/>
            <a:p>
              <a:pPr algn="ctr"/>
              <a:r>
                <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（对未来的规划）</a:t>
              </a:r>
              <a:endPar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grpSp>
        <p:nvGrpSpPr>
          <p:cNvPr id="16" name="组合 15"/>
          <p:cNvGrpSpPr>
            <a:grpSpLocks noChangeAspect="1"/>
          </p:cNvGrpSpPr>
          <p:nvPr/>
        </p:nvGrpSpPr>
        <p:grpSpPr>
          <a:xfrm>
            <a:off x="1513997" y="2685417"/>
            <a:ext cx="1512000" cy="1339590"/>
            <a:chOff x="1670304" y="4166997"/>
            <a:chExt cx="1368000" cy="1212010"/>
          </a:xfrm>
        </p:grpSpPr>
        <p:grpSp>
          <p:nvGrpSpPr>
            <p:cNvPr id="113" name="组合 112"/>
            <p:cNvGrpSpPr/>
            <p:nvPr/>
          </p:nvGrpSpPr>
          <p:grpSpPr>
            <a:xfrm>
              <a:off x="1670304" y="4166997"/>
              <a:ext cx="1368000" cy="1212010"/>
              <a:chOff x="3295851" y="2263221"/>
              <a:chExt cx="2643765" cy="2343151"/>
            </a:xfrm>
          </p:grpSpPr>
          <p:sp>
            <p:nvSpPr>
              <p:cNvPr id="131" name="Freeform 5"/>
              <p:cNvSpPr/>
              <p:nvPr/>
            </p:nvSpPr>
            <p:spPr bwMode="auto">
              <a:xfrm rot="10800000">
                <a:off x="3295851"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913765"/>
                <a:endParaRPr lang="zh-CN" altLang="en-US">
                  <a:solidFill>
                    <a:srgbClr val="00B0F0"/>
                  </a:solidFill>
                </a:endParaRPr>
              </a:p>
            </p:txBody>
          </p:sp>
          <p:sp>
            <p:nvSpPr>
              <p:cNvPr id="132"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B7D"/>
              </a:solidFill>
              <a:ln w="25400">
                <a:noFill/>
              </a:ln>
              <a:effectLst>
                <a:innerShdw blurRad="63500" dist="25400" dir="2700000">
                  <a:prstClr val="black">
                    <a:alpha val="49000"/>
                  </a:prstClr>
                </a:innerShdw>
              </a:effectLst>
            </p:spPr>
            <p:txBody>
              <a:bodyPr vert="horz" wrap="square" lIns="91440" tIns="45720" rIns="91440" bIns="45720" numCol="1" anchor="t" anchorCtr="0" compatLnSpc="1"/>
              <a:lstStyle/>
              <a:p>
                <a:pPr defTabSz="913765"/>
                <a:endParaRPr lang="zh-CN" altLang="en-US">
                  <a:solidFill>
                    <a:srgbClr val="00B0F0"/>
                  </a:solidFill>
                </a:endParaRPr>
              </a:p>
            </p:txBody>
          </p:sp>
        </p:grpSp>
        <p:sp>
          <p:nvSpPr>
            <p:cNvPr id="200" name="任意多边形 199"/>
            <p:cNvSpPr>
              <a:spLocks noChangeArrowheads="1"/>
            </p:cNvSpPr>
            <p:nvPr/>
          </p:nvSpPr>
          <p:spPr bwMode="auto">
            <a:xfrm>
              <a:off x="2039121" y="4474313"/>
              <a:ext cx="630442" cy="613472"/>
            </a:xfrm>
            <a:custGeom>
              <a:avLst/>
              <a:gdLst>
                <a:gd name="connsiteX0" fmla="*/ 374977 w 630442"/>
                <a:gd name="connsiteY0" fmla="*/ 215043 h 613472"/>
                <a:gd name="connsiteX1" fmla="*/ 414060 w 630442"/>
                <a:gd name="connsiteY1" fmla="*/ 220184 h 613472"/>
                <a:gd name="connsiteX2" fmla="*/ 442857 w 630442"/>
                <a:gd name="connsiteY2" fmla="*/ 276735 h 613472"/>
                <a:gd name="connsiteX3" fmla="*/ 379091 w 630442"/>
                <a:gd name="connsiteY3" fmla="*/ 593422 h 613472"/>
                <a:gd name="connsiteX4" fmla="*/ 355436 w 630442"/>
                <a:gd name="connsiteY4" fmla="*/ 611930 h 613472"/>
                <a:gd name="connsiteX5" fmla="*/ 277272 w 630442"/>
                <a:gd name="connsiteY5" fmla="*/ 611930 h 613472"/>
                <a:gd name="connsiteX6" fmla="*/ 252588 w 630442"/>
                <a:gd name="connsiteY6" fmla="*/ 593422 h 613472"/>
                <a:gd name="connsiteX7" fmla="*/ 186765 w 630442"/>
                <a:gd name="connsiteY7" fmla="*/ 275707 h 613472"/>
                <a:gd name="connsiteX8" fmla="*/ 217620 w 630442"/>
                <a:gd name="connsiteY8" fmla="*/ 220184 h 613472"/>
                <a:gd name="connsiteX9" fmla="*/ 257730 w 630442"/>
                <a:gd name="connsiteY9" fmla="*/ 216071 h 613472"/>
                <a:gd name="connsiteX10" fmla="*/ 282028 w 630442"/>
                <a:gd name="connsiteY10" fmla="*/ 284174 h 613472"/>
                <a:gd name="connsiteX11" fmla="*/ 292541 w 630442"/>
                <a:gd name="connsiteY11" fmla="*/ 313638 h 613472"/>
                <a:gd name="connsiteX12" fmla="*/ 305171 w 630442"/>
                <a:gd name="connsiteY12" fmla="*/ 249154 h 613472"/>
                <a:gd name="connsiteX13" fmla="*/ 325934 w 630442"/>
                <a:gd name="connsiteY13" fmla="*/ 249154 h 613472"/>
                <a:gd name="connsiteX14" fmla="*/ 338418 w 630442"/>
                <a:gd name="connsiteY14" fmla="*/ 314609 h 613472"/>
                <a:gd name="connsiteX15" fmla="*/ 340491 w 630442"/>
                <a:gd name="connsiteY15" fmla="*/ 308963 h 613472"/>
                <a:gd name="connsiteX16" fmla="*/ 374977 w 630442"/>
                <a:gd name="connsiteY16" fmla="*/ 215043 h 613472"/>
                <a:gd name="connsiteX17" fmla="*/ 294790 w 630442"/>
                <a:gd name="connsiteY17" fmla="*/ 211619 h 613472"/>
                <a:gd name="connsiteX18" fmla="*/ 334833 w 630442"/>
                <a:gd name="connsiteY18" fmla="*/ 211619 h 613472"/>
                <a:gd name="connsiteX19" fmla="*/ 325592 w 630442"/>
                <a:gd name="connsiteY19" fmla="*/ 245446 h 613472"/>
                <a:gd name="connsiteX20" fmla="*/ 305058 w 630442"/>
                <a:gd name="connsiteY20" fmla="*/ 245446 h 613472"/>
                <a:gd name="connsiteX21" fmla="*/ 294790 w 630442"/>
                <a:gd name="connsiteY21" fmla="*/ 211619 h 613472"/>
                <a:gd name="connsiteX22" fmla="*/ 504644 w 630442"/>
                <a:gd name="connsiteY22" fmla="*/ 193539 h 613472"/>
                <a:gd name="connsiteX23" fmla="*/ 539496 w 630442"/>
                <a:gd name="connsiteY23" fmla="*/ 193539 h 613472"/>
                <a:gd name="connsiteX24" fmla="*/ 538383 w 630442"/>
                <a:gd name="connsiteY24" fmla="*/ 196055 h 613472"/>
                <a:gd name="connsiteX25" fmla="*/ 538753 w 630442"/>
                <a:gd name="connsiteY25" fmla="*/ 196055 h 613472"/>
                <a:gd name="connsiteX26" fmla="*/ 530411 w 630442"/>
                <a:gd name="connsiteY26" fmla="*/ 223942 h 613472"/>
                <a:gd name="connsiteX27" fmla="*/ 526049 w 630442"/>
                <a:gd name="connsiteY27" fmla="*/ 223942 h 613472"/>
                <a:gd name="connsiteX28" fmla="*/ 525065 w 630442"/>
                <a:gd name="connsiteY28" fmla="*/ 226167 h 613472"/>
                <a:gd name="connsiteX29" fmla="*/ 531338 w 630442"/>
                <a:gd name="connsiteY29" fmla="*/ 226167 h 613472"/>
                <a:gd name="connsiteX30" fmla="*/ 541787 w 630442"/>
                <a:gd name="connsiteY30" fmla="*/ 280774 h 613472"/>
                <a:gd name="connsiteX31" fmla="*/ 543081 w 630442"/>
                <a:gd name="connsiteY31" fmla="*/ 277218 h 613472"/>
                <a:gd name="connsiteX32" fmla="*/ 571637 w 630442"/>
                <a:gd name="connsiteY32" fmla="*/ 198730 h 613472"/>
                <a:gd name="connsiteX33" fmla="*/ 604567 w 630442"/>
                <a:gd name="connsiteY33" fmla="*/ 202844 h 613472"/>
                <a:gd name="connsiteX34" fmla="*/ 629265 w 630442"/>
                <a:gd name="connsiteY34" fmla="*/ 250155 h 613472"/>
                <a:gd name="connsiteX35" fmla="*/ 575754 w 630442"/>
                <a:gd name="connsiteY35" fmla="*/ 513451 h 613472"/>
                <a:gd name="connsiteX36" fmla="*/ 556201 w 630442"/>
                <a:gd name="connsiteY36" fmla="*/ 528878 h 613472"/>
                <a:gd name="connsiteX37" fmla="*/ 490342 w 630442"/>
                <a:gd name="connsiteY37" fmla="*/ 528878 h 613472"/>
                <a:gd name="connsiteX38" fmla="*/ 470789 w 630442"/>
                <a:gd name="connsiteY38" fmla="*/ 513451 h 613472"/>
                <a:gd name="connsiteX39" fmla="*/ 441976 w 630442"/>
                <a:gd name="connsiteY39" fmla="*/ 400316 h 613472"/>
                <a:gd name="connsiteX40" fmla="*/ 444034 w 630442"/>
                <a:gd name="connsiteY40" fmla="*/ 391059 h 613472"/>
                <a:gd name="connsiteX41" fmla="*/ 462557 w 630442"/>
                <a:gd name="connsiteY41" fmla="*/ 281010 h 613472"/>
                <a:gd name="connsiteX42" fmla="*/ 454324 w 630442"/>
                <a:gd name="connsiteY42" fmla="*/ 225471 h 613472"/>
                <a:gd name="connsiteX43" fmla="*/ 432714 w 630442"/>
                <a:gd name="connsiteY43" fmla="*/ 205930 h 613472"/>
                <a:gd name="connsiteX44" fmla="*/ 440947 w 630442"/>
                <a:gd name="connsiteY44" fmla="*/ 202844 h 613472"/>
                <a:gd name="connsiteX45" fmla="*/ 473877 w 630442"/>
                <a:gd name="connsiteY45" fmla="*/ 199759 h 613472"/>
                <a:gd name="connsiteX46" fmla="*/ 494281 w 630442"/>
                <a:gd name="connsiteY46" fmla="*/ 256599 h 613472"/>
                <a:gd name="connsiteX47" fmla="*/ 503306 w 630442"/>
                <a:gd name="connsiteY47" fmla="*/ 281740 h 613472"/>
                <a:gd name="connsiteX48" fmla="*/ 514283 w 630442"/>
                <a:gd name="connsiteY48" fmla="*/ 226167 h 613472"/>
                <a:gd name="connsiteX49" fmla="*/ 519703 w 630442"/>
                <a:gd name="connsiteY49" fmla="*/ 226167 h 613472"/>
                <a:gd name="connsiteX50" fmla="*/ 518676 w 630442"/>
                <a:gd name="connsiteY50" fmla="*/ 223942 h 613472"/>
                <a:gd name="connsiteX51" fmla="*/ 513726 w 630442"/>
                <a:gd name="connsiteY51" fmla="*/ 223942 h 613472"/>
                <a:gd name="connsiteX52" fmla="*/ 505384 w 630442"/>
                <a:gd name="connsiteY52" fmla="*/ 196055 h 613472"/>
                <a:gd name="connsiteX53" fmla="*/ 505805 w 630442"/>
                <a:gd name="connsiteY53" fmla="*/ 196055 h 613472"/>
                <a:gd name="connsiteX54" fmla="*/ 90870 w 630442"/>
                <a:gd name="connsiteY54" fmla="*/ 193539 h 613472"/>
                <a:gd name="connsiteX55" fmla="*/ 124980 w 630442"/>
                <a:gd name="connsiteY55" fmla="*/ 193539 h 613472"/>
                <a:gd name="connsiteX56" fmla="*/ 123819 w 630442"/>
                <a:gd name="connsiteY56" fmla="*/ 196055 h 613472"/>
                <a:gd name="connsiteX57" fmla="*/ 124980 w 630442"/>
                <a:gd name="connsiteY57" fmla="*/ 196055 h 613472"/>
                <a:gd name="connsiteX58" fmla="*/ 124981 w 630442"/>
                <a:gd name="connsiteY58" fmla="*/ 196055 h 613472"/>
                <a:gd name="connsiteX59" fmla="*/ 116712 w 630442"/>
                <a:gd name="connsiteY59" fmla="*/ 223942 h 613472"/>
                <a:gd name="connsiteX60" fmla="*/ 116711 w 630442"/>
                <a:gd name="connsiteY60" fmla="*/ 223942 h 613472"/>
                <a:gd name="connsiteX61" fmla="*/ 110948 w 630442"/>
                <a:gd name="connsiteY61" fmla="*/ 223942 h 613472"/>
                <a:gd name="connsiteX62" fmla="*/ 109921 w 630442"/>
                <a:gd name="connsiteY62" fmla="*/ 226167 h 613472"/>
                <a:gd name="connsiteX63" fmla="*/ 116823 w 630442"/>
                <a:gd name="connsiteY63" fmla="*/ 226167 h 613472"/>
                <a:gd name="connsiteX64" fmla="*/ 127132 w 630442"/>
                <a:gd name="connsiteY64" fmla="*/ 281832 h 613472"/>
                <a:gd name="connsiteX65" fmla="*/ 128852 w 630442"/>
                <a:gd name="connsiteY65" fmla="*/ 277218 h 613472"/>
                <a:gd name="connsiteX66" fmla="*/ 158110 w 630442"/>
                <a:gd name="connsiteY66" fmla="*/ 198730 h 613472"/>
                <a:gd name="connsiteX67" fmla="*/ 191161 w 630442"/>
                <a:gd name="connsiteY67" fmla="*/ 202844 h 613472"/>
                <a:gd name="connsiteX68" fmla="*/ 198391 w 630442"/>
                <a:gd name="connsiteY68" fmla="*/ 205930 h 613472"/>
                <a:gd name="connsiteX69" fmla="*/ 176701 w 630442"/>
                <a:gd name="connsiteY69" fmla="*/ 225471 h 613472"/>
                <a:gd name="connsiteX70" fmla="*/ 167406 w 630442"/>
                <a:gd name="connsiteY70" fmla="*/ 279982 h 613472"/>
                <a:gd name="connsiteX71" fmla="*/ 184964 w 630442"/>
                <a:gd name="connsiteY71" fmla="*/ 380774 h 613472"/>
                <a:gd name="connsiteX72" fmla="*/ 189096 w 630442"/>
                <a:gd name="connsiteY72" fmla="*/ 401344 h 613472"/>
                <a:gd name="connsiteX73" fmla="*/ 161209 w 630442"/>
                <a:gd name="connsiteY73" fmla="*/ 513451 h 613472"/>
                <a:gd name="connsiteX74" fmla="*/ 141585 w 630442"/>
                <a:gd name="connsiteY74" fmla="*/ 528878 h 613472"/>
                <a:gd name="connsiteX75" fmla="*/ 76516 w 630442"/>
                <a:gd name="connsiteY75" fmla="*/ 528878 h 613472"/>
                <a:gd name="connsiteX76" fmla="*/ 55859 w 630442"/>
                <a:gd name="connsiteY76" fmla="*/ 513451 h 613472"/>
                <a:gd name="connsiteX77" fmla="*/ 1118 w 630442"/>
                <a:gd name="connsiteY77" fmla="*/ 249127 h 613472"/>
                <a:gd name="connsiteX78" fmla="*/ 26939 w 630442"/>
                <a:gd name="connsiteY78" fmla="*/ 202844 h 613472"/>
                <a:gd name="connsiteX79" fmla="*/ 59990 w 630442"/>
                <a:gd name="connsiteY79" fmla="*/ 199759 h 613472"/>
                <a:gd name="connsiteX80" fmla="*/ 80034 w 630442"/>
                <a:gd name="connsiteY80" fmla="*/ 256599 h 613472"/>
                <a:gd name="connsiteX81" fmla="*/ 88792 w 630442"/>
                <a:gd name="connsiteY81" fmla="*/ 281436 h 613472"/>
                <a:gd name="connsiteX82" fmla="*/ 99027 w 630442"/>
                <a:gd name="connsiteY82" fmla="*/ 226167 h 613472"/>
                <a:gd name="connsiteX83" fmla="*/ 104674 w 630442"/>
                <a:gd name="connsiteY83" fmla="*/ 226167 h 613472"/>
                <a:gd name="connsiteX84" fmla="*/ 103733 w 630442"/>
                <a:gd name="connsiteY84" fmla="*/ 223942 h 613472"/>
                <a:gd name="connsiteX85" fmla="*/ 99139 w 630442"/>
                <a:gd name="connsiteY85" fmla="*/ 223942 h 613472"/>
                <a:gd name="connsiteX86" fmla="*/ 99139 w 630442"/>
                <a:gd name="connsiteY86" fmla="*/ 223942 h 613472"/>
                <a:gd name="connsiteX87" fmla="*/ 90870 w 630442"/>
                <a:gd name="connsiteY87" fmla="*/ 196055 h 613472"/>
                <a:gd name="connsiteX88" fmla="*/ 91935 w 630442"/>
                <a:gd name="connsiteY88" fmla="*/ 196055 h 613472"/>
                <a:gd name="connsiteX89" fmla="*/ 522440 w 630442"/>
                <a:gd name="connsiteY89" fmla="*/ 20763 h 613472"/>
                <a:gd name="connsiteX90" fmla="*/ 601784 w 630442"/>
                <a:gd name="connsiteY90" fmla="*/ 99365 h 613472"/>
                <a:gd name="connsiteX91" fmla="*/ 522440 w 630442"/>
                <a:gd name="connsiteY91" fmla="*/ 177967 h 613472"/>
                <a:gd name="connsiteX92" fmla="*/ 443096 w 630442"/>
                <a:gd name="connsiteY92" fmla="*/ 99365 h 613472"/>
                <a:gd name="connsiteX93" fmla="*/ 522440 w 630442"/>
                <a:gd name="connsiteY93" fmla="*/ 20763 h 613472"/>
                <a:gd name="connsiteX94" fmla="*/ 107554 w 630442"/>
                <a:gd name="connsiteY94" fmla="*/ 20763 h 613472"/>
                <a:gd name="connsiteX95" fmla="*/ 186527 w 630442"/>
                <a:gd name="connsiteY95" fmla="*/ 99365 h 613472"/>
                <a:gd name="connsiteX96" fmla="*/ 107554 w 630442"/>
                <a:gd name="connsiteY96" fmla="*/ 177967 h 613472"/>
                <a:gd name="connsiteX97" fmla="*/ 28581 w 630442"/>
                <a:gd name="connsiteY97" fmla="*/ 99365 h 613472"/>
                <a:gd name="connsiteX98" fmla="*/ 107554 w 630442"/>
                <a:gd name="connsiteY98" fmla="*/ 20763 h 613472"/>
                <a:gd name="connsiteX99" fmla="*/ 314812 w 630442"/>
                <a:gd name="connsiteY99" fmla="*/ 0 h 613472"/>
                <a:gd name="connsiteX100" fmla="*/ 409728 w 630442"/>
                <a:gd name="connsiteY100" fmla="*/ 95287 h 613472"/>
                <a:gd name="connsiteX101" fmla="*/ 314812 w 630442"/>
                <a:gd name="connsiteY101" fmla="*/ 190574 h 613472"/>
                <a:gd name="connsiteX102" fmla="*/ 219896 w 630442"/>
                <a:gd name="connsiteY102" fmla="*/ 95287 h 613472"/>
                <a:gd name="connsiteX103" fmla="*/ 314812 w 630442"/>
                <a:gd name="connsiteY103" fmla="*/ 0 h 61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30442" h="613472">
                  <a:moveTo>
                    <a:pt x="374977" y="215043"/>
                  </a:moveTo>
                  <a:cubicBezTo>
                    <a:pt x="380120" y="216071"/>
                    <a:pt x="408917" y="219156"/>
                    <a:pt x="414060" y="220184"/>
                  </a:cubicBezTo>
                  <a:cubicBezTo>
                    <a:pt x="435658" y="224297"/>
                    <a:pt x="449028" y="247946"/>
                    <a:pt x="442857" y="276735"/>
                  </a:cubicBezTo>
                  <a:cubicBezTo>
                    <a:pt x="422288" y="372358"/>
                    <a:pt x="412003" y="500884"/>
                    <a:pt x="379091" y="593422"/>
                  </a:cubicBezTo>
                  <a:cubicBezTo>
                    <a:pt x="374977" y="602676"/>
                    <a:pt x="363664" y="611930"/>
                    <a:pt x="355436" y="611930"/>
                  </a:cubicBezTo>
                  <a:cubicBezTo>
                    <a:pt x="323553" y="613986"/>
                    <a:pt x="308126" y="613986"/>
                    <a:pt x="277272" y="611930"/>
                  </a:cubicBezTo>
                  <a:cubicBezTo>
                    <a:pt x="268015" y="611930"/>
                    <a:pt x="256702" y="602676"/>
                    <a:pt x="252588" y="593422"/>
                  </a:cubicBezTo>
                  <a:cubicBezTo>
                    <a:pt x="219676" y="499856"/>
                    <a:pt x="207335" y="371330"/>
                    <a:pt x="186765" y="275707"/>
                  </a:cubicBezTo>
                  <a:cubicBezTo>
                    <a:pt x="180594" y="246918"/>
                    <a:pt x="196021" y="224297"/>
                    <a:pt x="217620" y="220184"/>
                  </a:cubicBezTo>
                  <a:cubicBezTo>
                    <a:pt x="222762" y="219156"/>
                    <a:pt x="251559" y="217100"/>
                    <a:pt x="257730" y="216071"/>
                  </a:cubicBezTo>
                  <a:cubicBezTo>
                    <a:pt x="257730" y="216071"/>
                    <a:pt x="257730" y="216071"/>
                    <a:pt x="282028" y="284174"/>
                  </a:cubicBezTo>
                  <a:lnTo>
                    <a:pt x="292541" y="313638"/>
                  </a:lnTo>
                  <a:lnTo>
                    <a:pt x="305171" y="249154"/>
                  </a:lnTo>
                  <a:lnTo>
                    <a:pt x="325934" y="249154"/>
                  </a:lnTo>
                  <a:lnTo>
                    <a:pt x="338418" y="314609"/>
                  </a:lnTo>
                  <a:lnTo>
                    <a:pt x="340491" y="308963"/>
                  </a:lnTo>
                  <a:cubicBezTo>
                    <a:pt x="348880" y="286118"/>
                    <a:pt x="360064" y="255657"/>
                    <a:pt x="374977" y="215043"/>
                  </a:cubicBezTo>
                  <a:close/>
                  <a:moveTo>
                    <a:pt x="294790" y="211619"/>
                  </a:moveTo>
                  <a:cubicBezTo>
                    <a:pt x="308138" y="210594"/>
                    <a:pt x="321485" y="210594"/>
                    <a:pt x="334833" y="211619"/>
                  </a:cubicBezTo>
                  <a:cubicBezTo>
                    <a:pt x="334833" y="211619"/>
                    <a:pt x="334833" y="211619"/>
                    <a:pt x="325592" y="245446"/>
                  </a:cubicBezTo>
                  <a:lnTo>
                    <a:pt x="305058" y="245446"/>
                  </a:lnTo>
                  <a:cubicBezTo>
                    <a:pt x="305058" y="245446"/>
                    <a:pt x="305058" y="245446"/>
                    <a:pt x="294790" y="211619"/>
                  </a:cubicBezTo>
                  <a:close/>
                  <a:moveTo>
                    <a:pt x="504644" y="193539"/>
                  </a:moveTo>
                  <a:lnTo>
                    <a:pt x="539496" y="193539"/>
                  </a:lnTo>
                  <a:lnTo>
                    <a:pt x="538383" y="196055"/>
                  </a:lnTo>
                  <a:lnTo>
                    <a:pt x="538753" y="196055"/>
                  </a:lnTo>
                  <a:cubicBezTo>
                    <a:pt x="538753" y="196055"/>
                    <a:pt x="538753" y="196055"/>
                    <a:pt x="530411" y="223942"/>
                  </a:cubicBezTo>
                  <a:lnTo>
                    <a:pt x="526049" y="223942"/>
                  </a:lnTo>
                  <a:lnTo>
                    <a:pt x="525065" y="226167"/>
                  </a:lnTo>
                  <a:lnTo>
                    <a:pt x="531338" y="226167"/>
                  </a:lnTo>
                  <a:lnTo>
                    <a:pt x="541787" y="280774"/>
                  </a:lnTo>
                  <a:lnTo>
                    <a:pt x="543081" y="277218"/>
                  </a:lnTo>
                  <a:cubicBezTo>
                    <a:pt x="550027" y="258126"/>
                    <a:pt x="559289" y="232671"/>
                    <a:pt x="571637" y="198730"/>
                  </a:cubicBezTo>
                  <a:cubicBezTo>
                    <a:pt x="576783" y="199759"/>
                    <a:pt x="600451" y="201816"/>
                    <a:pt x="604567" y="202844"/>
                  </a:cubicBezTo>
                  <a:cubicBezTo>
                    <a:pt x="622061" y="206958"/>
                    <a:pt x="634410" y="226500"/>
                    <a:pt x="629265" y="250155"/>
                  </a:cubicBezTo>
                  <a:cubicBezTo>
                    <a:pt x="611771" y="329350"/>
                    <a:pt x="603538" y="436313"/>
                    <a:pt x="575754" y="513451"/>
                  </a:cubicBezTo>
                  <a:cubicBezTo>
                    <a:pt x="572666" y="521679"/>
                    <a:pt x="563405" y="528878"/>
                    <a:pt x="556201" y="528878"/>
                  </a:cubicBezTo>
                  <a:cubicBezTo>
                    <a:pt x="529446" y="530935"/>
                    <a:pt x="517097" y="530935"/>
                    <a:pt x="490342" y="528878"/>
                  </a:cubicBezTo>
                  <a:cubicBezTo>
                    <a:pt x="483138" y="528878"/>
                    <a:pt x="473877" y="521679"/>
                    <a:pt x="470789" y="513451"/>
                  </a:cubicBezTo>
                  <a:cubicBezTo>
                    <a:pt x="458441" y="479510"/>
                    <a:pt x="450208" y="440427"/>
                    <a:pt x="441976" y="400316"/>
                  </a:cubicBezTo>
                  <a:cubicBezTo>
                    <a:pt x="443005" y="397230"/>
                    <a:pt x="443005" y="394145"/>
                    <a:pt x="444034" y="391059"/>
                  </a:cubicBezTo>
                  <a:cubicBezTo>
                    <a:pt x="450208" y="351977"/>
                    <a:pt x="455353" y="314951"/>
                    <a:pt x="462557" y="281010"/>
                  </a:cubicBezTo>
                  <a:cubicBezTo>
                    <a:pt x="467702" y="260440"/>
                    <a:pt x="464615" y="240899"/>
                    <a:pt x="454324" y="225471"/>
                  </a:cubicBezTo>
                  <a:cubicBezTo>
                    <a:pt x="448150" y="216215"/>
                    <a:pt x="441976" y="210044"/>
                    <a:pt x="432714" y="205930"/>
                  </a:cubicBezTo>
                  <a:cubicBezTo>
                    <a:pt x="435801" y="204901"/>
                    <a:pt x="438888" y="203873"/>
                    <a:pt x="440947" y="202844"/>
                  </a:cubicBezTo>
                  <a:cubicBezTo>
                    <a:pt x="445063" y="201816"/>
                    <a:pt x="469760" y="200787"/>
                    <a:pt x="473877" y="199759"/>
                  </a:cubicBezTo>
                  <a:cubicBezTo>
                    <a:pt x="473877" y="199759"/>
                    <a:pt x="473877" y="199759"/>
                    <a:pt x="494281" y="256599"/>
                  </a:cubicBezTo>
                  <a:lnTo>
                    <a:pt x="503306" y="281740"/>
                  </a:lnTo>
                  <a:lnTo>
                    <a:pt x="514283" y="226167"/>
                  </a:lnTo>
                  <a:lnTo>
                    <a:pt x="519703" y="226167"/>
                  </a:lnTo>
                  <a:lnTo>
                    <a:pt x="518676" y="223942"/>
                  </a:lnTo>
                  <a:lnTo>
                    <a:pt x="513726" y="223942"/>
                  </a:lnTo>
                  <a:cubicBezTo>
                    <a:pt x="513726" y="223942"/>
                    <a:pt x="513726" y="223942"/>
                    <a:pt x="505384" y="196055"/>
                  </a:cubicBezTo>
                  <a:lnTo>
                    <a:pt x="505805" y="196055"/>
                  </a:lnTo>
                  <a:close/>
                  <a:moveTo>
                    <a:pt x="90870" y="193539"/>
                  </a:moveTo>
                  <a:lnTo>
                    <a:pt x="124980" y="193539"/>
                  </a:lnTo>
                  <a:lnTo>
                    <a:pt x="123819" y="196055"/>
                  </a:lnTo>
                  <a:lnTo>
                    <a:pt x="124980" y="196055"/>
                  </a:lnTo>
                  <a:lnTo>
                    <a:pt x="124981" y="196055"/>
                  </a:lnTo>
                  <a:cubicBezTo>
                    <a:pt x="124981" y="196055"/>
                    <a:pt x="124981" y="196055"/>
                    <a:pt x="116712" y="223942"/>
                  </a:cubicBezTo>
                  <a:lnTo>
                    <a:pt x="116711" y="223942"/>
                  </a:lnTo>
                  <a:lnTo>
                    <a:pt x="110948" y="223942"/>
                  </a:lnTo>
                  <a:lnTo>
                    <a:pt x="109921" y="226167"/>
                  </a:lnTo>
                  <a:lnTo>
                    <a:pt x="116823" y="226167"/>
                  </a:lnTo>
                  <a:lnTo>
                    <a:pt x="127132" y="281832"/>
                  </a:lnTo>
                  <a:lnTo>
                    <a:pt x="128852" y="277218"/>
                  </a:lnTo>
                  <a:cubicBezTo>
                    <a:pt x="135969" y="258126"/>
                    <a:pt x="145458" y="232671"/>
                    <a:pt x="158110" y="198730"/>
                  </a:cubicBezTo>
                  <a:cubicBezTo>
                    <a:pt x="162242" y="199759"/>
                    <a:pt x="185997" y="201816"/>
                    <a:pt x="191161" y="202844"/>
                  </a:cubicBezTo>
                  <a:cubicBezTo>
                    <a:pt x="193227" y="203873"/>
                    <a:pt x="196325" y="204901"/>
                    <a:pt x="198391" y="205930"/>
                  </a:cubicBezTo>
                  <a:cubicBezTo>
                    <a:pt x="190128" y="210044"/>
                    <a:pt x="181866" y="217243"/>
                    <a:pt x="176701" y="225471"/>
                  </a:cubicBezTo>
                  <a:cubicBezTo>
                    <a:pt x="166373" y="240899"/>
                    <a:pt x="163275" y="259412"/>
                    <a:pt x="167406" y="279982"/>
                  </a:cubicBezTo>
                  <a:cubicBezTo>
                    <a:pt x="173603" y="310837"/>
                    <a:pt x="179800" y="344777"/>
                    <a:pt x="184964" y="380774"/>
                  </a:cubicBezTo>
                  <a:cubicBezTo>
                    <a:pt x="185997" y="386945"/>
                    <a:pt x="188063" y="394145"/>
                    <a:pt x="189096" y="401344"/>
                  </a:cubicBezTo>
                  <a:cubicBezTo>
                    <a:pt x="181866" y="441456"/>
                    <a:pt x="173603" y="479510"/>
                    <a:pt x="161209" y="513451"/>
                  </a:cubicBezTo>
                  <a:cubicBezTo>
                    <a:pt x="158110" y="521679"/>
                    <a:pt x="148815" y="528878"/>
                    <a:pt x="141585" y="528878"/>
                  </a:cubicBezTo>
                  <a:cubicBezTo>
                    <a:pt x="115764" y="530935"/>
                    <a:pt x="102337" y="530935"/>
                    <a:pt x="76516" y="528878"/>
                  </a:cubicBezTo>
                  <a:cubicBezTo>
                    <a:pt x="69286" y="528878"/>
                    <a:pt x="58957" y="521679"/>
                    <a:pt x="55859" y="513451"/>
                  </a:cubicBezTo>
                  <a:cubicBezTo>
                    <a:pt x="27972" y="436313"/>
                    <a:pt x="17644" y="329350"/>
                    <a:pt x="1118" y="249127"/>
                  </a:cubicBezTo>
                  <a:cubicBezTo>
                    <a:pt x="-4046" y="225471"/>
                    <a:pt x="9381" y="205930"/>
                    <a:pt x="26939" y="202844"/>
                  </a:cubicBezTo>
                  <a:cubicBezTo>
                    <a:pt x="31071" y="201816"/>
                    <a:pt x="54826" y="200787"/>
                    <a:pt x="59990" y="199759"/>
                  </a:cubicBezTo>
                  <a:cubicBezTo>
                    <a:pt x="59990" y="199759"/>
                    <a:pt x="59990" y="199759"/>
                    <a:pt x="80034" y="256599"/>
                  </a:cubicBezTo>
                  <a:lnTo>
                    <a:pt x="88792" y="281436"/>
                  </a:lnTo>
                  <a:lnTo>
                    <a:pt x="99027" y="226167"/>
                  </a:lnTo>
                  <a:lnTo>
                    <a:pt x="104674" y="226167"/>
                  </a:lnTo>
                  <a:lnTo>
                    <a:pt x="103733" y="223942"/>
                  </a:lnTo>
                  <a:lnTo>
                    <a:pt x="99139" y="223942"/>
                  </a:lnTo>
                  <a:lnTo>
                    <a:pt x="99139" y="223942"/>
                  </a:lnTo>
                  <a:cubicBezTo>
                    <a:pt x="99139" y="223942"/>
                    <a:pt x="99139" y="223942"/>
                    <a:pt x="90870" y="196055"/>
                  </a:cubicBezTo>
                  <a:lnTo>
                    <a:pt x="91935" y="196055"/>
                  </a:lnTo>
                  <a:close/>
                  <a:moveTo>
                    <a:pt x="522440" y="20763"/>
                  </a:moveTo>
                  <a:cubicBezTo>
                    <a:pt x="566260" y="20763"/>
                    <a:pt x="601784" y="55954"/>
                    <a:pt x="601784" y="99365"/>
                  </a:cubicBezTo>
                  <a:cubicBezTo>
                    <a:pt x="601784" y="142776"/>
                    <a:pt x="566260" y="177967"/>
                    <a:pt x="522440" y="177967"/>
                  </a:cubicBezTo>
                  <a:cubicBezTo>
                    <a:pt x="478620" y="177967"/>
                    <a:pt x="443096" y="142776"/>
                    <a:pt x="443096" y="99365"/>
                  </a:cubicBezTo>
                  <a:cubicBezTo>
                    <a:pt x="443096" y="55954"/>
                    <a:pt x="478620" y="20763"/>
                    <a:pt x="522440" y="20763"/>
                  </a:cubicBezTo>
                  <a:close/>
                  <a:moveTo>
                    <a:pt x="107554" y="20763"/>
                  </a:moveTo>
                  <a:cubicBezTo>
                    <a:pt x="151170" y="20763"/>
                    <a:pt x="186527" y="55954"/>
                    <a:pt x="186527" y="99365"/>
                  </a:cubicBezTo>
                  <a:cubicBezTo>
                    <a:pt x="186527" y="142776"/>
                    <a:pt x="151170" y="177967"/>
                    <a:pt x="107554" y="177967"/>
                  </a:cubicBezTo>
                  <a:cubicBezTo>
                    <a:pt x="63938" y="177967"/>
                    <a:pt x="28581" y="142776"/>
                    <a:pt x="28581" y="99365"/>
                  </a:cubicBezTo>
                  <a:cubicBezTo>
                    <a:pt x="28581" y="55954"/>
                    <a:pt x="63938" y="20763"/>
                    <a:pt x="107554" y="20763"/>
                  </a:cubicBezTo>
                  <a:close/>
                  <a:moveTo>
                    <a:pt x="314812" y="0"/>
                  </a:moveTo>
                  <a:cubicBezTo>
                    <a:pt x="367233" y="0"/>
                    <a:pt x="409728" y="42661"/>
                    <a:pt x="409728" y="95287"/>
                  </a:cubicBezTo>
                  <a:cubicBezTo>
                    <a:pt x="409728" y="147913"/>
                    <a:pt x="367233" y="190574"/>
                    <a:pt x="314812" y="190574"/>
                  </a:cubicBezTo>
                  <a:cubicBezTo>
                    <a:pt x="262391" y="190574"/>
                    <a:pt x="219896" y="147913"/>
                    <a:pt x="219896" y="95287"/>
                  </a:cubicBezTo>
                  <a:cubicBezTo>
                    <a:pt x="219896" y="42661"/>
                    <a:pt x="262391" y="0"/>
                    <a:pt x="31481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square">
              <a:noAutofit/>
            </a:bodyPr>
            <a:lstStyle/>
            <a:p>
              <a:pPr defTabSz="913765">
                <a:defRPr/>
              </a:pPr>
              <a:endParaRPr lang="zh-CN" altLang="en-US">
                <a:solidFill>
                  <a:prstClr val="black"/>
                </a:solidFill>
              </a:endParaRPr>
            </a:p>
          </p:txBody>
        </p:sp>
      </p:grpSp>
      <p:grpSp>
        <p:nvGrpSpPr>
          <p:cNvPr id="18" name="组合 17"/>
          <p:cNvGrpSpPr>
            <a:grpSpLocks noChangeAspect="1"/>
          </p:cNvGrpSpPr>
          <p:nvPr/>
        </p:nvGrpSpPr>
        <p:grpSpPr>
          <a:xfrm>
            <a:off x="6651630" y="2685417"/>
            <a:ext cx="1512000" cy="1339590"/>
            <a:chOff x="5504521" y="4166997"/>
            <a:chExt cx="1368000" cy="1212010"/>
          </a:xfrm>
        </p:grpSpPr>
        <p:grpSp>
          <p:nvGrpSpPr>
            <p:cNvPr id="105" name="组合 104"/>
            <p:cNvGrpSpPr/>
            <p:nvPr/>
          </p:nvGrpSpPr>
          <p:grpSpPr>
            <a:xfrm>
              <a:off x="5504521" y="4166997"/>
              <a:ext cx="1368000" cy="1212010"/>
              <a:chOff x="3295851" y="2263221"/>
              <a:chExt cx="2643765" cy="2343151"/>
            </a:xfrm>
          </p:grpSpPr>
          <p:sp>
            <p:nvSpPr>
              <p:cNvPr id="191" name="Freeform 5"/>
              <p:cNvSpPr/>
              <p:nvPr/>
            </p:nvSpPr>
            <p:spPr bwMode="auto">
              <a:xfrm rot="10800000">
                <a:off x="3295851"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913765"/>
                <a:endParaRPr lang="zh-CN" altLang="en-US">
                  <a:solidFill>
                    <a:srgbClr val="00B0F0"/>
                  </a:solidFill>
                </a:endParaRPr>
              </a:p>
            </p:txBody>
          </p:sp>
          <p:sp>
            <p:nvSpPr>
              <p:cNvPr id="192"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B7D"/>
              </a:solidFill>
              <a:ln w="25400">
                <a:noFill/>
              </a:ln>
              <a:effectLst>
                <a:innerShdw blurRad="63500" dist="25400" dir="2700000">
                  <a:prstClr val="black">
                    <a:alpha val="49000"/>
                  </a:prstClr>
                </a:innerShdw>
              </a:effectLst>
            </p:spPr>
            <p:txBody>
              <a:bodyPr vert="horz" wrap="square" lIns="91440" tIns="45720" rIns="91440" bIns="45720" numCol="1" anchor="t" anchorCtr="0" compatLnSpc="1"/>
              <a:lstStyle/>
              <a:p>
                <a:pPr defTabSz="913765"/>
                <a:endParaRPr lang="zh-CN" altLang="en-US">
                  <a:solidFill>
                    <a:srgbClr val="00B0F0"/>
                  </a:solidFill>
                </a:endParaRPr>
              </a:p>
            </p:txBody>
          </p:sp>
        </p:grpSp>
        <p:sp>
          <p:nvSpPr>
            <p:cNvPr id="179" name="Freeform 108"/>
            <p:cNvSpPr>
              <a:spLocks noEditPoints="1"/>
            </p:cNvSpPr>
            <p:nvPr/>
          </p:nvSpPr>
          <p:spPr bwMode="auto">
            <a:xfrm>
              <a:off x="5882236" y="4488120"/>
              <a:ext cx="612568" cy="61455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p:spPr>
          <p:txBody>
            <a:bodyPr vert="horz" wrap="square" lIns="91438" tIns="45719" rIns="91438" bIns="45719" numCol="1" anchor="t" anchorCtr="0" compatLnSpc="1"/>
            <a:lstStyle/>
            <a:p>
              <a:pPr defTabSz="913765"/>
              <a:endParaRPr lang="zh-CN" altLang="en-US">
                <a:solidFill>
                  <a:prstClr val="black"/>
                </a:solidFill>
              </a:endParaRPr>
            </a:p>
          </p:txBody>
        </p:sp>
      </p:grpSp>
      <p:grpSp>
        <p:nvGrpSpPr>
          <p:cNvPr id="19" name="组合 18"/>
          <p:cNvGrpSpPr>
            <a:grpSpLocks noChangeAspect="1"/>
          </p:cNvGrpSpPr>
          <p:nvPr/>
        </p:nvGrpSpPr>
        <p:grpSpPr>
          <a:xfrm>
            <a:off x="9257234" y="2666861"/>
            <a:ext cx="1512000" cy="1339590"/>
            <a:chOff x="7410511" y="2529358"/>
            <a:chExt cx="1368000" cy="1212010"/>
          </a:xfrm>
        </p:grpSpPr>
        <p:grpSp>
          <p:nvGrpSpPr>
            <p:cNvPr id="193" name="组合 192"/>
            <p:cNvGrpSpPr/>
            <p:nvPr/>
          </p:nvGrpSpPr>
          <p:grpSpPr>
            <a:xfrm>
              <a:off x="7410511" y="2529358"/>
              <a:ext cx="1368000" cy="1212010"/>
              <a:chOff x="3295851" y="2263221"/>
              <a:chExt cx="2643765" cy="2343151"/>
            </a:xfrm>
          </p:grpSpPr>
          <p:sp>
            <p:nvSpPr>
              <p:cNvPr id="194" name="Freeform 5"/>
              <p:cNvSpPr/>
              <p:nvPr/>
            </p:nvSpPr>
            <p:spPr bwMode="auto">
              <a:xfrm rot="10800000">
                <a:off x="3295851"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913765"/>
                <a:endParaRPr lang="zh-CN" altLang="en-US">
                  <a:solidFill>
                    <a:srgbClr val="00B0F0"/>
                  </a:solidFill>
                </a:endParaRPr>
              </a:p>
            </p:txBody>
          </p:sp>
          <p:sp>
            <p:nvSpPr>
              <p:cNvPr id="195"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4BAF31"/>
              </a:solidFill>
              <a:ln w="25400">
                <a:noFill/>
              </a:ln>
              <a:effectLst>
                <a:innerShdw blurRad="63500" dist="25400" dir="2700000">
                  <a:prstClr val="black">
                    <a:alpha val="49000"/>
                  </a:prstClr>
                </a:innerShdw>
              </a:effectLst>
            </p:spPr>
            <p:txBody>
              <a:bodyPr vert="horz" wrap="square" lIns="91440" tIns="45720" rIns="91440" bIns="45720" numCol="1" anchor="t" anchorCtr="0" compatLnSpc="1"/>
              <a:lstStyle/>
              <a:p>
                <a:pPr defTabSz="913765"/>
                <a:endParaRPr lang="zh-CN" altLang="en-US">
                  <a:solidFill>
                    <a:srgbClr val="00B0F0"/>
                  </a:solidFill>
                </a:endParaRPr>
              </a:p>
            </p:txBody>
          </p:sp>
        </p:grpSp>
        <p:grpSp>
          <p:nvGrpSpPr>
            <p:cNvPr id="15" name="组合 14"/>
            <p:cNvGrpSpPr/>
            <p:nvPr/>
          </p:nvGrpSpPr>
          <p:grpSpPr>
            <a:xfrm>
              <a:off x="7839056" y="2856816"/>
              <a:ext cx="566877" cy="560228"/>
              <a:chOff x="7839056" y="2856816"/>
              <a:chExt cx="566877" cy="560228"/>
            </a:xfrm>
          </p:grpSpPr>
          <p:sp>
            <p:nvSpPr>
              <p:cNvPr id="136" name="Freeform 173"/>
              <p:cNvSpPr/>
              <p:nvPr/>
            </p:nvSpPr>
            <p:spPr bwMode="auto">
              <a:xfrm>
                <a:off x="7839056" y="3011419"/>
                <a:ext cx="566877" cy="405625"/>
              </a:xfrm>
              <a:custGeom>
                <a:avLst/>
                <a:gdLst>
                  <a:gd name="T0" fmla="*/ 254 w 254"/>
                  <a:gd name="T1" fmla="*/ 21 h 182"/>
                  <a:gd name="T2" fmla="*/ 254 w 254"/>
                  <a:gd name="T3" fmla="*/ 161 h 182"/>
                  <a:gd name="T4" fmla="*/ 233 w 254"/>
                  <a:gd name="T5" fmla="*/ 182 h 182"/>
                  <a:gd name="T6" fmla="*/ 21 w 254"/>
                  <a:gd name="T7" fmla="*/ 182 h 182"/>
                  <a:gd name="T8" fmla="*/ 0 w 254"/>
                  <a:gd name="T9" fmla="*/ 161 h 182"/>
                  <a:gd name="T10" fmla="*/ 0 w 254"/>
                  <a:gd name="T11" fmla="*/ 21 h 182"/>
                  <a:gd name="T12" fmla="*/ 21 w 254"/>
                  <a:gd name="T13" fmla="*/ 0 h 182"/>
                  <a:gd name="T14" fmla="*/ 67 w 254"/>
                  <a:gd name="T15" fmla="*/ 0 h 182"/>
                  <a:gd name="T16" fmla="*/ 67 w 254"/>
                  <a:gd name="T17" fmla="*/ 13 h 182"/>
                  <a:gd name="T18" fmla="*/ 34 w 254"/>
                  <a:gd name="T19" fmla="*/ 13 h 182"/>
                  <a:gd name="T20" fmla="*/ 16 w 254"/>
                  <a:gd name="T21" fmla="*/ 31 h 182"/>
                  <a:gd name="T22" fmla="*/ 16 w 254"/>
                  <a:gd name="T23" fmla="*/ 151 h 182"/>
                  <a:gd name="T24" fmla="*/ 34 w 254"/>
                  <a:gd name="T25" fmla="*/ 169 h 182"/>
                  <a:gd name="T26" fmla="*/ 220 w 254"/>
                  <a:gd name="T27" fmla="*/ 169 h 182"/>
                  <a:gd name="T28" fmla="*/ 238 w 254"/>
                  <a:gd name="T29" fmla="*/ 151 h 182"/>
                  <a:gd name="T30" fmla="*/ 238 w 254"/>
                  <a:gd name="T31" fmla="*/ 31 h 182"/>
                  <a:gd name="T32" fmla="*/ 220 w 254"/>
                  <a:gd name="T33" fmla="*/ 13 h 182"/>
                  <a:gd name="T34" fmla="*/ 187 w 254"/>
                  <a:gd name="T35" fmla="*/ 13 h 182"/>
                  <a:gd name="T36" fmla="*/ 187 w 254"/>
                  <a:gd name="T37" fmla="*/ 0 h 182"/>
                  <a:gd name="T38" fmla="*/ 233 w 254"/>
                  <a:gd name="T39" fmla="*/ 0 h 182"/>
                  <a:gd name="T40" fmla="*/ 254 w 254"/>
                  <a:gd name="T41" fmla="*/ 2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2">
                    <a:moveTo>
                      <a:pt x="254" y="21"/>
                    </a:moveTo>
                    <a:cubicBezTo>
                      <a:pt x="254" y="161"/>
                      <a:pt x="254" y="161"/>
                      <a:pt x="254" y="161"/>
                    </a:cubicBezTo>
                    <a:cubicBezTo>
                      <a:pt x="254" y="173"/>
                      <a:pt x="245" y="182"/>
                      <a:pt x="233" y="182"/>
                    </a:cubicBezTo>
                    <a:cubicBezTo>
                      <a:pt x="21" y="182"/>
                      <a:pt x="21" y="182"/>
                      <a:pt x="21" y="182"/>
                    </a:cubicBezTo>
                    <a:cubicBezTo>
                      <a:pt x="9" y="182"/>
                      <a:pt x="0" y="173"/>
                      <a:pt x="0" y="161"/>
                    </a:cubicBezTo>
                    <a:cubicBezTo>
                      <a:pt x="0" y="21"/>
                      <a:pt x="0" y="21"/>
                      <a:pt x="0" y="21"/>
                    </a:cubicBezTo>
                    <a:cubicBezTo>
                      <a:pt x="0" y="9"/>
                      <a:pt x="9" y="0"/>
                      <a:pt x="21" y="0"/>
                    </a:cubicBezTo>
                    <a:cubicBezTo>
                      <a:pt x="67" y="0"/>
                      <a:pt x="67" y="0"/>
                      <a:pt x="67" y="0"/>
                    </a:cubicBezTo>
                    <a:cubicBezTo>
                      <a:pt x="67" y="13"/>
                      <a:pt x="67" y="13"/>
                      <a:pt x="67" y="13"/>
                    </a:cubicBezTo>
                    <a:cubicBezTo>
                      <a:pt x="34" y="13"/>
                      <a:pt x="34" y="13"/>
                      <a:pt x="34" y="13"/>
                    </a:cubicBezTo>
                    <a:cubicBezTo>
                      <a:pt x="24" y="13"/>
                      <a:pt x="16" y="21"/>
                      <a:pt x="16" y="31"/>
                    </a:cubicBezTo>
                    <a:cubicBezTo>
                      <a:pt x="16" y="151"/>
                      <a:pt x="16" y="151"/>
                      <a:pt x="16" y="151"/>
                    </a:cubicBezTo>
                    <a:cubicBezTo>
                      <a:pt x="16" y="161"/>
                      <a:pt x="24" y="169"/>
                      <a:pt x="34" y="169"/>
                    </a:cubicBezTo>
                    <a:cubicBezTo>
                      <a:pt x="220" y="169"/>
                      <a:pt x="220" y="169"/>
                      <a:pt x="220" y="169"/>
                    </a:cubicBezTo>
                    <a:cubicBezTo>
                      <a:pt x="230" y="169"/>
                      <a:pt x="238" y="161"/>
                      <a:pt x="238" y="151"/>
                    </a:cubicBezTo>
                    <a:cubicBezTo>
                      <a:pt x="238" y="31"/>
                      <a:pt x="238" y="31"/>
                      <a:pt x="238" y="31"/>
                    </a:cubicBezTo>
                    <a:cubicBezTo>
                      <a:pt x="238" y="21"/>
                      <a:pt x="230" y="13"/>
                      <a:pt x="220" y="13"/>
                    </a:cubicBezTo>
                    <a:cubicBezTo>
                      <a:pt x="187" y="13"/>
                      <a:pt x="187" y="13"/>
                      <a:pt x="187" y="13"/>
                    </a:cubicBezTo>
                    <a:cubicBezTo>
                      <a:pt x="187" y="0"/>
                      <a:pt x="187" y="0"/>
                      <a:pt x="187" y="0"/>
                    </a:cubicBezTo>
                    <a:cubicBezTo>
                      <a:pt x="233" y="0"/>
                      <a:pt x="233" y="0"/>
                      <a:pt x="233" y="0"/>
                    </a:cubicBezTo>
                    <a:cubicBezTo>
                      <a:pt x="245" y="0"/>
                      <a:pt x="254" y="9"/>
                      <a:pt x="254" y="2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37" name="Rectangle 174"/>
              <p:cNvSpPr>
                <a:spLocks noChangeArrowheads="1"/>
              </p:cNvSpPr>
              <p:nvPr/>
            </p:nvSpPr>
            <p:spPr bwMode="auto">
              <a:xfrm>
                <a:off x="8139949" y="3154385"/>
                <a:ext cx="187851" cy="18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38" name="Rectangle 175"/>
              <p:cNvSpPr>
                <a:spLocks noChangeArrowheads="1"/>
              </p:cNvSpPr>
              <p:nvPr/>
            </p:nvSpPr>
            <p:spPr bwMode="auto">
              <a:xfrm>
                <a:off x="8249667" y="3257454"/>
                <a:ext cx="78133" cy="166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39" name="Rectangle 176"/>
              <p:cNvSpPr>
                <a:spLocks noChangeArrowheads="1"/>
              </p:cNvSpPr>
              <p:nvPr/>
            </p:nvSpPr>
            <p:spPr bwMode="auto">
              <a:xfrm>
                <a:off x="8249667" y="3308988"/>
                <a:ext cx="76470" cy="166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44" name="Rectangle 177"/>
              <p:cNvSpPr>
                <a:spLocks noChangeArrowheads="1"/>
              </p:cNvSpPr>
              <p:nvPr/>
            </p:nvSpPr>
            <p:spPr bwMode="auto">
              <a:xfrm>
                <a:off x="8138287" y="3205919"/>
                <a:ext cx="187851" cy="18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45" name="Rectangle 178"/>
              <p:cNvSpPr>
                <a:spLocks noChangeArrowheads="1"/>
              </p:cNvSpPr>
              <p:nvPr/>
            </p:nvSpPr>
            <p:spPr bwMode="auto">
              <a:xfrm>
                <a:off x="8013607" y="2999782"/>
                <a:ext cx="217774" cy="698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46" name="Rectangle 179"/>
              <p:cNvSpPr>
                <a:spLocks noChangeArrowheads="1"/>
              </p:cNvSpPr>
              <p:nvPr/>
            </p:nvSpPr>
            <p:spPr bwMode="auto">
              <a:xfrm>
                <a:off x="8013607" y="2974847"/>
                <a:ext cx="217774" cy="166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47" name="Freeform 180"/>
              <p:cNvSpPr>
                <a:spLocks noEditPoints="1"/>
              </p:cNvSpPr>
              <p:nvPr/>
            </p:nvSpPr>
            <p:spPr bwMode="auto">
              <a:xfrm>
                <a:off x="8013607" y="2856816"/>
                <a:ext cx="217774" cy="109718"/>
              </a:xfrm>
              <a:custGeom>
                <a:avLst/>
                <a:gdLst>
                  <a:gd name="T0" fmla="*/ 98 w 98"/>
                  <a:gd name="T1" fmla="*/ 29 h 49"/>
                  <a:gd name="T2" fmla="*/ 98 w 98"/>
                  <a:gd name="T3" fmla="*/ 49 h 49"/>
                  <a:gd name="T4" fmla="*/ 0 w 98"/>
                  <a:gd name="T5" fmla="*/ 49 h 49"/>
                  <a:gd name="T6" fmla="*/ 0 w 98"/>
                  <a:gd name="T7" fmla="*/ 29 h 49"/>
                  <a:gd name="T8" fmla="*/ 29 w 98"/>
                  <a:gd name="T9" fmla="*/ 29 h 49"/>
                  <a:gd name="T10" fmla="*/ 29 w 98"/>
                  <a:gd name="T11" fmla="*/ 20 h 49"/>
                  <a:gd name="T12" fmla="*/ 49 w 98"/>
                  <a:gd name="T13" fmla="*/ 0 h 49"/>
                  <a:gd name="T14" fmla="*/ 69 w 98"/>
                  <a:gd name="T15" fmla="*/ 20 h 49"/>
                  <a:gd name="T16" fmla="*/ 69 w 98"/>
                  <a:gd name="T17" fmla="*/ 29 h 49"/>
                  <a:gd name="T18" fmla="*/ 98 w 98"/>
                  <a:gd name="T19" fmla="*/ 29 h 49"/>
                  <a:gd name="T20" fmla="*/ 57 w 98"/>
                  <a:gd name="T21" fmla="*/ 17 h 49"/>
                  <a:gd name="T22" fmla="*/ 49 w 98"/>
                  <a:gd name="T23" fmla="*/ 9 h 49"/>
                  <a:gd name="T24" fmla="*/ 41 w 98"/>
                  <a:gd name="T25" fmla="*/ 17 h 49"/>
                  <a:gd name="T26" fmla="*/ 49 w 98"/>
                  <a:gd name="T27" fmla="*/ 25 h 49"/>
                  <a:gd name="T28" fmla="*/ 57 w 98"/>
                  <a:gd name="T29"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49">
                    <a:moveTo>
                      <a:pt x="98" y="29"/>
                    </a:moveTo>
                    <a:cubicBezTo>
                      <a:pt x="98" y="49"/>
                      <a:pt x="98" y="49"/>
                      <a:pt x="98" y="49"/>
                    </a:cubicBezTo>
                    <a:cubicBezTo>
                      <a:pt x="0" y="49"/>
                      <a:pt x="0" y="49"/>
                      <a:pt x="0" y="49"/>
                    </a:cubicBezTo>
                    <a:cubicBezTo>
                      <a:pt x="0" y="29"/>
                      <a:pt x="0" y="29"/>
                      <a:pt x="0" y="29"/>
                    </a:cubicBezTo>
                    <a:cubicBezTo>
                      <a:pt x="29" y="29"/>
                      <a:pt x="29" y="29"/>
                      <a:pt x="29" y="29"/>
                    </a:cubicBezTo>
                    <a:cubicBezTo>
                      <a:pt x="29" y="20"/>
                      <a:pt x="29" y="20"/>
                      <a:pt x="29" y="20"/>
                    </a:cubicBezTo>
                    <a:cubicBezTo>
                      <a:pt x="29" y="9"/>
                      <a:pt x="38" y="0"/>
                      <a:pt x="49" y="0"/>
                    </a:cubicBezTo>
                    <a:cubicBezTo>
                      <a:pt x="60" y="0"/>
                      <a:pt x="69" y="9"/>
                      <a:pt x="69" y="20"/>
                    </a:cubicBezTo>
                    <a:cubicBezTo>
                      <a:pt x="69" y="29"/>
                      <a:pt x="69" y="29"/>
                      <a:pt x="69" y="29"/>
                    </a:cubicBezTo>
                    <a:lnTo>
                      <a:pt x="98" y="29"/>
                    </a:lnTo>
                    <a:close/>
                    <a:moveTo>
                      <a:pt x="57" y="17"/>
                    </a:moveTo>
                    <a:cubicBezTo>
                      <a:pt x="57" y="12"/>
                      <a:pt x="53" y="9"/>
                      <a:pt x="49" y="9"/>
                    </a:cubicBezTo>
                    <a:cubicBezTo>
                      <a:pt x="45" y="9"/>
                      <a:pt x="41" y="12"/>
                      <a:pt x="41" y="17"/>
                    </a:cubicBezTo>
                    <a:cubicBezTo>
                      <a:pt x="41" y="21"/>
                      <a:pt x="45" y="25"/>
                      <a:pt x="49" y="25"/>
                    </a:cubicBezTo>
                    <a:cubicBezTo>
                      <a:pt x="53" y="25"/>
                      <a:pt x="57" y="21"/>
                      <a:pt x="57" y="1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48" name="Freeform 181"/>
              <p:cNvSpPr/>
              <p:nvPr/>
            </p:nvSpPr>
            <p:spPr bwMode="auto">
              <a:xfrm>
                <a:off x="7942124" y="3192620"/>
                <a:ext cx="142966" cy="113043"/>
              </a:xfrm>
              <a:custGeom>
                <a:avLst/>
                <a:gdLst>
                  <a:gd name="T0" fmla="*/ 64 w 64"/>
                  <a:gd name="T1" fmla="*/ 22 h 51"/>
                  <a:gd name="T2" fmla="*/ 64 w 64"/>
                  <a:gd name="T3" fmla="*/ 51 h 51"/>
                  <a:gd name="T4" fmla="*/ 40 w 64"/>
                  <a:gd name="T5" fmla="*/ 51 h 51"/>
                  <a:gd name="T6" fmla="*/ 24 w 64"/>
                  <a:gd name="T7" fmla="*/ 51 h 51"/>
                  <a:gd name="T8" fmla="*/ 0 w 64"/>
                  <a:gd name="T9" fmla="*/ 51 h 51"/>
                  <a:gd name="T10" fmla="*/ 0 w 64"/>
                  <a:gd name="T11" fmla="*/ 22 h 51"/>
                  <a:gd name="T12" fmla="*/ 19 w 64"/>
                  <a:gd name="T13" fmla="*/ 0 h 51"/>
                  <a:gd name="T14" fmla="*/ 32 w 64"/>
                  <a:gd name="T15" fmla="*/ 35 h 51"/>
                  <a:gd name="T16" fmla="*/ 45 w 64"/>
                  <a:gd name="T17" fmla="*/ 0 h 51"/>
                  <a:gd name="T18" fmla="*/ 64 w 64"/>
                  <a:gd name="T19" fmla="*/ 2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1">
                    <a:moveTo>
                      <a:pt x="64" y="22"/>
                    </a:moveTo>
                    <a:cubicBezTo>
                      <a:pt x="64" y="45"/>
                      <a:pt x="64" y="51"/>
                      <a:pt x="64" y="51"/>
                    </a:cubicBezTo>
                    <a:cubicBezTo>
                      <a:pt x="40" y="51"/>
                      <a:pt x="40" y="51"/>
                      <a:pt x="40" y="51"/>
                    </a:cubicBezTo>
                    <a:cubicBezTo>
                      <a:pt x="24" y="51"/>
                      <a:pt x="24" y="51"/>
                      <a:pt x="24" y="51"/>
                    </a:cubicBezTo>
                    <a:cubicBezTo>
                      <a:pt x="0" y="51"/>
                      <a:pt x="0" y="51"/>
                      <a:pt x="0" y="51"/>
                    </a:cubicBezTo>
                    <a:cubicBezTo>
                      <a:pt x="0" y="51"/>
                      <a:pt x="0" y="45"/>
                      <a:pt x="0" y="22"/>
                    </a:cubicBezTo>
                    <a:cubicBezTo>
                      <a:pt x="0" y="8"/>
                      <a:pt x="10" y="2"/>
                      <a:pt x="19" y="0"/>
                    </a:cubicBezTo>
                    <a:cubicBezTo>
                      <a:pt x="32" y="35"/>
                      <a:pt x="32" y="35"/>
                      <a:pt x="32" y="35"/>
                    </a:cubicBezTo>
                    <a:cubicBezTo>
                      <a:pt x="45" y="0"/>
                      <a:pt x="45" y="0"/>
                      <a:pt x="45" y="0"/>
                    </a:cubicBezTo>
                    <a:cubicBezTo>
                      <a:pt x="54" y="2"/>
                      <a:pt x="64" y="8"/>
                      <a:pt x="64"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49" name="Freeform 182"/>
              <p:cNvSpPr/>
              <p:nvPr/>
            </p:nvSpPr>
            <p:spPr bwMode="auto">
              <a:xfrm>
                <a:off x="7985347" y="3122799"/>
                <a:ext cx="54860" cy="69821"/>
              </a:xfrm>
              <a:custGeom>
                <a:avLst/>
                <a:gdLst>
                  <a:gd name="T0" fmla="*/ 12 w 24"/>
                  <a:gd name="T1" fmla="*/ 0 h 31"/>
                  <a:gd name="T2" fmla="*/ 24 w 24"/>
                  <a:gd name="T3" fmla="*/ 16 h 31"/>
                  <a:gd name="T4" fmla="*/ 12 w 24"/>
                  <a:gd name="T5" fmla="*/ 31 h 31"/>
                  <a:gd name="T6" fmla="*/ 0 w 24"/>
                  <a:gd name="T7" fmla="*/ 16 h 31"/>
                  <a:gd name="T8" fmla="*/ 12 w 24"/>
                  <a:gd name="T9" fmla="*/ 0 h 31"/>
                </a:gdLst>
                <a:ahLst/>
                <a:cxnLst>
                  <a:cxn ang="0">
                    <a:pos x="T0" y="T1"/>
                  </a:cxn>
                  <a:cxn ang="0">
                    <a:pos x="T2" y="T3"/>
                  </a:cxn>
                  <a:cxn ang="0">
                    <a:pos x="T4" y="T5"/>
                  </a:cxn>
                  <a:cxn ang="0">
                    <a:pos x="T6" y="T7"/>
                  </a:cxn>
                  <a:cxn ang="0">
                    <a:pos x="T8" y="T9"/>
                  </a:cxn>
                </a:cxnLst>
                <a:rect l="0" t="0" r="r" b="b"/>
                <a:pathLst>
                  <a:path w="24" h="31">
                    <a:moveTo>
                      <a:pt x="12" y="0"/>
                    </a:moveTo>
                    <a:cubicBezTo>
                      <a:pt x="21" y="0"/>
                      <a:pt x="24" y="7"/>
                      <a:pt x="24" y="16"/>
                    </a:cubicBezTo>
                    <a:cubicBezTo>
                      <a:pt x="24" y="24"/>
                      <a:pt x="17" y="31"/>
                      <a:pt x="12" y="31"/>
                    </a:cubicBezTo>
                    <a:cubicBezTo>
                      <a:pt x="7" y="31"/>
                      <a:pt x="0" y="24"/>
                      <a:pt x="0" y="16"/>
                    </a:cubicBezTo>
                    <a:cubicBezTo>
                      <a:pt x="0" y="7"/>
                      <a:pt x="2" y="0"/>
                      <a:pt x="1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150" name="Freeform 183"/>
              <p:cNvSpPr/>
              <p:nvPr/>
            </p:nvSpPr>
            <p:spPr bwMode="auto">
              <a:xfrm>
                <a:off x="8003633" y="3199270"/>
                <a:ext cx="19949" cy="54860"/>
              </a:xfrm>
              <a:custGeom>
                <a:avLst/>
                <a:gdLst>
                  <a:gd name="T0" fmla="*/ 7 w 12"/>
                  <a:gd name="T1" fmla="*/ 0 h 33"/>
                  <a:gd name="T2" fmla="*/ 12 w 12"/>
                  <a:gd name="T3" fmla="*/ 16 h 33"/>
                  <a:gd name="T4" fmla="*/ 6 w 12"/>
                  <a:gd name="T5" fmla="*/ 33 h 33"/>
                  <a:gd name="T6" fmla="*/ 0 w 12"/>
                  <a:gd name="T7" fmla="*/ 16 h 33"/>
                  <a:gd name="T8" fmla="*/ 4 w 12"/>
                  <a:gd name="T9" fmla="*/ 0 h 33"/>
                  <a:gd name="T10" fmla="*/ 7 w 12"/>
                  <a:gd name="T11" fmla="*/ 0 h 33"/>
                </a:gdLst>
                <a:ahLst/>
                <a:cxnLst>
                  <a:cxn ang="0">
                    <a:pos x="T0" y="T1"/>
                  </a:cxn>
                  <a:cxn ang="0">
                    <a:pos x="T2" y="T3"/>
                  </a:cxn>
                  <a:cxn ang="0">
                    <a:pos x="T4" y="T5"/>
                  </a:cxn>
                  <a:cxn ang="0">
                    <a:pos x="T6" y="T7"/>
                  </a:cxn>
                  <a:cxn ang="0">
                    <a:pos x="T8" y="T9"/>
                  </a:cxn>
                  <a:cxn ang="0">
                    <a:pos x="T10" y="T11"/>
                  </a:cxn>
                </a:cxnLst>
                <a:rect l="0" t="0" r="r" b="b"/>
                <a:pathLst>
                  <a:path w="12" h="33">
                    <a:moveTo>
                      <a:pt x="7" y="0"/>
                    </a:moveTo>
                    <a:lnTo>
                      <a:pt x="12" y="16"/>
                    </a:lnTo>
                    <a:lnTo>
                      <a:pt x="6" y="33"/>
                    </a:lnTo>
                    <a:lnTo>
                      <a:pt x="0" y="16"/>
                    </a:lnTo>
                    <a:lnTo>
                      <a:pt x="4" y="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grpSp>
      </p:grpSp>
      <p:sp>
        <p:nvSpPr>
          <p:cNvPr id="199" name="文本框 15"/>
          <p:cNvSpPr txBox="1"/>
          <p:nvPr/>
        </p:nvSpPr>
        <p:spPr>
          <a:xfrm flipH="1">
            <a:off x="4904013" y="772343"/>
            <a:ext cx="3422123" cy="646331"/>
          </a:xfrm>
          <a:prstGeom prst="rect">
            <a:avLst/>
          </a:prstGeom>
          <a:noFill/>
        </p:spPr>
        <p:txBody>
          <a:bodyPr wrap="square" lIns="91440" tIns="45720" rIns="91440" bIns="45720" rtlCol="0">
            <a:spAutoFit/>
          </a:bodyPr>
          <a:lstStyle/>
          <a:p>
            <a:r>
              <a:rPr lang="zh-CN" altLang="en-US" sz="3600" b="1" dirty="0">
                <a:gradFill>
                  <a:gsLst>
                    <a:gs pos="0">
                      <a:srgbClr val="004B7D"/>
                    </a:gs>
                    <a:gs pos="100000">
                      <a:srgbClr val="004B7D"/>
                    </a:gs>
                  </a:gsLst>
                  <a:lin ang="5400000" scaled="1"/>
                </a:gradFill>
                <a:latin typeface="微软雅黑" panose="020B0503020204020204" pitchFamily="34" charset="-122"/>
                <a:ea typeface="微软雅黑" panose="020B0503020204020204" pitchFamily="34" charset="-122"/>
              </a:rPr>
              <a:t>目录</a:t>
            </a:r>
            <a:r>
              <a:rPr lang="en-US" altLang="zh-CN" sz="3600" b="1" dirty="0">
                <a:gradFill>
                  <a:gsLst>
                    <a:gs pos="0">
                      <a:srgbClr val="004B7D"/>
                    </a:gs>
                    <a:gs pos="100000">
                      <a:srgbClr val="004B7D"/>
                    </a:gs>
                  </a:gsLst>
                  <a:lin ang="5400000" scaled="1"/>
                </a:gradFill>
                <a:latin typeface="微软雅黑" panose="020B0503020204020204" pitchFamily="34" charset="-122"/>
                <a:ea typeface="微软雅黑" panose="020B0503020204020204" pitchFamily="34" charset="-122"/>
              </a:rPr>
              <a:t>/</a:t>
            </a:r>
            <a:r>
              <a:rPr lang="en-US" altLang="zh-CN" sz="2400" b="1" dirty="0">
                <a:gradFill>
                  <a:gsLst>
                    <a:gs pos="0">
                      <a:srgbClr val="4BAF31"/>
                    </a:gs>
                    <a:gs pos="100000">
                      <a:srgbClr val="4BAF31"/>
                    </a:gs>
                  </a:gsLst>
                  <a:lin ang="5400000" scaled="1"/>
                </a:gradFill>
                <a:latin typeface="微软雅黑" panose="020B0503020204020204" pitchFamily="34" charset="-122"/>
                <a:ea typeface="微软雅黑" panose="020B0503020204020204" pitchFamily="34" charset="-122"/>
              </a:rPr>
              <a:t>COMTENTS</a:t>
            </a:r>
            <a:endParaRPr lang="zh-CN" altLang="en-US" sz="2400" b="1" dirty="0">
              <a:gradFill>
                <a:gsLst>
                  <a:gs pos="0">
                    <a:srgbClr val="4BAF31"/>
                  </a:gs>
                  <a:gs pos="100000">
                    <a:srgbClr val="4BAF31"/>
                  </a:gs>
                </a:gsLst>
                <a:lin ang="5400000" scaled="1"/>
              </a:gradFill>
              <a:latin typeface="微软雅黑" panose="020B0503020204020204" pitchFamily="34" charset="-122"/>
              <a:ea typeface="微软雅黑" panose="020B0503020204020204" pitchFamily="34" charset="-122"/>
            </a:endParaRPr>
          </a:p>
        </p:txBody>
      </p:sp>
      <p:sp>
        <p:nvSpPr>
          <p:cNvPr id="5" name="矩形 4"/>
          <p:cNvSpPr/>
          <p:nvPr/>
        </p:nvSpPr>
        <p:spPr>
          <a:xfrm>
            <a:off x="842520" y="1548148"/>
            <a:ext cx="10692000" cy="45719"/>
          </a:xfrm>
          <a:prstGeom prst="rect">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7" name="组合 16"/>
          <p:cNvGrpSpPr>
            <a:grpSpLocks noChangeAspect="1"/>
          </p:cNvGrpSpPr>
          <p:nvPr/>
        </p:nvGrpSpPr>
        <p:grpSpPr>
          <a:xfrm>
            <a:off x="4105954" y="2666861"/>
            <a:ext cx="1512000" cy="1339590"/>
            <a:chOff x="3547526" y="2529358"/>
            <a:chExt cx="1368000" cy="1212010"/>
          </a:xfrm>
        </p:grpSpPr>
        <p:grpSp>
          <p:nvGrpSpPr>
            <p:cNvPr id="82" name="组合 81"/>
            <p:cNvGrpSpPr/>
            <p:nvPr/>
          </p:nvGrpSpPr>
          <p:grpSpPr>
            <a:xfrm>
              <a:off x="3547526" y="2529358"/>
              <a:ext cx="1368000" cy="1212010"/>
              <a:chOff x="3295851" y="2263221"/>
              <a:chExt cx="2643765" cy="2343151"/>
            </a:xfrm>
          </p:grpSpPr>
          <p:sp>
            <p:nvSpPr>
              <p:cNvPr id="102" name="Freeform 5"/>
              <p:cNvSpPr/>
              <p:nvPr/>
            </p:nvSpPr>
            <p:spPr bwMode="auto">
              <a:xfrm rot="10800000">
                <a:off x="3295851"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913765"/>
                <a:endParaRPr lang="zh-CN" altLang="en-US">
                  <a:solidFill>
                    <a:srgbClr val="00B0F0"/>
                  </a:solidFill>
                </a:endParaRPr>
              </a:p>
            </p:txBody>
          </p:sp>
          <p:sp>
            <p:nvSpPr>
              <p:cNvPr id="103"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4BAF31"/>
              </a:solidFill>
              <a:ln w="25400">
                <a:noFill/>
              </a:ln>
              <a:effectLst>
                <a:innerShdw blurRad="63500" dist="25400" dir="2700000">
                  <a:prstClr val="black">
                    <a:alpha val="49000"/>
                  </a:prstClr>
                </a:innerShdw>
              </a:effectLst>
            </p:spPr>
            <p:txBody>
              <a:bodyPr vert="horz" wrap="square" lIns="91440" tIns="45720" rIns="91440" bIns="45720" numCol="1" anchor="t" anchorCtr="0" compatLnSpc="1"/>
              <a:lstStyle/>
              <a:p>
                <a:pPr defTabSz="913765"/>
                <a:endParaRPr lang="zh-CN" altLang="en-US">
                  <a:solidFill>
                    <a:srgbClr val="00B0F0"/>
                  </a:solidFill>
                </a:endParaRPr>
              </a:p>
            </p:txBody>
          </p:sp>
        </p:grpSp>
        <p:grpSp>
          <p:nvGrpSpPr>
            <p:cNvPr id="201" name="组合 200"/>
            <p:cNvGrpSpPr/>
            <p:nvPr/>
          </p:nvGrpSpPr>
          <p:grpSpPr>
            <a:xfrm>
              <a:off x="3949036" y="2839612"/>
              <a:ext cx="590094" cy="574767"/>
              <a:chOff x="7286626" y="5908676"/>
              <a:chExt cx="488950" cy="476250"/>
            </a:xfrm>
            <a:solidFill>
              <a:schemeClr val="bg1"/>
            </a:solidFill>
          </p:grpSpPr>
          <p:sp>
            <p:nvSpPr>
              <p:cNvPr id="202" name="Freeform 416"/>
              <p:cNvSpPr>
                <a:spLocks noEditPoints="1"/>
              </p:cNvSpPr>
              <p:nvPr/>
            </p:nvSpPr>
            <p:spPr bwMode="auto">
              <a:xfrm>
                <a:off x="7642226" y="6154738"/>
                <a:ext cx="133350" cy="230188"/>
              </a:xfrm>
              <a:custGeom>
                <a:avLst/>
                <a:gdLst>
                  <a:gd name="T0" fmla="*/ 84 w 84"/>
                  <a:gd name="T1" fmla="*/ 0 h 145"/>
                  <a:gd name="T2" fmla="*/ 84 w 84"/>
                  <a:gd name="T3" fmla="*/ 145 h 145"/>
                  <a:gd name="T4" fmla="*/ 0 w 84"/>
                  <a:gd name="T5" fmla="*/ 145 h 145"/>
                  <a:gd name="T6" fmla="*/ 0 w 84"/>
                  <a:gd name="T7" fmla="*/ 0 h 145"/>
                  <a:gd name="T8" fmla="*/ 84 w 84"/>
                  <a:gd name="T9" fmla="*/ 0 h 145"/>
                  <a:gd name="T10" fmla="*/ 71 w 84"/>
                  <a:gd name="T11" fmla="*/ 69 h 145"/>
                  <a:gd name="T12" fmla="*/ 71 w 84"/>
                  <a:gd name="T13" fmla="*/ 52 h 145"/>
                  <a:gd name="T14" fmla="*/ 56 w 84"/>
                  <a:gd name="T15" fmla="*/ 52 h 145"/>
                  <a:gd name="T16" fmla="*/ 56 w 84"/>
                  <a:gd name="T17" fmla="*/ 69 h 145"/>
                  <a:gd name="T18" fmla="*/ 71 w 84"/>
                  <a:gd name="T19" fmla="*/ 69 h 145"/>
                  <a:gd name="T20" fmla="*/ 70 w 84"/>
                  <a:gd name="T21" fmla="*/ 41 h 145"/>
                  <a:gd name="T22" fmla="*/ 70 w 84"/>
                  <a:gd name="T23" fmla="*/ 24 h 145"/>
                  <a:gd name="T24" fmla="*/ 56 w 84"/>
                  <a:gd name="T25" fmla="*/ 24 h 145"/>
                  <a:gd name="T26" fmla="*/ 56 w 84"/>
                  <a:gd name="T27" fmla="*/ 41 h 145"/>
                  <a:gd name="T28" fmla="*/ 70 w 84"/>
                  <a:gd name="T29" fmla="*/ 41 h 145"/>
                  <a:gd name="T30" fmla="*/ 49 w 84"/>
                  <a:gd name="T31" fmla="*/ 69 h 145"/>
                  <a:gd name="T32" fmla="*/ 49 w 84"/>
                  <a:gd name="T33" fmla="*/ 52 h 145"/>
                  <a:gd name="T34" fmla="*/ 35 w 84"/>
                  <a:gd name="T35" fmla="*/ 52 h 145"/>
                  <a:gd name="T36" fmla="*/ 35 w 84"/>
                  <a:gd name="T37" fmla="*/ 69 h 145"/>
                  <a:gd name="T38" fmla="*/ 49 w 84"/>
                  <a:gd name="T39" fmla="*/ 69 h 145"/>
                  <a:gd name="T40" fmla="*/ 48 w 84"/>
                  <a:gd name="T41" fmla="*/ 41 h 145"/>
                  <a:gd name="T42" fmla="*/ 48 w 84"/>
                  <a:gd name="T43" fmla="*/ 24 h 145"/>
                  <a:gd name="T44" fmla="*/ 35 w 84"/>
                  <a:gd name="T45" fmla="*/ 24 h 145"/>
                  <a:gd name="T46" fmla="*/ 35 w 84"/>
                  <a:gd name="T47" fmla="*/ 41 h 145"/>
                  <a:gd name="T48" fmla="*/ 48 w 84"/>
                  <a:gd name="T49" fmla="*/ 41 h 145"/>
                  <a:gd name="T50" fmla="*/ 28 w 84"/>
                  <a:gd name="T51" fmla="*/ 69 h 145"/>
                  <a:gd name="T52" fmla="*/ 28 w 84"/>
                  <a:gd name="T53" fmla="*/ 52 h 145"/>
                  <a:gd name="T54" fmla="*/ 15 w 84"/>
                  <a:gd name="T55" fmla="*/ 52 h 145"/>
                  <a:gd name="T56" fmla="*/ 15 w 84"/>
                  <a:gd name="T57" fmla="*/ 69 h 145"/>
                  <a:gd name="T58" fmla="*/ 28 w 84"/>
                  <a:gd name="T59" fmla="*/ 69 h 145"/>
                  <a:gd name="T60" fmla="*/ 28 w 84"/>
                  <a:gd name="T61" fmla="*/ 41 h 145"/>
                  <a:gd name="T62" fmla="*/ 28 w 84"/>
                  <a:gd name="T63" fmla="*/ 24 h 145"/>
                  <a:gd name="T64" fmla="*/ 15 w 84"/>
                  <a:gd name="T65" fmla="*/ 24 h 145"/>
                  <a:gd name="T66" fmla="*/ 15 w 84"/>
                  <a:gd name="T67" fmla="*/ 41 h 145"/>
                  <a:gd name="T68" fmla="*/ 28 w 84"/>
                  <a:gd name="T69" fmla="*/ 4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145">
                    <a:moveTo>
                      <a:pt x="84" y="0"/>
                    </a:moveTo>
                    <a:lnTo>
                      <a:pt x="84" y="145"/>
                    </a:lnTo>
                    <a:lnTo>
                      <a:pt x="0" y="145"/>
                    </a:lnTo>
                    <a:lnTo>
                      <a:pt x="0" y="0"/>
                    </a:lnTo>
                    <a:lnTo>
                      <a:pt x="84" y="0"/>
                    </a:lnTo>
                    <a:close/>
                    <a:moveTo>
                      <a:pt x="71" y="69"/>
                    </a:moveTo>
                    <a:lnTo>
                      <a:pt x="71" y="52"/>
                    </a:lnTo>
                    <a:lnTo>
                      <a:pt x="56" y="52"/>
                    </a:lnTo>
                    <a:lnTo>
                      <a:pt x="56" y="69"/>
                    </a:lnTo>
                    <a:lnTo>
                      <a:pt x="71" y="69"/>
                    </a:lnTo>
                    <a:close/>
                    <a:moveTo>
                      <a:pt x="70" y="41"/>
                    </a:moveTo>
                    <a:lnTo>
                      <a:pt x="70" y="24"/>
                    </a:lnTo>
                    <a:lnTo>
                      <a:pt x="56" y="24"/>
                    </a:lnTo>
                    <a:lnTo>
                      <a:pt x="56" y="41"/>
                    </a:lnTo>
                    <a:lnTo>
                      <a:pt x="70" y="41"/>
                    </a:lnTo>
                    <a:close/>
                    <a:moveTo>
                      <a:pt x="49" y="69"/>
                    </a:moveTo>
                    <a:lnTo>
                      <a:pt x="49" y="52"/>
                    </a:lnTo>
                    <a:lnTo>
                      <a:pt x="35" y="52"/>
                    </a:lnTo>
                    <a:lnTo>
                      <a:pt x="35" y="69"/>
                    </a:lnTo>
                    <a:lnTo>
                      <a:pt x="49" y="69"/>
                    </a:lnTo>
                    <a:close/>
                    <a:moveTo>
                      <a:pt x="48" y="41"/>
                    </a:moveTo>
                    <a:lnTo>
                      <a:pt x="48" y="24"/>
                    </a:lnTo>
                    <a:lnTo>
                      <a:pt x="35" y="24"/>
                    </a:lnTo>
                    <a:lnTo>
                      <a:pt x="35" y="41"/>
                    </a:lnTo>
                    <a:lnTo>
                      <a:pt x="48" y="41"/>
                    </a:lnTo>
                    <a:close/>
                    <a:moveTo>
                      <a:pt x="28" y="69"/>
                    </a:moveTo>
                    <a:lnTo>
                      <a:pt x="28" y="52"/>
                    </a:lnTo>
                    <a:lnTo>
                      <a:pt x="15" y="52"/>
                    </a:lnTo>
                    <a:lnTo>
                      <a:pt x="15" y="69"/>
                    </a:lnTo>
                    <a:lnTo>
                      <a:pt x="28" y="69"/>
                    </a:lnTo>
                    <a:close/>
                    <a:moveTo>
                      <a:pt x="28" y="41"/>
                    </a:moveTo>
                    <a:lnTo>
                      <a:pt x="28" y="24"/>
                    </a:lnTo>
                    <a:lnTo>
                      <a:pt x="15" y="24"/>
                    </a:lnTo>
                    <a:lnTo>
                      <a:pt x="15" y="41"/>
                    </a:lnTo>
                    <a:lnTo>
                      <a:pt x="2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03" name="Freeform 417"/>
              <p:cNvSpPr>
                <a:spLocks noEditPoints="1"/>
              </p:cNvSpPr>
              <p:nvPr/>
            </p:nvSpPr>
            <p:spPr bwMode="auto">
              <a:xfrm>
                <a:off x="7439026" y="5908676"/>
                <a:ext cx="190500" cy="476250"/>
              </a:xfrm>
              <a:custGeom>
                <a:avLst/>
                <a:gdLst>
                  <a:gd name="T0" fmla="*/ 120 w 120"/>
                  <a:gd name="T1" fmla="*/ 0 h 300"/>
                  <a:gd name="T2" fmla="*/ 120 w 120"/>
                  <a:gd name="T3" fmla="*/ 300 h 300"/>
                  <a:gd name="T4" fmla="*/ 45 w 120"/>
                  <a:gd name="T5" fmla="*/ 300 h 300"/>
                  <a:gd name="T6" fmla="*/ 45 w 120"/>
                  <a:gd name="T7" fmla="*/ 50 h 300"/>
                  <a:gd name="T8" fmla="*/ 0 w 120"/>
                  <a:gd name="T9" fmla="*/ 50 h 300"/>
                  <a:gd name="T10" fmla="*/ 0 w 120"/>
                  <a:gd name="T11" fmla="*/ 0 h 300"/>
                  <a:gd name="T12" fmla="*/ 120 w 120"/>
                  <a:gd name="T13" fmla="*/ 0 h 300"/>
                  <a:gd name="T14" fmla="*/ 105 w 120"/>
                  <a:gd name="T15" fmla="*/ 153 h 300"/>
                  <a:gd name="T16" fmla="*/ 105 w 120"/>
                  <a:gd name="T17" fmla="*/ 140 h 300"/>
                  <a:gd name="T18" fmla="*/ 61 w 120"/>
                  <a:gd name="T19" fmla="*/ 140 h 300"/>
                  <a:gd name="T20" fmla="*/ 61 w 120"/>
                  <a:gd name="T21" fmla="*/ 153 h 300"/>
                  <a:gd name="T22" fmla="*/ 105 w 120"/>
                  <a:gd name="T23" fmla="*/ 153 h 300"/>
                  <a:gd name="T24" fmla="*/ 105 w 120"/>
                  <a:gd name="T25" fmla="*/ 116 h 300"/>
                  <a:gd name="T26" fmla="*/ 105 w 120"/>
                  <a:gd name="T27" fmla="*/ 102 h 300"/>
                  <a:gd name="T28" fmla="*/ 61 w 120"/>
                  <a:gd name="T29" fmla="*/ 102 h 300"/>
                  <a:gd name="T30" fmla="*/ 61 w 120"/>
                  <a:gd name="T31" fmla="*/ 116 h 300"/>
                  <a:gd name="T32" fmla="*/ 105 w 120"/>
                  <a:gd name="T33" fmla="*/ 116 h 300"/>
                  <a:gd name="T34" fmla="*/ 104 w 120"/>
                  <a:gd name="T35" fmla="*/ 259 h 300"/>
                  <a:gd name="T36" fmla="*/ 104 w 120"/>
                  <a:gd name="T37" fmla="*/ 246 h 300"/>
                  <a:gd name="T38" fmla="*/ 61 w 120"/>
                  <a:gd name="T39" fmla="*/ 246 h 300"/>
                  <a:gd name="T40" fmla="*/ 61 w 120"/>
                  <a:gd name="T41" fmla="*/ 259 h 300"/>
                  <a:gd name="T42" fmla="*/ 104 w 120"/>
                  <a:gd name="T43" fmla="*/ 259 h 300"/>
                  <a:gd name="T44" fmla="*/ 104 w 120"/>
                  <a:gd name="T45" fmla="*/ 81 h 300"/>
                  <a:gd name="T46" fmla="*/ 104 w 120"/>
                  <a:gd name="T47" fmla="*/ 67 h 300"/>
                  <a:gd name="T48" fmla="*/ 61 w 120"/>
                  <a:gd name="T49" fmla="*/ 67 h 300"/>
                  <a:gd name="T50" fmla="*/ 61 w 120"/>
                  <a:gd name="T51" fmla="*/ 81 h 300"/>
                  <a:gd name="T52" fmla="*/ 104 w 120"/>
                  <a:gd name="T53" fmla="*/ 81 h 300"/>
                  <a:gd name="T54" fmla="*/ 104 w 120"/>
                  <a:gd name="T55" fmla="*/ 43 h 300"/>
                  <a:gd name="T56" fmla="*/ 104 w 120"/>
                  <a:gd name="T57" fmla="*/ 30 h 300"/>
                  <a:gd name="T58" fmla="*/ 61 w 120"/>
                  <a:gd name="T59" fmla="*/ 30 h 300"/>
                  <a:gd name="T60" fmla="*/ 61 w 120"/>
                  <a:gd name="T61" fmla="*/ 43 h 300"/>
                  <a:gd name="T62" fmla="*/ 104 w 120"/>
                  <a:gd name="T63" fmla="*/ 43 h 300"/>
                  <a:gd name="T64" fmla="*/ 104 w 120"/>
                  <a:gd name="T65" fmla="*/ 224 h 300"/>
                  <a:gd name="T66" fmla="*/ 104 w 120"/>
                  <a:gd name="T67" fmla="*/ 211 h 300"/>
                  <a:gd name="T68" fmla="*/ 61 w 120"/>
                  <a:gd name="T69" fmla="*/ 211 h 300"/>
                  <a:gd name="T70" fmla="*/ 61 w 120"/>
                  <a:gd name="T71" fmla="*/ 224 h 300"/>
                  <a:gd name="T72" fmla="*/ 104 w 120"/>
                  <a:gd name="T73" fmla="*/ 224 h 300"/>
                  <a:gd name="T74" fmla="*/ 104 w 120"/>
                  <a:gd name="T75" fmla="*/ 188 h 300"/>
                  <a:gd name="T76" fmla="*/ 104 w 120"/>
                  <a:gd name="T77" fmla="*/ 175 h 300"/>
                  <a:gd name="T78" fmla="*/ 61 w 120"/>
                  <a:gd name="T79" fmla="*/ 175 h 300"/>
                  <a:gd name="T80" fmla="*/ 61 w 120"/>
                  <a:gd name="T81" fmla="*/ 188 h 300"/>
                  <a:gd name="T82" fmla="*/ 104 w 120"/>
                  <a:gd name="T83" fmla="*/ 18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300">
                    <a:moveTo>
                      <a:pt x="120" y="0"/>
                    </a:moveTo>
                    <a:lnTo>
                      <a:pt x="120" y="300"/>
                    </a:lnTo>
                    <a:lnTo>
                      <a:pt x="45" y="300"/>
                    </a:lnTo>
                    <a:lnTo>
                      <a:pt x="45" y="50"/>
                    </a:lnTo>
                    <a:lnTo>
                      <a:pt x="0" y="50"/>
                    </a:lnTo>
                    <a:lnTo>
                      <a:pt x="0" y="0"/>
                    </a:lnTo>
                    <a:lnTo>
                      <a:pt x="120" y="0"/>
                    </a:lnTo>
                    <a:close/>
                    <a:moveTo>
                      <a:pt x="105" y="153"/>
                    </a:moveTo>
                    <a:lnTo>
                      <a:pt x="105" y="140"/>
                    </a:lnTo>
                    <a:lnTo>
                      <a:pt x="61" y="140"/>
                    </a:lnTo>
                    <a:lnTo>
                      <a:pt x="61" y="153"/>
                    </a:lnTo>
                    <a:lnTo>
                      <a:pt x="105" y="153"/>
                    </a:lnTo>
                    <a:close/>
                    <a:moveTo>
                      <a:pt x="105" y="116"/>
                    </a:moveTo>
                    <a:lnTo>
                      <a:pt x="105" y="102"/>
                    </a:lnTo>
                    <a:lnTo>
                      <a:pt x="61" y="102"/>
                    </a:lnTo>
                    <a:lnTo>
                      <a:pt x="61" y="116"/>
                    </a:lnTo>
                    <a:lnTo>
                      <a:pt x="105" y="116"/>
                    </a:lnTo>
                    <a:close/>
                    <a:moveTo>
                      <a:pt x="104" y="259"/>
                    </a:moveTo>
                    <a:lnTo>
                      <a:pt x="104" y="246"/>
                    </a:lnTo>
                    <a:lnTo>
                      <a:pt x="61" y="246"/>
                    </a:lnTo>
                    <a:lnTo>
                      <a:pt x="61" y="259"/>
                    </a:lnTo>
                    <a:lnTo>
                      <a:pt x="104" y="259"/>
                    </a:lnTo>
                    <a:close/>
                    <a:moveTo>
                      <a:pt x="104" y="81"/>
                    </a:moveTo>
                    <a:lnTo>
                      <a:pt x="104" y="67"/>
                    </a:lnTo>
                    <a:lnTo>
                      <a:pt x="61" y="67"/>
                    </a:lnTo>
                    <a:lnTo>
                      <a:pt x="61" y="81"/>
                    </a:lnTo>
                    <a:lnTo>
                      <a:pt x="104" y="81"/>
                    </a:lnTo>
                    <a:close/>
                    <a:moveTo>
                      <a:pt x="104" y="43"/>
                    </a:moveTo>
                    <a:lnTo>
                      <a:pt x="104" y="30"/>
                    </a:lnTo>
                    <a:lnTo>
                      <a:pt x="61" y="30"/>
                    </a:lnTo>
                    <a:lnTo>
                      <a:pt x="61" y="43"/>
                    </a:lnTo>
                    <a:lnTo>
                      <a:pt x="104" y="43"/>
                    </a:lnTo>
                    <a:close/>
                    <a:moveTo>
                      <a:pt x="104" y="224"/>
                    </a:moveTo>
                    <a:lnTo>
                      <a:pt x="104" y="211"/>
                    </a:lnTo>
                    <a:lnTo>
                      <a:pt x="61" y="211"/>
                    </a:lnTo>
                    <a:lnTo>
                      <a:pt x="61" y="224"/>
                    </a:lnTo>
                    <a:lnTo>
                      <a:pt x="104" y="224"/>
                    </a:lnTo>
                    <a:close/>
                    <a:moveTo>
                      <a:pt x="104" y="188"/>
                    </a:moveTo>
                    <a:lnTo>
                      <a:pt x="104" y="175"/>
                    </a:lnTo>
                    <a:lnTo>
                      <a:pt x="61" y="175"/>
                    </a:lnTo>
                    <a:lnTo>
                      <a:pt x="61" y="188"/>
                    </a:lnTo>
                    <a:lnTo>
                      <a:pt x="104" y="1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204" name="Freeform 418"/>
              <p:cNvSpPr>
                <a:spLocks noEditPoints="1"/>
              </p:cNvSpPr>
              <p:nvPr/>
            </p:nvSpPr>
            <p:spPr bwMode="auto">
              <a:xfrm>
                <a:off x="7286626" y="6011863"/>
                <a:ext cx="201613" cy="373063"/>
              </a:xfrm>
              <a:custGeom>
                <a:avLst/>
                <a:gdLst>
                  <a:gd name="T0" fmla="*/ 88 w 127"/>
                  <a:gd name="T1" fmla="*/ 79 h 235"/>
                  <a:gd name="T2" fmla="*/ 112 w 127"/>
                  <a:gd name="T3" fmla="*/ 110 h 235"/>
                  <a:gd name="T4" fmla="*/ 112 w 127"/>
                  <a:gd name="T5" fmla="*/ 154 h 235"/>
                  <a:gd name="T6" fmla="*/ 88 w 127"/>
                  <a:gd name="T7" fmla="*/ 124 h 235"/>
                  <a:gd name="T8" fmla="*/ 112 w 127"/>
                  <a:gd name="T9" fmla="*/ 154 h 235"/>
                  <a:gd name="T10" fmla="*/ 52 w 127"/>
                  <a:gd name="T11" fmla="*/ 154 h 235"/>
                  <a:gd name="T12" fmla="*/ 76 w 127"/>
                  <a:gd name="T13" fmla="*/ 124 h 235"/>
                  <a:gd name="T14" fmla="*/ 40 w 127"/>
                  <a:gd name="T15" fmla="*/ 154 h 235"/>
                  <a:gd name="T16" fmla="*/ 17 w 127"/>
                  <a:gd name="T17" fmla="*/ 124 h 235"/>
                  <a:gd name="T18" fmla="*/ 40 w 127"/>
                  <a:gd name="T19" fmla="*/ 154 h 235"/>
                  <a:gd name="T20" fmla="*/ 127 w 127"/>
                  <a:gd name="T21" fmla="*/ 235 h 235"/>
                  <a:gd name="T22" fmla="*/ 0 w 127"/>
                  <a:gd name="T23" fmla="*/ 0 h 235"/>
                  <a:gd name="T24" fmla="*/ 112 w 127"/>
                  <a:gd name="T25" fmla="*/ 201 h 235"/>
                  <a:gd name="T26" fmla="*/ 88 w 127"/>
                  <a:gd name="T27" fmla="*/ 170 h 235"/>
                  <a:gd name="T28" fmla="*/ 112 w 127"/>
                  <a:gd name="T29" fmla="*/ 201 h 235"/>
                  <a:gd name="T30" fmla="*/ 111 w 127"/>
                  <a:gd name="T31" fmla="*/ 33 h 235"/>
                  <a:gd name="T32" fmla="*/ 88 w 127"/>
                  <a:gd name="T33" fmla="*/ 63 h 235"/>
                  <a:gd name="T34" fmla="*/ 76 w 127"/>
                  <a:gd name="T35" fmla="*/ 201 h 235"/>
                  <a:gd name="T36" fmla="*/ 52 w 127"/>
                  <a:gd name="T37" fmla="*/ 170 h 235"/>
                  <a:gd name="T38" fmla="*/ 76 w 127"/>
                  <a:gd name="T39" fmla="*/ 201 h 235"/>
                  <a:gd name="T40" fmla="*/ 76 w 127"/>
                  <a:gd name="T41" fmla="*/ 79 h 235"/>
                  <a:gd name="T42" fmla="*/ 52 w 127"/>
                  <a:gd name="T43" fmla="*/ 110 h 235"/>
                  <a:gd name="T44" fmla="*/ 75 w 127"/>
                  <a:gd name="T45" fmla="*/ 63 h 235"/>
                  <a:gd name="T46" fmla="*/ 52 w 127"/>
                  <a:gd name="T47" fmla="*/ 33 h 235"/>
                  <a:gd name="T48" fmla="*/ 75 w 127"/>
                  <a:gd name="T49" fmla="*/ 63 h 235"/>
                  <a:gd name="T50" fmla="*/ 41 w 127"/>
                  <a:gd name="T51" fmla="*/ 170 h 235"/>
                  <a:gd name="T52" fmla="*/ 17 w 127"/>
                  <a:gd name="T53" fmla="*/ 201 h 235"/>
                  <a:gd name="T54" fmla="*/ 40 w 127"/>
                  <a:gd name="T55" fmla="*/ 110 h 235"/>
                  <a:gd name="T56" fmla="*/ 17 w 127"/>
                  <a:gd name="T57" fmla="*/ 79 h 235"/>
                  <a:gd name="T58" fmla="*/ 40 w 127"/>
                  <a:gd name="T59" fmla="*/ 110 h 235"/>
                  <a:gd name="T60" fmla="*/ 40 w 127"/>
                  <a:gd name="T61" fmla="*/ 33 h 235"/>
                  <a:gd name="T62" fmla="*/ 16 w 127"/>
                  <a:gd name="T63" fmla="*/ 6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 h="235">
                    <a:moveTo>
                      <a:pt x="112" y="79"/>
                    </a:moveTo>
                    <a:lnTo>
                      <a:pt x="88" y="79"/>
                    </a:lnTo>
                    <a:lnTo>
                      <a:pt x="88" y="110"/>
                    </a:lnTo>
                    <a:lnTo>
                      <a:pt x="112" y="110"/>
                    </a:lnTo>
                    <a:lnTo>
                      <a:pt x="112" y="79"/>
                    </a:lnTo>
                    <a:close/>
                    <a:moveTo>
                      <a:pt x="112" y="154"/>
                    </a:moveTo>
                    <a:lnTo>
                      <a:pt x="112" y="124"/>
                    </a:lnTo>
                    <a:lnTo>
                      <a:pt x="88" y="124"/>
                    </a:lnTo>
                    <a:lnTo>
                      <a:pt x="88" y="154"/>
                    </a:lnTo>
                    <a:lnTo>
                      <a:pt x="112" y="154"/>
                    </a:lnTo>
                    <a:close/>
                    <a:moveTo>
                      <a:pt x="52" y="124"/>
                    </a:moveTo>
                    <a:lnTo>
                      <a:pt x="52" y="154"/>
                    </a:lnTo>
                    <a:lnTo>
                      <a:pt x="76" y="154"/>
                    </a:lnTo>
                    <a:lnTo>
                      <a:pt x="76" y="124"/>
                    </a:lnTo>
                    <a:lnTo>
                      <a:pt x="52" y="124"/>
                    </a:lnTo>
                    <a:close/>
                    <a:moveTo>
                      <a:pt x="40" y="154"/>
                    </a:moveTo>
                    <a:lnTo>
                      <a:pt x="40" y="124"/>
                    </a:lnTo>
                    <a:lnTo>
                      <a:pt x="17" y="124"/>
                    </a:lnTo>
                    <a:lnTo>
                      <a:pt x="17" y="154"/>
                    </a:lnTo>
                    <a:lnTo>
                      <a:pt x="40" y="154"/>
                    </a:lnTo>
                    <a:close/>
                    <a:moveTo>
                      <a:pt x="127" y="0"/>
                    </a:moveTo>
                    <a:lnTo>
                      <a:pt x="127" y="235"/>
                    </a:lnTo>
                    <a:lnTo>
                      <a:pt x="0" y="235"/>
                    </a:lnTo>
                    <a:lnTo>
                      <a:pt x="0" y="0"/>
                    </a:lnTo>
                    <a:lnTo>
                      <a:pt x="127" y="0"/>
                    </a:lnTo>
                    <a:close/>
                    <a:moveTo>
                      <a:pt x="112" y="201"/>
                    </a:moveTo>
                    <a:lnTo>
                      <a:pt x="112" y="170"/>
                    </a:lnTo>
                    <a:lnTo>
                      <a:pt x="88" y="170"/>
                    </a:lnTo>
                    <a:lnTo>
                      <a:pt x="88" y="201"/>
                    </a:lnTo>
                    <a:lnTo>
                      <a:pt x="112" y="201"/>
                    </a:lnTo>
                    <a:close/>
                    <a:moveTo>
                      <a:pt x="111" y="63"/>
                    </a:moveTo>
                    <a:lnTo>
                      <a:pt x="111" y="33"/>
                    </a:lnTo>
                    <a:lnTo>
                      <a:pt x="88" y="33"/>
                    </a:lnTo>
                    <a:lnTo>
                      <a:pt x="88" y="63"/>
                    </a:lnTo>
                    <a:lnTo>
                      <a:pt x="111" y="63"/>
                    </a:lnTo>
                    <a:close/>
                    <a:moveTo>
                      <a:pt x="76" y="201"/>
                    </a:moveTo>
                    <a:lnTo>
                      <a:pt x="76" y="170"/>
                    </a:lnTo>
                    <a:lnTo>
                      <a:pt x="52" y="170"/>
                    </a:lnTo>
                    <a:lnTo>
                      <a:pt x="52" y="201"/>
                    </a:lnTo>
                    <a:lnTo>
                      <a:pt x="76" y="201"/>
                    </a:lnTo>
                    <a:close/>
                    <a:moveTo>
                      <a:pt x="76" y="110"/>
                    </a:moveTo>
                    <a:lnTo>
                      <a:pt x="76" y="79"/>
                    </a:lnTo>
                    <a:lnTo>
                      <a:pt x="52" y="79"/>
                    </a:lnTo>
                    <a:lnTo>
                      <a:pt x="52" y="110"/>
                    </a:lnTo>
                    <a:lnTo>
                      <a:pt x="76" y="110"/>
                    </a:lnTo>
                    <a:close/>
                    <a:moveTo>
                      <a:pt x="75" y="63"/>
                    </a:moveTo>
                    <a:lnTo>
                      <a:pt x="75" y="33"/>
                    </a:lnTo>
                    <a:lnTo>
                      <a:pt x="52" y="33"/>
                    </a:lnTo>
                    <a:lnTo>
                      <a:pt x="52" y="63"/>
                    </a:lnTo>
                    <a:lnTo>
                      <a:pt x="75" y="63"/>
                    </a:lnTo>
                    <a:close/>
                    <a:moveTo>
                      <a:pt x="41" y="201"/>
                    </a:moveTo>
                    <a:lnTo>
                      <a:pt x="41" y="170"/>
                    </a:lnTo>
                    <a:lnTo>
                      <a:pt x="17" y="170"/>
                    </a:lnTo>
                    <a:lnTo>
                      <a:pt x="17" y="201"/>
                    </a:lnTo>
                    <a:lnTo>
                      <a:pt x="41" y="201"/>
                    </a:lnTo>
                    <a:close/>
                    <a:moveTo>
                      <a:pt x="40" y="110"/>
                    </a:moveTo>
                    <a:lnTo>
                      <a:pt x="40" y="79"/>
                    </a:lnTo>
                    <a:lnTo>
                      <a:pt x="17" y="79"/>
                    </a:lnTo>
                    <a:lnTo>
                      <a:pt x="17" y="110"/>
                    </a:lnTo>
                    <a:lnTo>
                      <a:pt x="40" y="110"/>
                    </a:lnTo>
                    <a:close/>
                    <a:moveTo>
                      <a:pt x="40" y="63"/>
                    </a:moveTo>
                    <a:lnTo>
                      <a:pt x="40" y="33"/>
                    </a:lnTo>
                    <a:lnTo>
                      <a:pt x="16" y="33"/>
                    </a:lnTo>
                    <a:lnTo>
                      <a:pt x="16" y="63"/>
                    </a:lnTo>
                    <a:lnTo>
                      <a:pt x="40"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99"/>
                                        </p:tgtEl>
                                        <p:attrNameLst>
                                          <p:attrName>style.visibility</p:attrName>
                                        </p:attrNameLst>
                                      </p:cBhvr>
                                      <p:to>
                                        <p:strVal val="visible"/>
                                      </p:to>
                                    </p:set>
                                    <p:anim calcmode="lin" valueType="num">
                                      <p:cBhvr additive="base">
                                        <p:cTn id="7" dur="500" fill="hold"/>
                                        <p:tgtEl>
                                          <p:spTgt spid="199"/>
                                        </p:tgtEl>
                                        <p:attrNameLst>
                                          <p:attrName>ppt_x</p:attrName>
                                        </p:attrNameLst>
                                      </p:cBhvr>
                                      <p:tavLst>
                                        <p:tav tm="0">
                                          <p:val>
                                            <p:strVal val="0-#ppt_w/2"/>
                                          </p:val>
                                        </p:tav>
                                        <p:tav tm="100000">
                                          <p:val>
                                            <p:strVal val="#ppt_x"/>
                                          </p:val>
                                        </p:tav>
                                      </p:tavLst>
                                    </p:anim>
                                    <p:anim calcmode="lin" valueType="num">
                                      <p:cBhvr additive="base">
                                        <p:cTn id="8" dur="500" fill="hold"/>
                                        <p:tgtEl>
                                          <p:spTgt spid="199"/>
                                        </p:tgtEl>
                                        <p:attrNameLst>
                                          <p:attrName>ppt_y</p:attrName>
                                        </p:attrNameLst>
                                      </p:cBhvr>
                                      <p:tavLst>
                                        <p:tav tm="0">
                                          <p:val>
                                            <p:strVal val="#ppt_y"/>
                                          </p:val>
                                        </p:tav>
                                        <p:tav tm="100000">
                                          <p:val>
                                            <p:strVal val="#ppt_y"/>
                                          </p:val>
                                        </p:tav>
                                      </p:tavLst>
                                    </p:anim>
                                  </p:childTnLst>
                                </p:cTn>
                              </p:par>
                              <p:par>
                                <p:cTn id="9" presetID="16" presetClass="entr" presetSubtype="21"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anim calcmode="lin" valueType="num">
                                      <p:cBhvr>
                                        <p:cTn id="17" dur="500" fill="hold"/>
                                        <p:tgtEl>
                                          <p:spTgt spid="16"/>
                                        </p:tgtEl>
                                        <p:attrNameLst>
                                          <p:attrName>ppt_x</p:attrName>
                                        </p:attrNameLst>
                                      </p:cBhvr>
                                      <p:tavLst>
                                        <p:tav tm="0">
                                          <p:val>
                                            <p:strVal val="#ppt_x"/>
                                          </p:val>
                                        </p:tav>
                                        <p:tav tm="100000">
                                          <p:val>
                                            <p:strVal val="#ppt_x"/>
                                          </p:val>
                                        </p:tav>
                                      </p:tavLst>
                                    </p:anim>
                                    <p:anim calcmode="lin" valueType="num">
                                      <p:cBhvr>
                                        <p:cTn id="18" dur="500" fill="hold"/>
                                        <p:tgtEl>
                                          <p:spTgt spid="16"/>
                                        </p:tgtEl>
                                        <p:attrNameLst>
                                          <p:attrName>ppt_y</p:attrName>
                                        </p:attrNameLst>
                                      </p:cBhvr>
                                      <p:tavLst>
                                        <p:tav tm="0">
                                          <p:val>
                                            <p:strVal val="#ppt_y+.1"/>
                                          </p:val>
                                        </p:tav>
                                        <p:tav tm="100000">
                                          <p:val>
                                            <p:strVal val="#ppt_y"/>
                                          </p:val>
                                        </p:tav>
                                      </p:tavLst>
                                    </p:anim>
                                  </p:childTnLst>
                                </p:cTn>
                              </p:par>
                              <p:par>
                                <p:cTn id="19" presetID="22" presetClass="entr" presetSubtype="1" fill="hold" nodeType="with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500"/>
                                        <p:tgtEl>
                                          <p:spTgt spid="8"/>
                                        </p:tgtEl>
                                      </p:cBhvr>
                                    </p:animEffect>
                                  </p:childTnLst>
                                </p:cTn>
                              </p:par>
                              <p:par>
                                <p:cTn id="22" presetID="47" presetClass="entr" presetSubtype="0" fill="hold" nodeType="withEffect">
                                  <p:stCondLst>
                                    <p:cond delay="100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anim calcmode="lin" valueType="num">
                                      <p:cBhvr>
                                        <p:cTn id="25" dur="500" fill="hold"/>
                                        <p:tgtEl>
                                          <p:spTgt spid="17"/>
                                        </p:tgtEl>
                                        <p:attrNameLst>
                                          <p:attrName>ppt_x</p:attrName>
                                        </p:attrNameLst>
                                      </p:cBhvr>
                                      <p:tavLst>
                                        <p:tav tm="0">
                                          <p:val>
                                            <p:strVal val="#ppt_x"/>
                                          </p:val>
                                        </p:tav>
                                        <p:tav tm="100000">
                                          <p:val>
                                            <p:strVal val="#ppt_x"/>
                                          </p:val>
                                        </p:tav>
                                      </p:tavLst>
                                    </p:anim>
                                    <p:anim calcmode="lin" valueType="num">
                                      <p:cBhvr>
                                        <p:cTn id="26" dur="500" fill="hold"/>
                                        <p:tgtEl>
                                          <p:spTgt spid="17"/>
                                        </p:tgtEl>
                                        <p:attrNameLst>
                                          <p:attrName>ppt_y</p:attrName>
                                        </p:attrNameLst>
                                      </p:cBhvr>
                                      <p:tavLst>
                                        <p:tav tm="0">
                                          <p:val>
                                            <p:strVal val="#ppt_y-.1"/>
                                          </p:val>
                                        </p:tav>
                                        <p:tav tm="100000">
                                          <p:val>
                                            <p:strVal val="#ppt_y"/>
                                          </p:val>
                                        </p:tav>
                                      </p:tavLst>
                                    </p:anim>
                                  </p:childTnLst>
                                </p:cTn>
                              </p:par>
                              <p:par>
                                <p:cTn id="27" presetID="22" presetClass="entr" presetSubtype="4" fill="hold" nodeType="withEffect">
                                  <p:stCondLst>
                                    <p:cond delay="150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par>
                                <p:cTn id="30" presetID="42" presetClass="entr" presetSubtype="0" fill="hold" nodeType="withEffect">
                                  <p:stCondLst>
                                    <p:cond delay="20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strVal val="#ppt_x"/>
                                          </p:val>
                                        </p:tav>
                                        <p:tav tm="100000">
                                          <p:val>
                                            <p:strVal val="#ppt_x"/>
                                          </p:val>
                                        </p:tav>
                                      </p:tavLst>
                                    </p:anim>
                                    <p:anim calcmode="lin" valueType="num">
                                      <p:cBhvr>
                                        <p:cTn id="34" dur="500" fill="hold"/>
                                        <p:tgtEl>
                                          <p:spTgt spid="18"/>
                                        </p:tgtEl>
                                        <p:attrNameLst>
                                          <p:attrName>ppt_y</p:attrName>
                                        </p:attrNameLst>
                                      </p:cBhvr>
                                      <p:tavLst>
                                        <p:tav tm="0">
                                          <p:val>
                                            <p:strVal val="#ppt_y+.1"/>
                                          </p:val>
                                        </p:tav>
                                        <p:tav tm="100000">
                                          <p:val>
                                            <p:strVal val="#ppt_y"/>
                                          </p:val>
                                        </p:tav>
                                      </p:tavLst>
                                    </p:anim>
                                  </p:childTnLst>
                                </p:cTn>
                              </p:par>
                              <p:par>
                                <p:cTn id="35" presetID="22" presetClass="entr" presetSubtype="1" fill="hold" nodeType="withEffect">
                                  <p:stCondLst>
                                    <p:cond delay="250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par>
                                <p:cTn id="38" presetID="47" presetClass="entr" presetSubtype="0" fill="hold" nodeType="withEffect">
                                  <p:stCondLst>
                                    <p:cond delay="300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anim calcmode="lin" valueType="num">
                                      <p:cBhvr>
                                        <p:cTn id="41" dur="500" fill="hold"/>
                                        <p:tgtEl>
                                          <p:spTgt spid="19"/>
                                        </p:tgtEl>
                                        <p:attrNameLst>
                                          <p:attrName>ppt_x</p:attrName>
                                        </p:attrNameLst>
                                      </p:cBhvr>
                                      <p:tavLst>
                                        <p:tav tm="0">
                                          <p:val>
                                            <p:strVal val="#ppt_x"/>
                                          </p:val>
                                        </p:tav>
                                        <p:tav tm="100000">
                                          <p:val>
                                            <p:strVal val="#ppt_x"/>
                                          </p:val>
                                        </p:tav>
                                      </p:tavLst>
                                    </p:anim>
                                    <p:anim calcmode="lin" valueType="num">
                                      <p:cBhvr>
                                        <p:cTn id="42" dur="500" fill="hold"/>
                                        <p:tgtEl>
                                          <p:spTgt spid="19"/>
                                        </p:tgtEl>
                                        <p:attrNameLst>
                                          <p:attrName>ppt_y</p:attrName>
                                        </p:attrNameLst>
                                      </p:cBhvr>
                                      <p:tavLst>
                                        <p:tav tm="0">
                                          <p:val>
                                            <p:strVal val="#ppt_y-.1"/>
                                          </p:val>
                                        </p:tav>
                                        <p:tav tm="100000">
                                          <p:val>
                                            <p:strVal val="#ppt_y"/>
                                          </p:val>
                                        </p:tav>
                                      </p:tavLst>
                                    </p:anim>
                                  </p:childTnLst>
                                </p:cTn>
                              </p:par>
                              <p:par>
                                <p:cTn id="43" presetID="22" presetClass="entr" presetSubtype="4" fill="hold" nodeType="withEffect">
                                  <p:stCondLst>
                                    <p:cond delay="3500"/>
                                  </p:stCondLst>
                                  <p:childTnLst>
                                    <p:set>
                                      <p:cBhvr>
                                        <p:cTn id="44" dur="1" fill="hold">
                                          <p:stCondLst>
                                            <p:cond delay="0"/>
                                          </p:stCondLst>
                                        </p:cTn>
                                        <p:tgtEl>
                                          <p:spTgt spid="10"/>
                                        </p:tgtEl>
                                        <p:attrNameLst>
                                          <p:attrName>style.visibility</p:attrName>
                                        </p:attrNameLst>
                                      </p:cBhvr>
                                      <p:to>
                                        <p:strVal val="visible"/>
                                      </p:to>
                                    </p:set>
                                    <p:animEffect transition="in" filter="wipe(down)">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615421"/>
            <a:ext cx="12192000" cy="3681695"/>
          </a:xfrm>
          <a:prstGeom prst="rect">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五边形 13"/>
          <p:cNvSpPr/>
          <p:nvPr/>
        </p:nvSpPr>
        <p:spPr>
          <a:xfrm>
            <a:off x="0" y="1467823"/>
            <a:ext cx="2770496" cy="3998794"/>
          </a:xfrm>
          <a:prstGeom prst="homePlate">
            <a:avLst>
              <a:gd name="adj" fmla="val 19951"/>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五边形 15"/>
          <p:cNvSpPr/>
          <p:nvPr/>
        </p:nvSpPr>
        <p:spPr>
          <a:xfrm flipH="1">
            <a:off x="9420000" y="1467823"/>
            <a:ext cx="2772000" cy="3998794"/>
          </a:xfrm>
          <a:prstGeom prst="homePlate">
            <a:avLst>
              <a:gd name="adj" fmla="val 19951"/>
            </a:avLst>
          </a:prstGeom>
          <a:blipFill>
            <a:blip r:embed="rId1" cstate="screen"/>
            <a:stretch>
              <a:fillRect r="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9" name="组合 18"/>
          <p:cNvGrpSpPr/>
          <p:nvPr/>
        </p:nvGrpSpPr>
        <p:grpSpPr>
          <a:xfrm>
            <a:off x="3673293" y="2460558"/>
            <a:ext cx="5576775" cy="1823107"/>
            <a:chOff x="3673293" y="2460558"/>
            <a:chExt cx="5576775" cy="1823107"/>
          </a:xfrm>
        </p:grpSpPr>
        <p:sp>
          <p:nvSpPr>
            <p:cNvPr id="3" name="文本框 15"/>
            <p:cNvSpPr txBox="1"/>
            <p:nvPr/>
          </p:nvSpPr>
          <p:spPr>
            <a:xfrm flipH="1">
              <a:off x="4626575" y="2460558"/>
              <a:ext cx="3394476" cy="1015663"/>
            </a:xfrm>
            <a:prstGeom prst="rect">
              <a:avLst/>
            </a:prstGeom>
            <a:noFill/>
          </p:spPr>
          <p:txBody>
            <a:bodyPr wrap="square" lIns="91440" tIns="45720" rIns="91440" bIns="45720" rtlCol="0">
              <a:spAutoFit/>
            </a:bodyPr>
            <a:lstStyle/>
            <a:p>
              <a:r>
                <a:rPr lang="zh-CN" altLang="en-US" sz="60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工作体会</a:t>
              </a:r>
              <a:endParaRPr lang="zh-CN" altLang="en-US" sz="60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4" name="文本框 15"/>
            <p:cNvSpPr txBox="1"/>
            <p:nvPr/>
          </p:nvSpPr>
          <p:spPr>
            <a:xfrm flipH="1">
              <a:off x="3673293" y="3637334"/>
              <a:ext cx="5576775" cy="646331"/>
            </a:xfrm>
            <a:prstGeom prst="rect">
              <a:avLst/>
            </a:prstGeom>
            <a:noFill/>
          </p:spPr>
          <p:txBody>
            <a:bodyPr wrap="square" lIns="91440" tIns="45720" rIns="91440" bIns="45720" rtlCol="0">
              <a:spAutoFit/>
            </a:bodyPr>
            <a:lstStyle/>
            <a:p>
              <a:r>
                <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点击输入章节概述文字内容，用几句话简单描述本章节主要内容，让读者一目了然即将讲述的内容。</a:t>
              </a:r>
              <a:endPar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sp>
        <p:nvSpPr>
          <p:cNvPr id="18" name="文本框 35"/>
          <p:cNvSpPr txBox="1">
            <a:spLocks noChangeArrowheads="1"/>
          </p:cNvSpPr>
          <p:nvPr/>
        </p:nvSpPr>
        <p:spPr bwMode="auto">
          <a:xfrm>
            <a:off x="693506" y="2743945"/>
            <a:ext cx="107914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en-US" altLang="zh-CN" sz="8800" dirty="0" smtClean="0">
                <a:gradFill>
                  <a:gsLst>
                    <a:gs pos="83000">
                      <a:prstClr val="white">
                        <a:lumMod val="95000"/>
                      </a:prstClr>
                    </a:gs>
                    <a:gs pos="100000">
                      <a:prstClr val="white">
                        <a:lumMod val="95000"/>
                      </a:prstClr>
                    </a:gs>
                  </a:gsLst>
                  <a:lin ang="5400000" scaled="1"/>
                </a:gradFill>
                <a:latin typeface="Akzidenz-Grotesk BQ Condensed" pitchFamily="2" charset="0"/>
                <a:cs typeface="Arial" panose="020B0604020202020204" pitchFamily="34" charset="0"/>
              </a:rPr>
              <a:t>03</a:t>
            </a:r>
            <a:endParaRPr lang="zh-CN" altLang="en-US" sz="8800" dirty="0">
              <a:gradFill>
                <a:gsLst>
                  <a:gs pos="83000">
                    <a:prstClr val="white">
                      <a:lumMod val="95000"/>
                    </a:prstClr>
                  </a:gs>
                  <a:gs pos="100000">
                    <a:prstClr val="white">
                      <a:lumMod val="95000"/>
                    </a:prstClr>
                  </a:gs>
                </a:gsLst>
                <a:lin ang="5400000" scaled="1"/>
              </a:gradFill>
              <a:latin typeface="Akzidenz-Grotesk BQ Condensed" pitchFamily="2" charset="0"/>
              <a:cs typeface="Arial" panose="020B0604020202020204" pitchFamily="34" charset="0"/>
            </a:endParaRPr>
          </a:p>
        </p:txBody>
      </p:sp>
      <p:grpSp>
        <p:nvGrpSpPr>
          <p:cNvPr id="26" name="组合 25"/>
          <p:cNvGrpSpPr>
            <a:grpSpLocks noChangeAspect="1"/>
          </p:cNvGrpSpPr>
          <p:nvPr/>
        </p:nvGrpSpPr>
        <p:grpSpPr>
          <a:xfrm>
            <a:off x="2092620" y="2789274"/>
            <a:ext cx="1544519" cy="1368401"/>
            <a:chOff x="5504521" y="4166997"/>
            <a:chExt cx="1368000" cy="1212010"/>
          </a:xfrm>
        </p:grpSpPr>
        <p:grpSp>
          <p:nvGrpSpPr>
            <p:cNvPr id="27" name="组合 26"/>
            <p:cNvGrpSpPr/>
            <p:nvPr/>
          </p:nvGrpSpPr>
          <p:grpSpPr>
            <a:xfrm>
              <a:off x="5504521" y="4166997"/>
              <a:ext cx="1368000" cy="1212010"/>
              <a:chOff x="3295851" y="2263221"/>
              <a:chExt cx="2643765" cy="2343151"/>
            </a:xfrm>
          </p:grpSpPr>
          <p:sp>
            <p:nvSpPr>
              <p:cNvPr id="29" name="Freeform 5"/>
              <p:cNvSpPr/>
              <p:nvPr/>
            </p:nvSpPr>
            <p:spPr bwMode="auto">
              <a:xfrm rot="10800000">
                <a:off x="3295851"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913765"/>
                <a:endParaRPr lang="zh-CN" altLang="en-US">
                  <a:solidFill>
                    <a:srgbClr val="00B0F0"/>
                  </a:solidFill>
                </a:endParaRPr>
              </a:p>
            </p:txBody>
          </p:sp>
          <p:sp>
            <p:nvSpPr>
              <p:cNvPr id="30"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B7D"/>
              </a:solidFill>
              <a:ln w="25400">
                <a:noFill/>
              </a:ln>
              <a:effectLst>
                <a:innerShdw blurRad="63500" dist="25400" dir="2700000">
                  <a:prstClr val="black">
                    <a:alpha val="49000"/>
                  </a:prstClr>
                </a:innerShdw>
              </a:effectLst>
            </p:spPr>
            <p:txBody>
              <a:bodyPr vert="horz" wrap="square" lIns="91440" tIns="45720" rIns="91440" bIns="45720" numCol="1" anchor="t" anchorCtr="0" compatLnSpc="1"/>
              <a:lstStyle/>
              <a:p>
                <a:pPr defTabSz="913765"/>
                <a:endParaRPr lang="zh-CN" altLang="en-US">
                  <a:solidFill>
                    <a:srgbClr val="00B0F0"/>
                  </a:solidFill>
                </a:endParaRPr>
              </a:p>
            </p:txBody>
          </p:sp>
        </p:grpSp>
        <p:sp>
          <p:nvSpPr>
            <p:cNvPr id="28" name="Freeform 108"/>
            <p:cNvSpPr>
              <a:spLocks noEditPoints="1"/>
            </p:cNvSpPr>
            <p:nvPr/>
          </p:nvSpPr>
          <p:spPr bwMode="auto">
            <a:xfrm>
              <a:off x="5882236" y="4488120"/>
              <a:ext cx="612568" cy="61455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p:spPr>
          <p:txBody>
            <a:bodyPr vert="horz" wrap="square" lIns="91438" tIns="45719" rIns="91438" bIns="45719" numCol="1" anchor="t" anchorCtr="0" compatLnSpc="1"/>
            <a:lstStyle/>
            <a:p>
              <a:pPr defTabSz="913765"/>
              <a:endParaRPr lang="zh-CN" altLang="en-US">
                <a:solidFill>
                  <a:prstClr val="black"/>
                </a:solidFill>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23" presetClass="entr" presetSubtype="528"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 calcmode="lin" valueType="num">
                                      <p:cBhvr>
                                        <p:cTn id="27" dur="500" fill="hold"/>
                                        <p:tgtEl>
                                          <p:spTgt spid="26"/>
                                        </p:tgtEl>
                                        <p:attrNameLst>
                                          <p:attrName>ppt_x</p:attrName>
                                        </p:attrNameLst>
                                      </p:cBhvr>
                                      <p:tavLst>
                                        <p:tav tm="0">
                                          <p:val>
                                            <p:fltVal val="0.5"/>
                                          </p:val>
                                        </p:tav>
                                        <p:tav tm="100000">
                                          <p:val>
                                            <p:strVal val="#ppt_x"/>
                                          </p:val>
                                        </p:tav>
                                      </p:tavLst>
                                    </p:anim>
                                    <p:anim calcmode="lin" valueType="num">
                                      <p:cBhvr>
                                        <p:cTn id="28" dur="500" fill="hold"/>
                                        <p:tgtEl>
                                          <p:spTgt spid="26"/>
                                        </p:tgtEl>
                                        <p:attrNameLst>
                                          <p:attrName>ppt_y</p:attrName>
                                        </p:attrNameLst>
                                      </p:cBhvr>
                                      <p:tavLst>
                                        <p:tav tm="0">
                                          <p:val>
                                            <p:fltVal val="0.5"/>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燕尾形 1"/>
          <p:cNvSpPr>
            <a:spLocks noChangeArrowheads="1"/>
          </p:cNvSpPr>
          <p:nvPr/>
        </p:nvSpPr>
        <p:spPr bwMode="auto">
          <a:xfrm>
            <a:off x="11213850" y="3842224"/>
            <a:ext cx="512762" cy="512762"/>
          </a:xfrm>
          <a:prstGeom prst="chevron">
            <a:avLst>
              <a:gd name="adj" fmla="val 50000"/>
            </a:avLst>
          </a:prstGeom>
          <a:solidFill>
            <a:srgbClr val="F2F2F2">
              <a:alpha val="2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000000"/>
              </a:solidFill>
              <a:latin typeface="宋体" panose="02010600030101010101" pitchFamily="2" charset="-122"/>
              <a:sym typeface="宋体" panose="02010600030101010101" pitchFamily="2" charset="-122"/>
            </a:endParaRPr>
          </a:p>
        </p:txBody>
      </p:sp>
      <p:sp>
        <p:nvSpPr>
          <p:cNvPr id="49" name="燕尾形 23"/>
          <p:cNvSpPr>
            <a:spLocks noChangeArrowheads="1"/>
          </p:cNvSpPr>
          <p:nvPr/>
        </p:nvSpPr>
        <p:spPr bwMode="auto">
          <a:xfrm flipH="1">
            <a:off x="650875" y="3487738"/>
            <a:ext cx="512763" cy="512762"/>
          </a:xfrm>
          <a:prstGeom prst="chevron">
            <a:avLst>
              <a:gd name="adj" fmla="val 50000"/>
            </a:avLst>
          </a:prstGeom>
          <a:solidFill>
            <a:srgbClr val="F2F2F2">
              <a:alpha val="2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000000"/>
              </a:solidFill>
              <a:latin typeface="宋体" panose="02010600030101010101" pitchFamily="2" charset="-122"/>
              <a:sym typeface="宋体" panose="02010600030101010101" pitchFamily="2" charset="-122"/>
            </a:endParaRPr>
          </a:p>
        </p:txBody>
      </p:sp>
      <p:sp>
        <p:nvSpPr>
          <p:cNvPr id="9" name="TextBox 1"/>
          <p:cNvSpPr txBox="1"/>
          <p:nvPr/>
        </p:nvSpPr>
        <p:spPr>
          <a:xfrm>
            <a:off x="3564234" y="3304479"/>
            <a:ext cx="954107" cy="400110"/>
          </a:xfrm>
          <a:prstGeom prst="rect">
            <a:avLst/>
          </a:prstGeom>
          <a:noFill/>
        </p:spPr>
        <p:txBody>
          <a:bodyPr wrap="none" rtlCol="0">
            <a:spAutoFit/>
          </a:bodyPr>
          <a:lstStyle/>
          <a:p>
            <a:pPr algn="r"/>
            <a:r>
              <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现状三</a:t>
            </a:r>
            <a:endPar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10" name="TextBox 2"/>
          <p:cNvSpPr txBox="1"/>
          <p:nvPr/>
        </p:nvSpPr>
        <p:spPr>
          <a:xfrm>
            <a:off x="2922079" y="4758867"/>
            <a:ext cx="954107" cy="400110"/>
          </a:xfrm>
          <a:prstGeom prst="rect">
            <a:avLst/>
          </a:prstGeom>
          <a:noFill/>
        </p:spPr>
        <p:txBody>
          <a:bodyPr wrap="none" rtlCol="0">
            <a:spAutoFit/>
          </a:bodyPr>
          <a:lstStyle/>
          <a:p>
            <a:pPr algn="r"/>
            <a:r>
              <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现状五</a:t>
            </a:r>
            <a:endPar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11" name="TextBox 3"/>
          <p:cNvSpPr txBox="1"/>
          <p:nvPr/>
        </p:nvSpPr>
        <p:spPr>
          <a:xfrm>
            <a:off x="9135243" y="3286145"/>
            <a:ext cx="954107" cy="400110"/>
          </a:xfrm>
          <a:prstGeom prst="rect">
            <a:avLst/>
          </a:prstGeom>
          <a:noFill/>
        </p:spPr>
        <p:txBody>
          <a:bodyPr wrap="none" rtlCol="0">
            <a:spAutoFit/>
          </a:bodyPr>
          <a:lstStyle/>
          <a:p>
            <a:pPr algn="r"/>
            <a:r>
              <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现状四</a:t>
            </a:r>
            <a:endPar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12" name="TextBox 4"/>
          <p:cNvSpPr txBox="1"/>
          <p:nvPr/>
        </p:nvSpPr>
        <p:spPr>
          <a:xfrm>
            <a:off x="8502267" y="4762972"/>
            <a:ext cx="954107" cy="400110"/>
          </a:xfrm>
          <a:prstGeom prst="rect">
            <a:avLst/>
          </a:prstGeom>
          <a:noFill/>
        </p:spPr>
        <p:txBody>
          <a:bodyPr wrap="none" rtlCol="0">
            <a:spAutoFit/>
          </a:bodyPr>
          <a:lstStyle/>
          <a:p>
            <a:pPr algn="r"/>
            <a:r>
              <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现状六</a:t>
            </a:r>
            <a:endPar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13" name="椭圆 34"/>
          <p:cNvSpPr/>
          <p:nvPr/>
        </p:nvSpPr>
        <p:spPr>
          <a:xfrm rot="16200000">
            <a:off x="4961481" y="2980944"/>
            <a:ext cx="1221732" cy="157121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a:gsLst>
              <a:gs pos="0">
                <a:srgbClr val="004B7D"/>
              </a:gs>
              <a:gs pos="100000">
                <a:srgbClr val="4BAF31"/>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white"/>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rot="5400000">
            <a:off x="6882891" y="2947097"/>
            <a:ext cx="1203627" cy="1563792"/>
            <a:chOff x="4020870" y="2194485"/>
            <a:chExt cx="1102258" cy="1432090"/>
          </a:xfrm>
          <a:gradFill>
            <a:gsLst>
              <a:gs pos="100000">
                <a:srgbClr val="004B7D"/>
              </a:gs>
              <a:gs pos="0">
                <a:srgbClr val="4BAF31"/>
              </a:gs>
            </a:gsLst>
            <a:lin ang="0" scaled="0"/>
          </a:gradFill>
          <a:effectLst>
            <a:outerShdw blurRad="444500" dist="254000" dir="8100000" algn="tr" rotWithShape="0">
              <a:prstClr val="black">
                <a:alpha val="50000"/>
              </a:prstClr>
            </a:outerShdw>
          </a:effectLst>
        </p:grpSpPr>
        <p:sp>
          <p:nvSpPr>
            <p:cNvPr id="1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1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grpSp>
      <p:sp>
        <p:nvSpPr>
          <p:cNvPr id="22" name="椭圆 34"/>
          <p:cNvSpPr/>
          <p:nvPr/>
        </p:nvSpPr>
        <p:spPr>
          <a:xfrm rot="5400000">
            <a:off x="6111295" y="4432793"/>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a:gsLst>
              <a:gs pos="0">
                <a:srgbClr val="004B7D"/>
              </a:gs>
              <a:gs pos="100000">
                <a:srgbClr val="4BAF31"/>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white"/>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rot="16200000">
            <a:off x="4241672" y="4401183"/>
            <a:ext cx="1203627" cy="1563792"/>
            <a:chOff x="4020870" y="2194485"/>
            <a:chExt cx="1102258" cy="1432090"/>
          </a:xfrm>
          <a:gradFill>
            <a:gsLst>
              <a:gs pos="0">
                <a:srgbClr val="004B7D"/>
              </a:gs>
              <a:gs pos="100000">
                <a:srgbClr val="4BAF31"/>
              </a:gs>
            </a:gsLst>
            <a:lin ang="0" scaled="0"/>
          </a:gradFill>
          <a:effectLst>
            <a:outerShdw blurRad="444500" dist="254000" dir="8100000" algn="tr" rotWithShape="0">
              <a:prstClr val="black">
                <a:alpha val="50000"/>
              </a:prstClr>
            </a:outerShdw>
          </a:effectLst>
        </p:grpSpPr>
        <p:sp>
          <p:nvSpPr>
            <p:cNvPr id="2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black"/>
                </a:solidFill>
                <a:latin typeface="微软雅黑" panose="020B0503020204020204" pitchFamily="34" charset="-122"/>
                <a:ea typeface="微软雅黑" panose="020B0503020204020204" pitchFamily="34" charset="-122"/>
              </a:endParaRPr>
            </a:p>
          </p:txBody>
        </p:sp>
        <p:sp>
          <p:nvSpPr>
            <p:cNvPr id="2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white"/>
                </a:solidFill>
                <a:latin typeface="微软雅黑" panose="020B0503020204020204" pitchFamily="34" charset="-122"/>
                <a:ea typeface="微软雅黑" panose="020B0503020204020204" pitchFamily="34" charset="-122"/>
              </a:endParaRPr>
            </a:p>
          </p:txBody>
        </p:sp>
      </p:grpSp>
      <p:sp>
        <p:nvSpPr>
          <p:cNvPr id="26" name="TextBox 13"/>
          <p:cNvSpPr txBox="1"/>
          <p:nvPr/>
        </p:nvSpPr>
        <p:spPr>
          <a:xfrm>
            <a:off x="7648812" y="5213741"/>
            <a:ext cx="3560590" cy="543867"/>
          </a:xfrm>
          <a:prstGeom prst="rect">
            <a:avLst/>
          </a:prstGeom>
          <a:noFill/>
        </p:spPr>
        <p:txBody>
          <a:bodyPr wrap="none" rtlCol="0">
            <a:spAutoFit/>
          </a:bodyPr>
          <a:lstStyle/>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27" name="TextBox 14"/>
          <p:cNvSpPr txBox="1"/>
          <p:nvPr/>
        </p:nvSpPr>
        <p:spPr>
          <a:xfrm>
            <a:off x="1095250" y="3762866"/>
            <a:ext cx="3560590" cy="543867"/>
          </a:xfrm>
          <a:prstGeom prst="rect">
            <a:avLst/>
          </a:prstGeom>
          <a:noFill/>
        </p:spPr>
        <p:txBody>
          <a:bodyPr wrap="none" rtlCol="0">
            <a:spAutoFit/>
          </a:bodyPr>
          <a:lstStyle/>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28" name="TextBox 15"/>
          <p:cNvSpPr txBox="1"/>
          <p:nvPr/>
        </p:nvSpPr>
        <p:spPr>
          <a:xfrm>
            <a:off x="454971" y="5208918"/>
            <a:ext cx="3560590" cy="543867"/>
          </a:xfrm>
          <a:prstGeom prst="rect">
            <a:avLst/>
          </a:prstGeom>
          <a:noFill/>
        </p:spPr>
        <p:txBody>
          <a:bodyPr wrap="none" rtlCol="0">
            <a:spAutoFit/>
          </a:bodyPr>
          <a:lstStyle/>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29" name="TextBox 16"/>
          <p:cNvSpPr txBox="1"/>
          <p:nvPr/>
        </p:nvSpPr>
        <p:spPr>
          <a:xfrm>
            <a:off x="8304246" y="3718581"/>
            <a:ext cx="3560590" cy="543867"/>
          </a:xfrm>
          <a:prstGeom prst="rect">
            <a:avLst/>
          </a:prstGeom>
          <a:noFill/>
        </p:spPr>
        <p:txBody>
          <a:bodyPr wrap="none" rtlCol="0">
            <a:spAutoFit/>
          </a:bodyPr>
          <a:lstStyle/>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30" name="TextBox 17"/>
          <p:cNvSpPr txBox="1"/>
          <p:nvPr/>
        </p:nvSpPr>
        <p:spPr>
          <a:xfrm>
            <a:off x="3061455" y="1845985"/>
            <a:ext cx="954107" cy="400110"/>
          </a:xfrm>
          <a:prstGeom prst="rect">
            <a:avLst/>
          </a:prstGeom>
          <a:noFill/>
        </p:spPr>
        <p:txBody>
          <a:bodyPr wrap="none" rtlCol="0">
            <a:spAutoFit/>
          </a:bodyPr>
          <a:lstStyle/>
          <a:p>
            <a:pPr algn="r"/>
            <a:r>
              <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现状一</a:t>
            </a:r>
            <a:endPar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31" name="TextBox 18"/>
          <p:cNvSpPr txBox="1"/>
          <p:nvPr/>
        </p:nvSpPr>
        <p:spPr>
          <a:xfrm>
            <a:off x="8728809" y="1892829"/>
            <a:ext cx="954107" cy="400110"/>
          </a:xfrm>
          <a:prstGeom prst="rect">
            <a:avLst/>
          </a:prstGeom>
          <a:noFill/>
        </p:spPr>
        <p:txBody>
          <a:bodyPr wrap="none" rtlCol="0">
            <a:spAutoFit/>
          </a:bodyPr>
          <a:lstStyle/>
          <a:p>
            <a:pPr algn="r"/>
            <a:r>
              <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现状二</a:t>
            </a:r>
            <a:endParaRPr lang="zh-CN" altLang="en-US" sz="2000" b="1"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32" name="椭圆 34"/>
          <p:cNvSpPr/>
          <p:nvPr/>
        </p:nvSpPr>
        <p:spPr>
          <a:xfrm rot="5400000">
            <a:off x="6132385" y="1552337"/>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a:gsLst>
              <a:gs pos="100000">
                <a:srgbClr val="004B7D"/>
              </a:gs>
              <a:gs pos="0">
                <a:srgbClr val="4BAF31"/>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white"/>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rot="16200000">
            <a:off x="4262763" y="1520727"/>
            <a:ext cx="1203627" cy="1563792"/>
            <a:chOff x="4020870" y="2194485"/>
            <a:chExt cx="1102258" cy="1432090"/>
          </a:xfrm>
          <a:effectLst>
            <a:outerShdw blurRad="444500" dist="254000" dir="8100000" algn="tr" rotWithShape="0">
              <a:prstClr val="black">
                <a:alpha val="50000"/>
              </a:prstClr>
            </a:outerShdw>
          </a:effectLst>
        </p:grpSpPr>
        <p:sp>
          <p:nvSpPr>
            <p:cNvPr id="3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black"/>
                </a:solidFill>
                <a:latin typeface="微软雅黑" panose="020B0503020204020204" pitchFamily="34" charset="-122"/>
                <a:ea typeface="微软雅黑" panose="020B0503020204020204" pitchFamily="34" charset="-122"/>
              </a:endParaRPr>
            </a:p>
          </p:txBody>
        </p:sp>
        <p:sp>
          <p:nvSpPr>
            <p:cNvPr id="3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white"/>
                </a:solidFill>
                <a:latin typeface="微软雅黑" panose="020B0503020204020204" pitchFamily="34" charset="-122"/>
                <a:ea typeface="微软雅黑" panose="020B0503020204020204" pitchFamily="34" charset="-122"/>
              </a:endParaRPr>
            </a:p>
          </p:txBody>
        </p:sp>
      </p:grpSp>
      <p:sp>
        <p:nvSpPr>
          <p:cNvPr id="36" name="TextBox 23"/>
          <p:cNvSpPr txBox="1"/>
          <p:nvPr/>
        </p:nvSpPr>
        <p:spPr>
          <a:xfrm>
            <a:off x="7625436" y="2276873"/>
            <a:ext cx="3560590" cy="543867"/>
          </a:xfrm>
          <a:prstGeom prst="rect">
            <a:avLst/>
          </a:prstGeom>
          <a:noFill/>
        </p:spPr>
        <p:txBody>
          <a:bodyPr wrap="none" rtlCol="0">
            <a:spAutoFit/>
          </a:bodyPr>
          <a:lstStyle/>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37" name="TextBox 24"/>
          <p:cNvSpPr txBox="1"/>
          <p:nvPr/>
        </p:nvSpPr>
        <p:spPr>
          <a:xfrm>
            <a:off x="550982" y="2281217"/>
            <a:ext cx="3560590" cy="543867"/>
          </a:xfrm>
          <a:prstGeom prst="rect">
            <a:avLst/>
          </a:prstGeom>
          <a:noFill/>
        </p:spPr>
        <p:txBody>
          <a:bodyPr wrap="none" rtlCol="0">
            <a:spAutoFit/>
          </a:bodyPr>
          <a:lstStyle/>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单击此处添加简短说明，添加简短文字，</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a:p>
            <a:pPr algn="r">
              <a:defRPr/>
            </a:pPr>
            <a:r>
              <a:rPr lang="zh-CN" altLang="en-US"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rPr>
              <a:t>具体文字添加此处。</a:t>
            </a:r>
            <a:endParaRPr lang="en-US" altLang="zh-CN" sz="1465" dirty="0">
              <a:gradFill>
                <a:gsLst>
                  <a:gs pos="59000">
                    <a:prstClr val="black">
                      <a:lumMod val="95000"/>
                      <a:lumOff val="5000"/>
                    </a:prstClr>
                  </a:gs>
                  <a:gs pos="4000">
                    <a:prstClr val="black">
                      <a:lumMod val="95000"/>
                      <a:lumOff val="5000"/>
                    </a:prstClr>
                  </a:gs>
                </a:gsLst>
                <a:path path="circle">
                  <a:fillToRect l="100000" b="100000"/>
                </a:path>
              </a:gradFill>
              <a:latin typeface="微软雅黑" panose="020B0503020204020204" pitchFamily="34" charset="-122"/>
              <a:ea typeface="微软雅黑" panose="020B0503020204020204" pitchFamily="34" charset="-122"/>
            </a:endParaRPr>
          </a:p>
        </p:txBody>
      </p:sp>
      <p:sp>
        <p:nvSpPr>
          <p:cNvPr id="38" name="KSO_Shape"/>
          <p:cNvSpPr/>
          <p:nvPr/>
        </p:nvSpPr>
        <p:spPr bwMode="auto">
          <a:xfrm>
            <a:off x="4690101" y="2010070"/>
            <a:ext cx="737995" cy="62729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anose="020B0503020204020204" pitchFamily="34" charset="-122"/>
            </a:endParaRPr>
          </a:p>
        </p:txBody>
      </p:sp>
      <p:sp>
        <p:nvSpPr>
          <p:cNvPr id="39" name="KSO_Shape"/>
          <p:cNvSpPr/>
          <p:nvPr/>
        </p:nvSpPr>
        <p:spPr bwMode="auto">
          <a:xfrm>
            <a:off x="5436492" y="3410668"/>
            <a:ext cx="694339" cy="69549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400" dirty="0">
              <a:solidFill>
                <a:srgbClr val="FFFFFF"/>
              </a:solidFill>
              <a:ea typeface="微软雅黑" panose="020B0503020204020204" pitchFamily="34" charset="-122"/>
            </a:endParaRPr>
          </a:p>
        </p:txBody>
      </p:sp>
      <p:sp>
        <p:nvSpPr>
          <p:cNvPr id="40" name="KSO_Shape"/>
          <p:cNvSpPr/>
          <p:nvPr/>
        </p:nvSpPr>
        <p:spPr bwMode="auto">
          <a:xfrm>
            <a:off x="4683340" y="4889855"/>
            <a:ext cx="689723" cy="594311"/>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400" dirty="0">
              <a:solidFill>
                <a:srgbClr val="FFFFFF"/>
              </a:solidFill>
              <a:ea typeface="微软雅黑" panose="020B0503020204020204" pitchFamily="34" charset="-122"/>
            </a:endParaRPr>
          </a:p>
        </p:txBody>
      </p:sp>
      <p:sp>
        <p:nvSpPr>
          <p:cNvPr id="41" name="KSO_Shape"/>
          <p:cNvSpPr/>
          <p:nvPr/>
        </p:nvSpPr>
        <p:spPr bwMode="auto">
          <a:xfrm>
            <a:off x="6187189" y="2063316"/>
            <a:ext cx="796196" cy="54672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anose="020B0503020204020204" pitchFamily="34" charset="-122"/>
            </a:endParaRPr>
          </a:p>
        </p:txBody>
      </p:sp>
      <p:sp>
        <p:nvSpPr>
          <p:cNvPr id="42" name="KSO_Shape"/>
          <p:cNvSpPr/>
          <p:nvPr/>
        </p:nvSpPr>
        <p:spPr bwMode="auto">
          <a:xfrm>
            <a:off x="6946718" y="3392333"/>
            <a:ext cx="697277" cy="69030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gradFill>
                <a:gsLst>
                  <a:gs pos="59000">
                    <a:prstClr val="black">
                      <a:lumMod val="95000"/>
                      <a:lumOff val="5000"/>
                    </a:prstClr>
                  </a:gs>
                  <a:gs pos="4000">
                    <a:prstClr val="black">
                      <a:lumMod val="95000"/>
                      <a:lumOff val="5000"/>
                    </a:prstClr>
                  </a:gs>
                </a:gsLst>
                <a:path path="circle">
                  <a:fillToRect l="100000" b="100000"/>
                </a:path>
              </a:gradFill>
              <a:ea typeface="微软雅黑" panose="020B0503020204020204" pitchFamily="34" charset="-122"/>
            </a:endParaRPr>
          </a:p>
        </p:txBody>
      </p:sp>
      <p:sp>
        <p:nvSpPr>
          <p:cNvPr id="43" name="KSO_Shape"/>
          <p:cNvSpPr/>
          <p:nvPr/>
        </p:nvSpPr>
        <p:spPr>
          <a:xfrm>
            <a:off x="6223696" y="4900846"/>
            <a:ext cx="640389" cy="640389"/>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2400" dirty="0">
              <a:solidFill>
                <a:srgbClr val="FFFFFF"/>
              </a:solidFill>
              <a:ea typeface="微软雅黑" panose="020B0503020204020204" pitchFamily="34" charset="-122"/>
            </a:endParaRPr>
          </a:p>
        </p:txBody>
      </p:sp>
      <p:grpSp>
        <p:nvGrpSpPr>
          <p:cNvPr id="44" name="组合 43"/>
          <p:cNvGrpSpPr/>
          <p:nvPr/>
        </p:nvGrpSpPr>
        <p:grpSpPr>
          <a:xfrm>
            <a:off x="568465" y="233770"/>
            <a:ext cx="2040416" cy="400110"/>
            <a:chOff x="378543" y="233770"/>
            <a:chExt cx="2040416" cy="400110"/>
          </a:xfrm>
        </p:grpSpPr>
        <p:sp>
          <p:nvSpPr>
            <p:cNvPr id="45"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46" name="组合 37"/>
            <p:cNvGrpSpPr/>
            <p:nvPr/>
          </p:nvGrpSpPr>
          <p:grpSpPr bwMode="auto">
            <a:xfrm rot="8400000">
              <a:off x="378543" y="364450"/>
              <a:ext cx="164225" cy="245348"/>
              <a:chOff x="0" y="0"/>
              <a:chExt cx="213756" cy="427512"/>
            </a:xfrm>
          </p:grpSpPr>
          <p:sp>
            <p:nvSpPr>
              <p:cNvPr id="47"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50"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p:cBhvr>
                                            <p:cTn id="7" dur="500"/>
                                            <p:tgtEl>
                                              <p:spTgt spid="4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p:cBhvr>
                                            <p:cTn id="10" dur="500"/>
                                            <p:tgtEl>
                                              <p:spTgt spid="49"/>
                                            </p:tgtEl>
                                          </p:cBhvr>
                                        </p:animEffect>
                                      </p:childTnLst>
                                    </p:cTn>
                                  </p:par>
                                  <p:par>
                                    <p:cTn id="11" presetID="6" presetClass="emph" presetSubtype="0" autoRev="1" fill="hold" grpId="1" nodeType="withEffect">
                                      <p:stCondLst>
                                        <p:cond delay="0"/>
                                      </p:stCondLst>
                                      <p:childTnLst>
                                        <p:animScale>
                                          <p:cBhvr>
                                            <p:cTn id="12" dur="750" fill="hold"/>
                                            <p:tgtEl>
                                              <p:spTgt spid="48"/>
                                            </p:tgtEl>
                                          </p:cBhvr>
                                          <p:by x="108000" y="108000"/>
                                        </p:animScale>
                                      </p:childTnLst>
                                    </p:cTn>
                                  </p:par>
                                  <p:par>
                                    <p:cTn id="13" presetID="6" presetClass="emph" presetSubtype="0" autoRev="1" fill="hold" grpId="1" nodeType="withEffect">
                                      <p:stCondLst>
                                        <p:cond delay="0"/>
                                      </p:stCondLst>
                                      <p:childTnLst>
                                        <p:animScale>
                                          <p:cBhvr>
                                            <p:cTn id="14" dur="750" fill="hold"/>
                                            <p:tgtEl>
                                              <p:spTgt spid="49"/>
                                            </p:tgtEl>
                                          </p:cBhvr>
                                          <p:by x="108000" y="108000"/>
                                        </p:animScale>
                                      </p:childTnLst>
                                    </p:cTn>
                                  </p:par>
                                </p:childTnLst>
                              </p:cTn>
                            </p:par>
                            <p:par>
                              <p:cTn id="15" fill="hold">
                                <p:stCondLst>
                                  <p:cond delay="500"/>
                                </p:stCondLst>
                                <p:childTnLst>
                                  <p:par>
                                    <p:cTn id="16" presetID="2" presetClass="entr" presetSubtype="8" fill="hold" nodeType="afterEffect" p14:presetBounceEnd="44000">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14:bounceEnd="44000">
                                          <p:cBhvr additive="base">
                                            <p:cTn id="18" dur="500" fill="hold"/>
                                            <p:tgtEl>
                                              <p:spTgt spid="33"/>
                                            </p:tgtEl>
                                            <p:attrNameLst>
                                              <p:attrName>ppt_x</p:attrName>
                                            </p:attrNameLst>
                                          </p:cBhvr>
                                          <p:tavLst>
                                            <p:tav tm="0">
                                              <p:val>
                                                <p:strVal val="0-#ppt_w/2"/>
                                              </p:val>
                                            </p:tav>
                                            <p:tav tm="100000">
                                              <p:val>
                                                <p:strVal val="#ppt_x"/>
                                              </p:val>
                                            </p:tav>
                                          </p:tavLst>
                                        </p:anim>
                                        <p:anim calcmode="lin" valueType="num" p14:bounceEnd="44000">
                                          <p:cBhvr additive="base">
                                            <p:cTn id="19" dur="500" fill="hold"/>
                                            <p:tgtEl>
                                              <p:spTgt spid="33"/>
                                            </p:tgtEl>
                                            <p:attrNameLst>
                                              <p:attrName>ppt_y</p:attrName>
                                            </p:attrNameLst>
                                          </p:cBhvr>
                                          <p:tavLst>
                                            <p:tav tm="0">
                                              <p:val>
                                                <p:strVal val="#ppt_y"/>
                                              </p:val>
                                            </p:tav>
                                            <p:tav tm="100000">
                                              <p:val>
                                                <p:strVal val="#ppt_y"/>
                                              </p:val>
                                            </p:tav>
                                          </p:tavLst>
                                        </p:anim>
                                      </p:childTnLst>
                                    </p:cTn>
                                  </p:par>
                                  <p:par>
                                    <p:cTn id="20" presetID="12" presetClass="entr" presetSubtype="8" fill="hold" grpId="0" nodeType="withEffect">
                                      <p:stCondLst>
                                        <p:cond delay="20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300"/>
                                            <p:tgtEl>
                                              <p:spTgt spid="37"/>
                                            </p:tgtEl>
                                            <p:attrNameLst>
                                              <p:attrName>ppt_x</p:attrName>
                                            </p:attrNameLst>
                                          </p:cBhvr>
                                          <p:tavLst>
                                            <p:tav tm="0">
                                              <p:val>
                                                <p:strVal val="#ppt_x-#ppt_w*1.125000"/>
                                              </p:val>
                                            </p:tav>
                                            <p:tav tm="100000">
                                              <p:val>
                                                <p:strVal val="#ppt_x"/>
                                              </p:val>
                                            </p:tav>
                                          </p:tavLst>
                                        </p:anim>
                                        <p:animEffect transition="in" filter="wipe(right)">
                                          <p:cBhvr>
                                            <p:cTn id="23" dur="300"/>
                                            <p:tgtEl>
                                              <p:spTgt spid="37"/>
                                            </p:tgtEl>
                                          </p:cBhvr>
                                        </p:animEffect>
                                      </p:childTnLst>
                                    </p:cTn>
                                  </p:par>
                                  <p:par>
                                    <p:cTn id="24" presetID="12" presetClass="entr" presetSubtype="8" fill="hold" grpId="0" nodeType="withEffect">
                                      <p:stCondLst>
                                        <p:cond delay="2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300"/>
                                            <p:tgtEl>
                                              <p:spTgt spid="30"/>
                                            </p:tgtEl>
                                            <p:attrNameLst>
                                              <p:attrName>ppt_x</p:attrName>
                                            </p:attrNameLst>
                                          </p:cBhvr>
                                          <p:tavLst>
                                            <p:tav tm="0">
                                              <p:val>
                                                <p:strVal val="#ppt_x-#ppt_w*1.125000"/>
                                              </p:val>
                                            </p:tav>
                                            <p:tav tm="100000">
                                              <p:val>
                                                <p:strVal val="#ppt_x"/>
                                              </p:val>
                                            </p:tav>
                                          </p:tavLst>
                                        </p:anim>
                                        <p:animEffect transition="in" filter="wipe(right)">
                                          <p:cBhvr>
                                            <p:cTn id="27" dur="300"/>
                                            <p:tgtEl>
                                              <p:spTgt spid="30"/>
                                            </p:tgtEl>
                                          </p:cBhvr>
                                        </p:animEffect>
                                      </p:childTnLst>
                                    </p:cTn>
                                  </p:par>
                                </p:childTnLst>
                              </p:cTn>
                            </p:par>
                            <p:par>
                              <p:cTn id="28" fill="hold">
                                <p:stCondLst>
                                  <p:cond delay="1000"/>
                                </p:stCondLst>
                                <p:childTnLst>
                                  <p:par>
                                    <p:cTn id="29" presetID="2" presetClass="entr" presetSubtype="2" fill="hold" grpId="0" nodeType="afterEffect" p14:presetBounceEnd="44000">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14:bounceEnd="44000">
                                          <p:cBhvr additive="base">
                                            <p:cTn id="31" dur="500" fill="hold"/>
                                            <p:tgtEl>
                                              <p:spTgt spid="32"/>
                                            </p:tgtEl>
                                            <p:attrNameLst>
                                              <p:attrName>ppt_x</p:attrName>
                                            </p:attrNameLst>
                                          </p:cBhvr>
                                          <p:tavLst>
                                            <p:tav tm="0">
                                              <p:val>
                                                <p:strVal val="1+#ppt_w/2"/>
                                              </p:val>
                                            </p:tav>
                                            <p:tav tm="100000">
                                              <p:val>
                                                <p:strVal val="#ppt_x"/>
                                              </p:val>
                                            </p:tav>
                                          </p:tavLst>
                                        </p:anim>
                                        <p:anim calcmode="lin" valueType="num" p14:bounceEnd="44000">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12" presetClass="entr" presetSubtype="2" fill="hold" grpId="0" nodeType="withEffect">
                                      <p:stCondLst>
                                        <p:cond delay="20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300"/>
                                            <p:tgtEl>
                                              <p:spTgt spid="31"/>
                                            </p:tgtEl>
                                            <p:attrNameLst>
                                              <p:attrName>ppt_x</p:attrName>
                                            </p:attrNameLst>
                                          </p:cBhvr>
                                          <p:tavLst>
                                            <p:tav tm="0">
                                              <p:val>
                                                <p:strVal val="#ppt_x+#ppt_w*1.125000"/>
                                              </p:val>
                                            </p:tav>
                                            <p:tav tm="100000">
                                              <p:val>
                                                <p:strVal val="#ppt_x"/>
                                              </p:val>
                                            </p:tav>
                                          </p:tavLst>
                                        </p:anim>
                                        <p:animEffect transition="in" filter="wipe(left)">
                                          <p:cBhvr>
                                            <p:cTn id="36" dur="300"/>
                                            <p:tgtEl>
                                              <p:spTgt spid="31"/>
                                            </p:tgtEl>
                                          </p:cBhvr>
                                        </p:animEffect>
                                      </p:childTnLst>
                                    </p:cTn>
                                  </p:par>
                                  <p:par>
                                    <p:cTn id="37" presetID="12" presetClass="entr" presetSubtype="2" fill="hold" grpId="0" nodeType="withEffect">
                                      <p:stCondLst>
                                        <p:cond delay="20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300"/>
                                            <p:tgtEl>
                                              <p:spTgt spid="36"/>
                                            </p:tgtEl>
                                            <p:attrNameLst>
                                              <p:attrName>ppt_x</p:attrName>
                                            </p:attrNameLst>
                                          </p:cBhvr>
                                          <p:tavLst>
                                            <p:tav tm="0">
                                              <p:val>
                                                <p:strVal val="#ppt_x+#ppt_w*1.125000"/>
                                              </p:val>
                                            </p:tav>
                                            <p:tav tm="100000">
                                              <p:val>
                                                <p:strVal val="#ppt_x"/>
                                              </p:val>
                                            </p:tav>
                                          </p:tavLst>
                                        </p:anim>
                                        <p:animEffect transition="in" filter="wipe(left)">
                                          <p:cBhvr>
                                            <p:cTn id="40" dur="300"/>
                                            <p:tgtEl>
                                              <p:spTgt spid="36"/>
                                            </p:tgtEl>
                                          </p:cBhvr>
                                        </p:animEffect>
                                      </p:childTnLst>
                                    </p:cTn>
                                  </p:par>
                                </p:childTnLst>
                              </p:cTn>
                            </p:par>
                            <p:par>
                              <p:cTn id="41" fill="hold">
                                <p:stCondLst>
                                  <p:cond delay="1500"/>
                                </p:stCondLst>
                                <p:childTnLst>
                                  <p:par>
                                    <p:cTn id="42" presetID="2" presetClass="entr" presetSubtype="8" fill="hold" grpId="0" nodeType="afterEffect" p14:presetBounceEnd="44000">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14:bounceEnd="44000">
                                          <p:cBhvr additive="base">
                                            <p:cTn id="44" dur="500" fill="hold"/>
                                            <p:tgtEl>
                                              <p:spTgt spid="13"/>
                                            </p:tgtEl>
                                            <p:attrNameLst>
                                              <p:attrName>ppt_x</p:attrName>
                                            </p:attrNameLst>
                                          </p:cBhvr>
                                          <p:tavLst>
                                            <p:tav tm="0">
                                              <p:val>
                                                <p:strVal val="0-#ppt_w/2"/>
                                              </p:val>
                                            </p:tav>
                                            <p:tav tm="100000">
                                              <p:val>
                                                <p:strVal val="#ppt_x"/>
                                              </p:val>
                                            </p:tav>
                                          </p:tavLst>
                                        </p:anim>
                                        <p:anim calcmode="lin" valueType="num" p14:bounceEnd="44000">
                                          <p:cBhvr additive="base">
                                            <p:cTn id="45" dur="500" fill="hold"/>
                                            <p:tgtEl>
                                              <p:spTgt spid="13"/>
                                            </p:tgtEl>
                                            <p:attrNameLst>
                                              <p:attrName>ppt_y</p:attrName>
                                            </p:attrNameLst>
                                          </p:cBhvr>
                                          <p:tavLst>
                                            <p:tav tm="0">
                                              <p:val>
                                                <p:strVal val="#ppt_y"/>
                                              </p:val>
                                            </p:tav>
                                            <p:tav tm="100000">
                                              <p:val>
                                                <p:strVal val="#ppt_y"/>
                                              </p:val>
                                            </p:tav>
                                          </p:tavLst>
                                        </p:anim>
                                      </p:childTnLst>
                                    </p:cTn>
                                  </p:par>
                                  <p:par>
                                    <p:cTn id="46" presetID="12" presetClass="entr" presetSubtype="8" fill="hold" grpId="0" nodeType="withEffect">
                                      <p:stCondLst>
                                        <p:cond delay="20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300"/>
                                            <p:tgtEl>
                                              <p:spTgt spid="9"/>
                                            </p:tgtEl>
                                            <p:attrNameLst>
                                              <p:attrName>ppt_x</p:attrName>
                                            </p:attrNameLst>
                                          </p:cBhvr>
                                          <p:tavLst>
                                            <p:tav tm="0">
                                              <p:val>
                                                <p:strVal val="#ppt_x-#ppt_w*1.125000"/>
                                              </p:val>
                                            </p:tav>
                                            <p:tav tm="100000">
                                              <p:val>
                                                <p:strVal val="#ppt_x"/>
                                              </p:val>
                                            </p:tav>
                                          </p:tavLst>
                                        </p:anim>
                                        <p:animEffect transition="in" filter="wipe(right)">
                                          <p:cBhvr>
                                            <p:cTn id="49" dur="300"/>
                                            <p:tgtEl>
                                              <p:spTgt spid="9"/>
                                            </p:tgtEl>
                                          </p:cBhvr>
                                        </p:animEffect>
                                      </p:childTnLst>
                                    </p:cTn>
                                  </p:par>
                                  <p:par>
                                    <p:cTn id="50" presetID="12" presetClass="entr" presetSubtype="8" fill="hold" grpId="0" nodeType="withEffect">
                                      <p:stCondLst>
                                        <p:cond delay="20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300"/>
                                            <p:tgtEl>
                                              <p:spTgt spid="27"/>
                                            </p:tgtEl>
                                            <p:attrNameLst>
                                              <p:attrName>ppt_x</p:attrName>
                                            </p:attrNameLst>
                                          </p:cBhvr>
                                          <p:tavLst>
                                            <p:tav tm="0">
                                              <p:val>
                                                <p:strVal val="#ppt_x-#ppt_w*1.125000"/>
                                              </p:val>
                                            </p:tav>
                                            <p:tav tm="100000">
                                              <p:val>
                                                <p:strVal val="#ppt_x"/>
                                              </p:val>
                                            </p:tav>
                                          </p:tavLst>
                                        </p:anim>
                                        <p:animEffect transition="in" filter="wipe(right)">
                                          <p:cBhvr>
                                            <p:cTn id="53" dur="300"/>
                                            <p:tgtEl>
                                              <p:spTgt spid="27"/>
                                            </p:tgtEl>
                                          </p:cBhvr>
                                        </p:animEffect>
                                      </p:childTnLst>
                                    </p:cTn>
                                  </p:par>
                                </p:childTnLst>
                              </p:cTn>
                            </p:par>
                            <p:par>
                              <p:cTn id="54" fill="hold">
                                <p:stCondLst>
                                  <p:cond delay="2000"/>
                                </p:stCondLst>
                                <p:childTnLst>
                                  <p:par>
                                    <p:cTn id="55" presetID="2" presetClass="entr" presetSubtype="2" fill="hold" nodeType="afterEffect" p14:presetBounceEnd="44000">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14:bounceEnd="44000">
                                          <p:cBhvr additive="base">
                                            <p:cTn id="57" dur="500" fill="hold"/>
                                            <p:tgtEl>
                                              <p:spTgt spid="14"/>
                                            </p:tgtEl>
                                            <p:attrNameLst>
                                              <p:attrName>ppt_x</p:attrName>
                                            </p:attrNameLst>
                                          </p:cBhvr>
                                          <p:tavLst>
                                            <p:tav tm="0">
                                              <p:val>
                                                <p:strVal val="1+#ppt_w/2"/>
                                              </p:val>
                                            </p:tav>
                                            <p:tav tm="100000">
                                              <p:val>
                                                <p:strVal val="#ppt_x"/>
                                              </p:val>
                                            </p:tav>
                                          </p:tavLst>
                                        </p:anim>
                                        <p:anim calcmode="lin" valueType="num" p14:bounceEnd="44000">
                                          <p:cBhvr additive="base">
                                            <p:cTn id="58" dur="500" fill="hold"/>
                                            <p:tgtEl>
                                              <p:spTgt spid="14"/>
                                            </p:tgtEl>
                                            <p:attrNameLst>
                                              <p:attrName>ppt_y</p:attrName>
                                            </p:attrNameLst>
                                          </p:cBhvr>
                                          <p:tavLst>
                                            <p:tav tm="0">
                                              <p:val>
                                                <p:strVal val="#ppt_y"/>
                                              </p:val>
                                            </p:tav>
                                            <p:tav tm="100000">
                                              <p:val>
                                                <p:strVal val="#ppt_y"/>
                                              </p:val>
                                            </p:tav>
                                          </p:tavLst>
                                        </p:anim>
                                      </p:childTnLst>
                                    </p:cTn>
                                  </p:par>
                                  <p:par>
                                    <p:cTn id="59" presetID="12" presetClass="entr" presetSubtype="2" fill="hold" grpId="0" nodeType="withEffect">
                                      <p:stCondLst>
                                        <p:cond delay="20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300"/>
                                            <p:tgtEl>
                                              <p:spTgt spid="11"/>
                                            </p:tgtEl>
                                            <p:attrNameLst>
                                              <p:attrName>ppt_x</p:attrName>
                                            </p:attrNameLst>
                                          </p:cBhvr>
                                          <p:tavLst>
                                            <p:tav tm="0">
                                              <p:val>
                                                <p:strVal val="#ppt_x+#ppt_w*1.125000"/>
                                              </p:val>
                                            </p:tav>
                                            <p:tav tm="100000">
                                              <p:val>
                                                <p:strVal val="#ppt_x"/>
                                              </p:val>
                                            </p:tav>
                                          </p:tavLst>
                                        </p:anim>
                                        <p:animEffect transition="in" filter="wipe(left)">
                                          <p:cBhvr>
                                            <p:cTn id="62" dur="300"/>
                                            <p:tgtEl>
                                              <p:spTgt spid="11"/>
                                            </p:tgtEl>
                                          </p:cBhvr>
                                        </p:animEffect>
                                      </p:childTnLst>
                                    </p:cTn>
                                  </p:par>
                                  <p:par>
                                    <p:cTn id="63" presetID="12" presetClass="entr" presetSubtype="2" fill="hold" grpId="0" nodeType="withEffect">
                                      <p:stCondLst>
                                        <p:cond delay="20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300"/>
                                            <p:tgtEl>
                                              <p:spTgt spid="29"/>
                                            </p:tgtEl>
                                            <p:attrNameLst>
                                              <p:attrName>ppt_x</p:attrName>
                                            </p:attrNameLst>
                                          </p:cBhvr>
                                          <p:tavLst>
                                            <p:tav tm="0">
                                              <p:val>
                                                <p:strVal val="#ppt_x+#ppt_w*1.125000"/>
                                              </p:val>
                                            </p:tav>
                                            <p:tav tm="100000">
                                              <p:val>
                                                <p:strVal val="#ppt_x"/>
                                              </p:val>
                                            </p:tav>
                                          </p:tavLst>
                                        </p:anim>
                                        <p:animEffect transition="in" filter="wipe(left)">
                                          <p:cBhvr>
                                            <p:cTn id="66" dur="300"/>
                                            <p:tgtEl>
                                              <p:spTgt spid="29"/>
                                            </p:tgtEl>
                                          </p:cBhvr>
                                        </p:animEffect>
                                      </p:childTnLst>
                                    </p:cTn>
                                  </p:par>
                                </p:childTnLst>
                              </p:cTn>
                            </p:par>
                            <p:par>
                              <p:cTn id="67" fill="hold">
                                <p:stCondLst>
                                  <p:cond delay="2500"/>
                                </p:stCondLst>
                                <p:childTnLst>
                                  <p:par>
                                    <p:cTn id="68" presetID="2" presetClass="entr" presetSubtype="8" fill="hold" nodeType="afterEffect" p14:presetBounceEnd="44000">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14:bounceEnd="44000">
                                          <p:cBhvr additive="base">
                                            <p:cTn id="70" dur="500" fill="hold"/>
                                            <p:tgtEl>
                                              <p:spTgt spid="23"/>
                                            </p:tgtEl>
                                            <p:attrNameLst>
                                              <p:attrName>ppt_x</p:attrName>
                                            </p:attrNameLst>
                                          </p:cBhvr>
                                          <p:tavLst>
                                            <p:tav tm="0">
                                              <p:val>
                                                <p:strVal val="0-#ppt_w/2"/>
                                              </p:val>
                                            </p:tav>
                                            <p:tav tm="100000">
                                              <p:val>
                                                <p:strVal val="#ppt_x"/>
                                              </p:val>
                                            </p:tav>
                                          </p:tavLst>
                                        </p:anim>
                                        <p:anim calcmode="lin" valueType="num" p14:bounceEnd="44000">
                                          <p:cBhvr additive="base">
                                            <p:cTn id="71" dur="500" fill="hold"/>
                                            <p:tgtEl>
                                              <p:spTgt spid="23"/>
                                            </p:tgtEl>
                                            <p:attrNameLst>
                                              <p:attrName>ppt_y</p:attrName>
                                            </p:attrNameLst>
                                          </p:cBhvr>
                                          <p:tavLst>
                                            <p:tav tm="0">
                                              <p:val>
                                                <p:strVal val="#ppt_y"/>
                                              </p:val>
                                            </p:tav>
                                            <p:tav tm="100000">
                                              <p:val>
                                                <p:strVal val="#ppt_y"/>
                                              </p:val>
                                            </p:tav>
                                          </p:tavLst>
                                        </p:anim>
                                      </p:childTnLst>
                                    </p:cTn>
                                  </p:par>
                                  <p:par>
                                    <p:cTn id="72" presetID="12" presetClass="entr" presetSubtype="8" fill="hold" grpId="0" nodeType="withEffect">
                                      <p:stCondLst>
                                        <p:cond delay="20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300"/>
                                            <p:tgtEl>
                                              <p:spTgt spid="28"/>
                                            </p:tgtEl>
                                            <p:attrNameLst>
                                              <p:attrName>ppt_x</p:attrName>
                                            </p:attrNameLst>
                                          </p:cBhvr>
                                          <p:tavLst>
                                            <p:tav tm="0">
                                              <p:val>
                                                <p:strVal val="#ppt_x-#ppt_w*1.125000"/>
                                              </p:val>
                                            </p:tav>
                                            <p:tav tm="100000">
                                              <p:val>
                                                <p:strVal val="#ppt_x"/>
                                              </p:val>
                                            </p:tav>
                                          </p:tavLst>
                                        </p:anim>
                                        <p:animEffect transition="in" filter="wipe(right)">
                                          <p:cBhvr>
                                            <p:cTn id="75" dur="300"/>
                                            <p:tgtEl>
                                              <p:spTgt spid="28"/>
                                            </p:tgtEl>
                                          </p:cBhvr>
                                        </p:animEffect>
                                      </p:childTnLst>
                                    </p:cTn>
                                  </p:par>
                                  <p:par>
                                    <p:cTn id="76" presetID="12" presetClass="entr" presetSubtype="8" fill="hold" grpId="0" nodeType="withEffect">
                                      <p:stCondLst>
                                        <p:cond delay="20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300"/>
                                            <p:tgtEl>
                                              <p:spTgt spid="10"/>
                                            </p:tgtEl>
                                            <p:attrNameLst>
                                              <p:attrName>ppt_x</p:attrName>
                                            </p:attrNameLst>
                                          </p:cBhvr>
                                          <p:tavLst>
                                            <p:tav tm="0">
                                              <p:val>
                                                <p:strVal val="#ppt_x-#ppt_w*1.125000"/>
                                              </p:val>
                                            </p:tav>
                                            <p:tav tm="100000">
                                              <p:val>
                                                <p:strVal val="#ppt_x"/>
                                              </p:val>
                                            </p:tav>
                                          </p:tavLst>
                                        </p:anim>
                                        <p:animEffect transition="in" filter="wipe(right)">
                                          <p:cBhvr>
                                            <p:cTn id="79" dur="300"/>
                                            <p:tgtEl>
                                              <p:spTgt spid="10"/>
                                            </p:tgtEl>
                                          </p:cBhvr>
                                        </p:animEffect>
                                      </p:childTnLst>
                                    </p:cTn>
                                  </p:par>
                                </p:childTnLst>
                              </p:cTn>
                            </p:par>
                            <p:par>
                              <p:cTn id="80" fill="hold">
                                <p:stCondLst>
                                  <p:cond delay="3000"/>
                                </p:stCondLst>
                                <p:childTnLst>
                                  <p:par>
                                    <p:cTn id="81" presetID="2" presetClass="entr" presetSubtype="2" fill="hold" grpId="0" nodeType="afterEffect" p14:presetBounceEnd="44000">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14:bounceEnd="44000">
                                          <p:cBhvr additive="base">
                                            <p:cTn id="83" dur="500" fill="hold"/>
                                            <p:tgtEl>
                                              <p:spTgt spid="22"/>
                                            </p:tgtEl>
                                            <p:attrNameLst>
                                              <p:attrName>ppt_x</p:attrName>
                                            </p:attrNameLst>
                                          </p:cBhvr>
                                          <p:tavLst>
                                            <p:tav tm="0">
                                              <p:val>
                                                <p:strVal val="1+#ppt_w/2"/>
                                              </p:val>
                                            </p:tav>
                                            <p:tav tm="100000">
                                              <p:val>
                                                <p:strVal val="#ppt_x"/>
                                              </p:val>
                                            </p:tav>
                                          </p:tavLst>
                                        </p:anim>
                                        <p:anim calcmode="lin" valueType="num" p14:bounceEnd="44000">
                                          <p:cBhvr additive="base">
                                            <p:cTn id="84" dur="500" fill="hold"/>
                                            <p:tgtEl>
                                              <p:spTgt spid="22"/>
                                            </p:tgtEl>
                                            <p:attrNameLst>
                                              <p:attrName>ppt_y</p:attrName>
                                            </p:attrNameLst>
                                          </p:cBhvr>
                                          <p:tavLst>
                                            <p:tav tm="0">
                                              <p:val>
                                                <p:strVal val="#ppt_y"/>
                                              </p:val>
                                            </p:tav>
                                            <p:tav tm="100000">
                                              <p:val>
                                                <p:strVal val="#ppt_y"/>
                                              </p:val>
                                            </p:tav>
                                          </p:tavLst>
                                        </p:anim>
                                      </p:childTnLst>
                                    </p:cTn>
                                  </p:par>
                                  <p:par>
                                    <p:cTn id="85" presetID="12" presetClass="entr" presetSubtype="2" fill="hold" grpId="0" nodeType="withEffect">
                                      <p:stCondLst>
                                        <p:cond delay="20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300"/>
                                            <p:tgtEl>
                                              <p:spTgt spid="12"/>
                                            </p:tgtEl>
                                            <p:attrNameLst>
                                              <p:attrName>ppt_x</p:attrName>
                                            </p:attrNameLst>
                                          </p:cBhvr>
                                          <p:tavLst>
                                            <p:tav tm="0">
                                              <p:val>
                                                <p:strVal val="#ppt_x+#ppt_w*1.125000"/>
                                              </p:val>
                                            </p:tav>
                                            <p:tav tm="100000">
                                              <p:val>
                                                <p:strVal val="#ppt_x"/>
                                              </p:val>
                                            </p:tav>
                                          </p:tavLst>
                                        </p:anim>
                                        <p:animEffect transition="in" filter="wipe(left)">
                                          <p:cBhvr>
                                            <p:cTn id="88" dur="300"/>
                                            <p:tgtEl>
                                              <p:spTgt spid="12"/>
                                            </p:tgtEl>
                                          </p:cBhvr>
                                        </p:animEffect>
                                      </p:childTnLst>
                                    </p:cTn>
                                  </p:par>
                                  <p:par>
                                    <p:cTn id="89" presetID="12" presetClass="entr" presetSubtype="2" fill="hold" grpId="0" nodeType="withEffect">
                                      <p:stCondLst>
                                        <p:cond delay="20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300"/>
                                            <p:tgtEl>
                                              <p:spTgt spid="26"/>
                                            </p:tgtEl>
                                            <p:attrNameLst>
                                              <p:attrName>ppt_x</p:attrName>
                                            </p:attrNameLst>
                                          </p:cBhvr>
                                          <p:tavLst>
                                            <p:tav tm="0">
                                              <p:val>
                                                <p:strVal val="#ppt_x+#ppt_w*1.125000"/>
                                              </p:val>
                                            </p:tav>
                                            <p:tav tm="100000">
                                              <p:val>
                                                <p:strVal val="#ppt_x"/>
                                              </p:val>
                                            </p:tav>
                                          </p:tavLst>
                                        </p:anim>
                                        <p:animEffect transition="in" filter="wipe(left)">
                                          <p:cBhvr>
                                            <p:cTn id="92" dur="300"/>
                                            <p:tgtEl>
                                              <p:spTgt spid="26"/>
                                            </p:tgtEl>
                                          </p:cBhvr>
                                        </p:animEffect>
                                      </p:childTnLst>
                                    </p:cTn>
                                  </p:par>
                                </p:childTnLst>
                              </p:cTn>
                            </p:par>
                            <p:par>
                              <p:cTn id="93" fill="hold">
                                <p:stCondLst>
                                  <p:cond delay="3500"/>
                                </p:stCondLst>
                                <p:childTnLst>
                                  <p:par>
                                    <p:cTn id="94" presetID="53" presetClass="entr" presetSubtype="528"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anim calcmode="lin" valueType="num">
                                          <p:cBhvr>
                                            <p:cTn id="99" dur="500" fill="hold"/>
                                            <p:tgtEl>
                                              <p:spTgt spid="41"/>
                                            </p:tgtEl>
                                            <p:attrNameLst>
                                              <p:attrName>ppt_x</p:attrName>
                                            </p:attrNameLst>
                                          </p:cBhvr>
                                          <p:tavLst>
                                            <p:tav tm="0">
                                              <p:val>
                                                <p:fltVal val="0.5"/>
                                              </p:val>
                                            </p:tav>
                                            <p:tav tm="100000">
                                              <p:val>
                                                <p:strVal val="#ppt_x"/>
                                              </p:val>
                                            </p:tav>
                                          </p:tavLst>
                                        </p:anim>
                                        <p:anim calcmode="lin" valueType="num">
                                          <p:cBhvr>
                                            <p:cTn id="100" dur="500" fill="hold"/>
                                            <p:tgtEl>
                                              <p:spTgt spid="41"/>
                                            </p:tgtEl>
                                            <p:attrNameLst>
                                              <p:attrName>ppt_y</p:attrName>
                                            </p:attrNameLst>
                                          </p:cBhvr>
                                          <p:tavLst>
                                            <p:tav tm="0">
                                              <p:val>
                                                <p:fltVal val="0.5"/>
                                              </p:val>
                                            </p:tav>
                                            <p:tav tm="100000">
                                              <p:val>
                                                <p:strVal val="#ppt_y"/>
                                              </p:val>
                                            </p:tav>
                                          </p:tavLst>
                                        </p:anim>
                                      </p:childTnLst>
                                    </p:cTn>
                                  </p:par>
                                  <p:par>
                                    <p:cTn id="101" presetID="53" presetClass="entr" presetSubtype="528" fill="hold" grpId="0" nodeType="withEffect">
                                      <p:stCondLst>
                                        <p:cond delay="1000"/>
                                      </p:stCondLst>
                                      <p:childTnLst>
                                        <p:set>
                                          <p:cBhvr>
                                            <p:cTn id="102" dur="1" fill="hold">
                                              <p:stCondLst>
                                                <p:cond delay="0"/>
                                              </p:stCondLst>
                                            </p:cTn>
                                            <p:tgtEl>
                                              <p:spTgt spid="38"/>
                                            </p:tgtEl>
                                            <p:attrNameLst>
                                              <p:attrName>style.visibility</p:attrName>
                                            </p:attrNameLst>
                                          </p:cBhvr>
                                          <p:to>
                                            <p:strVal val="visible"/>
                                          </p:to>
                                        </p:set>
                                        <p:anim calcmode="lin" valueType="num">
                                          <p:cBhvr>
                                            <p:cTn id="103" dur="500" fill="hold"/>
                                            <p:tgtEl>
                                              <p:spTgt spid="38"/>
                                            </p:tgtEl>
                                            <p:attrNameLst>
                                              <p:attrName>ppt_w</p:attrName>
                                            </p:attrNameLst>
                                          </p:cBhvr>
                                          <p:tavLst>
                                            <p:tav tm="0">
                                              <p:val>
                                                <p:fltVal val="0"/>
                                              </p:val>
                                            </p:tav>
                                            <p:tav tm="100000">
                                              <p:val>
                                                <p:strVal val="#ppt_w"/>
                                              </p:val>
                                            </p:tav>
                                          </p:tavLst>
                                        </p:anim>
                                        <p:anim calcmode="lin" valueType="num">
                                          <p:cBhvr>
                                            <p:cTn id="104" dur="500" fill="hold"/>
                                            <p:tgtEl>
                                              <p:spTgt spid="38"/>
                                            </p:tgtEl>
                                            <p:attrNameLst>
                                              <p:attrName>ppt_h</p:attrName>
                                            </p:attrNameLst>
                                          </p:cBhvr>
                                          <p:tavLst>
                                            <p:tav tm="0">
                                              <p:val>
                                                <p:fltVal val="0"/>
                                              </p:val>
                                            </p:tav>
                                            <p:tav tm="100000">
                                              <p:val>
                                                <p:strVal val="#ppt_h"/>
                                              </p:val>
                                            </p:tav>
                                          </p:tavLst>
                                        </p:anim>
                                        <p:animEffect transition="in" filter="fade">
                                          <p:cBhvr>
                                            <p:cTn id="105" dur="500"/>
                                            <p:tgtEl>
                                              <p:spTgt spid="38"/>
                                            </p:tgtEl>
                                          </p:cBhvr>
                                        </p:animEffect>
                                        <p:anim calcmode="lin" valueType="num">
                                          <p:cBhvr>
                                            <p:cTn id="106" dur="500" fill="hold"/>
                                            <p:tgtEl>
                                              <p:spTgt spid="38"/>
                                            </p:tgtEl>
                                            <p:attrNameLst>
                                              <p:attrName>ppt_x</p:attrName>
                                            </p:attrNameLst>
                                          </p:cBhvr>
                                          <p:tavLst>
                                            <p:tav tm="0">
                                              <p:val>
                                                <p:fltVal val="0.5"/>
                                              </p:val>
                                            </p:tav>
                                            <p:tav tm="100000">
                                              <p:val>
                                                <p:strVal val="#ppt_x"/>
                                              </p:val>
                                            </p:tav>
                                          </p:tavLst>
                                        </p:anim>
                                        <p:anim calcmode="lin" valueType="num">
                                          <p:cBhvr>
                                            <p:cTn id="107" dur="500" fill="hold"/>
                                            <p:tgtEl>
                                              <p:spTgt spid="38"/>
                                            </p:tgtEl>
                                            <p:attrNameLst>
                                              <p:attrName>ppt_y</p:attrName>
                                            </p:attrNameLst>
                                          </p:cBhvr>
                                          <p:tavLst>
                                            <p:tav tm="0">
                                              <p:val>
                                                <p:fltVal val="0.5"/>
                                              </p:val>
                                            </p:tav>
                                            <p:tav tm="100000">
                                              <p:val>
                                                <p:strVal val="#ppt_y"/>
                                              </p:val>
                                            </p:tav>
                                          </p:tavLst>
                                        </p:anim>
                                      </p:childTnLst>
                                    </p:cTn>
                                  </p:par>
                                  <p:par>
                                    <p:cTn id="108" presetID="53" presetClass="entr" presetSubtype="528" fill="hold" grpId="0" nodeType="withEffect">
                                      <p:stCondLst>
                                        <p:cond delay="800"/>
                                      </p:stCondLst>
                                      <p:childTnLst>
                                        <p:set>
                                          <p:cBhvr>
                                            <p:cTn id="109" dur="1" fill="hold">
                                              <p:stCondLst>
                                                <p:cond delay="0"/>
                                              </p:stCondLst>
                                            </p:cTn>
                                            <p:tgtEl>
                                              <p:spTgt spid="39"/>
                                            </p:tgtEl>
                                            <p:attrNameLst>
                                              <p:attrName>style.visibility</p:attrName>
                                            </p:attrNameLst>
                                          </p:cBhvr>
                                          <p:to>
                                            <p:strVal val="visible"/>
                                          </p:to>
                                        </p:set>
                                        <p:anim calcmode="lin" valueType="num">
                                          <p:cBhvr>
                                            <p:cTn id="110" dur="500" fill="hold"/>
                                            <p:tgtEl>
                                              <p:spTgt spid="39"/>
                                            </p:tgtEl>
                                            <p:attrNameLst>
                                              <p:attrName>ppt_w</p:attrName>
                                            </p:attrNameLst>
                                          </p:cBhvr>
                                          <p:tavLst>
                                            <p:tav tm="0">
                                              <p:val>
                                                <p:fltVal val="0"/>
                                              </p:val>
                                            </p:tav>
                                            <p:tav tm="100000">
                                              <p:val>
                                                <p:strVal val="#ppt_w"/>
                                              </p:val>
                                            </p:tav>
                                          </p:tavLst>
                                        </p:anim>
                                        <p:anim calcmode="lin" valueType="num">
                                          <p:cBhvr>
                                            <p:cTn id="111" dur="500" fill="hold"/>
                                            <p:tgtEl>
                                              <p:spTgt spid="39"/>
                                            </p:tgtEl>
                                            <p:attrNameLst>
                                              <p:attrName>ppt_h</p:attrName>
                                            </p:attrNameLst>
                                          </p:cBhvr>
                                          <p:tavLst>
                                            <p:tav tm="0">
                                              <p:val>
                                                <p:fltVal val="0"/>
                                              </p:val>
                                            </p:tav>
                                            <p:tav tm="100000">
                                              <p:val>
                                                <p:strVal val="#ppt_h"/>
                                              </p:val>
                                            </p:tav>
                                          </p:tavLst>
                                        </p:anim>
                                        <p:animEffect transition="in" filter="fade">
                                          <p:cBhvr>
                                            <p:cTn id="112" dur="500"/>
                                            <p:tgtEl>
                                              <p:spTgt spid="39"/>
                                            </p:tgtEl>
                                          </p:cBhvr>
                                        </p:animEffect>
                                        <p:anim calcmode="lin" valueType="num">
                                          <p:cBhvr>
                                            <p:cTn id="113" dur="500" fill="hold"/>
                                            <p:tgtEl>
                                              <p:spTgt spid="39"/>
                                            </p:tgtEl>
                                            <p:attrNameLst>
                                              <p:attrName>ppt_x</p:attrName>
                                            </p:attrNameLst>
                                          </p:cBhvr>
                                          <p:tavLst>
                                            <p:tav tm="0">
                                              <p:val>
                                                <p:fltVal val="0.5"/>
                                              </p:val>
                                            </p:tav>
                                            <p:tav tm="100000">
                                              <p:val>
                                                <p:strVal val="#ppt_x"/>
                                              </p:val>
                                            </p:tav>
                                          </p:tavLst>
                                        </p:anim>
                                        <p:anim calcmode="lin" valueType="num">
                                          <p:cBhvr>
                                            <p:cTn id="114" dur="500" fill="hold"/>
                                            <p:tgtEl>
                                              <p:spTgt spid="39"/>
                                            </p:tgtEl>
                                            <p:attrNameLst>
                                              <p:attrName>ppt_y</p:attrName>
                                            </p:attrNameLst>
                                          </p:cBhvr>
                                          <p:tavLst>
                                            <p:tav tm="0">
                                              <p:val>
                                                <p:fltVal val="0.5"/>
                                              </p:val>
                                            </p:tav>
                                            <p:tav tm="100000">
                                              <p:val>
                                                <p:strVal val="#ppt_y"/>
                                              </p:val>
                                            </p:tav>
                                          </p:tavLst>
                                        </p:anim>
                                      </p:childTnLst>
                                    </p:cTn>
                                  </p:par>
                                  <p:par>
                                    <p:cTn id="115" presetID="53" presetClass="entr" presetSubtype="528" fill="hold" grpId="0" nodeType="withEffect">
                                      <p:stCondLst>
                                        <p:cond delay="600"/>
                                      </p:stCondLst>
                                      <p:childTnLst>
                                        <p:set>
                                          <p:cBhvr>
                                            <p:cTn id="116" dur="1" fill="hold">
                                              <p:stCondLst>
                                                <p:cond delay="0"/>
                                              </p:stCondLst>
                                            </p:cTn>
                                            <p:tgtEl>
                                              <p:spTgt spid="40"/>
                                            </p:tgtEl>
                                            <p:attrNameLst>
                                              <p:attrName>style.visibility</p:attrName>
                                            </p:attrNameLst>
                                          </p:cBhvr>
                                          <p:to>
                                            <p:strVal val="visible"/>
                                          </p:to>
                                        </p:set>
                                        <p:anim calcmode="lin" valueType="num">
                                          <p:cBhvr>
                                            <p:cTn id="117" dur="500" fill="hold"/>
                                            <p:tgtEl>
                                              <p:spTgt spid="40"/>
                                            </p:tgtEl>
                                            <p:attrNameLst>
                                              <p:attrName>ppt_w</p:attrName>
                                            </p:attrNameLst>
                                          </p:cBhvr>
                                          <p:tavLst>
                                            <p:tav tm="0">
                                              <p:val>
                                                <p:fltVal val="0"/>
                                              </p:val>
                                            </p:tav>
                                            <p:tav tm="100000">
                                              <p:val>
                                                <p:strVal val="#ppt_w"/>
                                              </p:val>
                                            </p:tav>
                                          </p:tavLst>
                                        </p:anim>
                                        <p:anim calcmode="lin" valueType="num">
                                          <p:cBhvr>
                                            <p:cTn id="118" dur="500" fill="hold"/>
                                            <p:tgtEl>
                                              <p:spTgt spid="40"/>
                                            </p:tgtEl>
                                            <p:attrNameLst>
                                              <p:attrName>ppt_h</p:attrName>
                                            </p:attrNameLst>
                                          </p:cBhvr>
                                          <p:tavLst>
                                            <p:tav tm="0">
                                              <p:val>
                                                <p:fltVal val="0"/>
                                              </p:val>
                                            </p:tav>
                                            <p:tav tm="100000">
                                              <p:val>
                                                <p:strVal val="#ppt_h"/>
                                              </p:val>
                                            </p:tav>
                                          </p:tavLst>
                                        </p:anim>
                                        <p:animEffect transition="in" filter="fade">
                                          <p:cBhvr>
                                            <p:cTn id="119" dur="500"/>
                                            <p:tgtEl>
                                              <p:spTgt spid="40"/>
                                            </p:tgtEl>
                                          </p:cBhvr>
                                        </p:animEffect>
                                        <p:anim calcmode="lin" valueType="num">
                                          <p:cBhvr>
                                            <p:cTn id="120" dur="500" fill="hold"/>
                                            <p:tgtEl>
                                              <p:spTgt spid="40"/>
                                            </p:tgtEl>
                                            <p:attrNameLst>
                                              <p:attrName>ppt_x</p:attrName>
                                            </p:attrNameLst>
                                          </p:cBhvr>
                                          <p:tavLst>
                                            <p:tav tm="0">
                                              <p:val>
                                                <p:fltVal val="0.5"/>
                                              </p:val>
                                            </p:tav>
                                            <p:tav tm="100000">
                                              <p:val>
                                                <p:strVal val="#ppt_x"/>
                                              </p:val>
                                            </p:tav>
                                          </p:tavLst>
                                        </p:anim>
                                        <p:anim calcmode="lin" valueType="num">
                                          <p:cBhvr>
                                            <p:cTn id="121" dur="500" fill="hold"/>
                                            <p:tgtEl>
                                              <p:spTgt spid="40"/>
                                            </p:tgtEl>
                                            <p:attrNameLst>
                                              <p:attrName>ppt_y</p:attrName>
                                            </p:attrNameLst>
                                          </p:cBhvr>
                                          <p:tavLst>
                                            <p:tav tm="0">
                                              <p:val>
                                                <p:fltVal val="0.5"/>
                                              </p:val>
                                            </p:tav>
                                            <p:tav tm="100000">
                                              <p:val>
                                                <p:strVal val="#ppt_y"/>
                                              </p:val>
                                            </p:tav>
                                          </p:tavLst>
                                        </p:anim>
                                      </p:childTnLst>
                                    </p:cTn>
                                  </p:par>
                                  <p:par>
                                    <p:cTn id="122" presetID="53" presetClass="entr" presetSubtype="528" fill="hold" grpId="0" nodeType="withEffect">
                                      <p:stCondLst>
                                        <p:cond delay="200"/>
                                      </p:stCondLst>
                                      <p:childTnLst>
                                        <p:set>
                                          <p:cBhvr>
                                            <p:cTn id="123" dur="1" fill="hold">
                                              <p:stCondLst>
                                                <p:cond delay="0"/>
                                              </p:stCondLst>
                                            </p:cTn>
                                            <p:tgtEl>
                                              <p:spTgt spid="42"/>
                                            </p:tgtEl>
                                            <p:attrNameLst>
                                              <p:attrName>style.visibility</p:attrName>
                                            </p:attrNameLst>
                                          </p:cBhvr>
                                          <p:to>
                                            <p:strVal val="visible"/>
                                          </p:to>
                                        </p:set>
                                        <p:anim calcmode="lin" valueType="num">
                                          <p:cBhvr>
                                            <p:cTn id="124" dur="500" fill="hold"/>
                                            <p:tgtEl>
                                              <p:spTgt spid="42"/>
                                            </p:tgtEl>
                                            <p:attrNameLst>
                                              <p:attrName>ppt_w</p:attrName>
                                            </p:attrNameLst>
                                          </p:cBhvr>
                                          <p:tavLst>
                                            <p:tav tm="0">
                                              <p:val>
                                                <p:fltVal val="0"/>
                                              </p:val>
                                            </p:tav>
                                            <p:tav tm="100000">
                                              <p:val>
                                                <p:strVal val="#ppt_w"/>
                                              </p:val>
                                            </p:tav>
                                          </p:tavLst>
                                        </p:anim>
                                        <p:anim calcmode="lin" valueType="num">
                                          <p:cBhvr>
                                            <p:cTn id="125" dur="500" fill="hold"/>
                                            <p:tgtEl>
                                              <p:spTgt spid="42"/>
                                            </p:tgtEl>
                                            <p:attrNameLst>
                                              <p:attrName>ppt_h</p:attrName>
                                            </p:attrNameLst>
                                          </p:cBhvr>
                                          <p:tavLst>
                                            <p:tav tm="0">
                                              <p:val>
                                                <p:fltVal val="0"/>
                                              </p:val>
                                            </p:tav>
                                            <p:tav tm="100000">
                                              <p:val>
                                                <p:strVal val="#ppt_h"/>
                                              </p:val>
                                            </p:tav>
                                          </p:tavLst>
                                        </p:anim>
                                        <p:animEffect transition="in" filter="fade">
                                          <p:cBhvr>
                                            <p:cTn id="126" dur="500"/>
                                            <p:tgtEl>
                                              <p:spTgt spid="42"/>
                                            </p:tgtEl>
                                          </p:cBhvr>
                                        </p:animEffect>
                                        <p:anim calcmode="lin" valueType="num">
                                          <p:cBhvr>
                                            <p:cTn id="127" dur="500" fill="hold"/>
                                            <p:tgtEl>
                                              <p:spTgt spid="42"/>
                                            </p:tgtEl>
                                            <p:attrNameLst>
                                              <p:attrName>ppt_x</p:attrName>
                                            </p:attrNameLst>
                                          </p:cBhvr>
                                          <p:tavLst>
                                            <p:tav tm="0">
                                              <p:val>
                                                <p:fltVal val="0.5"/>
                                              </p:val>
                                            </p:tav>
                                            <p:tav tm="100000">
                                              <p:val>
                                                <p:strVal val="#ppt_x"/>
                                              </p:val>
                                            </p:tav>
                                          </p:tavLst>
                                        </p:anim>
                                        <p:anim calcmode="lin" valueType="num">
                                          <p:cBhvr>
                                            <p:cTn id="128" dur="500" fill="hold"/>
                                            <p:tgtEl>
                                              <p:spTgt spid="42"/>
                                            </p:tgtEl>
                                            <p:attrNameLst>
                                              <p:attrName>ppt_y</p:attrName>
                                            </p:attrNameLst>
                                          </p:cBhvr>
                                          <p:tavLst>
                                            <p:tav tm="0">
                                              <p:val>
                                                <p:fltVal val="0.5"/>
                                              </p:val>
                                            </p:tav>
                                            <p:tav tm="100000">
                                              <p:val>
                                                <p:strVal val="#ppt_y"/>
                                              </p:val>
                                            </p:tav>
                                          </p:tavLst>
                                        </p:anim>
                                      </p:childTnLst>
                                    </p:cTn>
                                  </p:par>
                                  <p:par>
                                    <p:cTn id="129" presetID="53" presetClass="entr" presetSubtype="528" fill="hold" grpId="0" nodeType="withEffect">
                                      <p:stCondLst>
                                        <p:cond delay="400"/>
                                      </p:stCondLst>
                                      <p:childTnLst>
                                        <p:set>
                                          <p:cBhvr>
                                            <p:cTn id="130" dur="1" fill="hold">
                                              <p:stCondLst>
                                                <p:cond delay="0"/>
                                              </p:stCondLst>
                                            </p:cTn>
                                            <p:tgtEl>
                                              <p:spTgt spid="43"/>
                                            </p:tgtEl>
                                            <p:attrNameLst>
                                              <p:attrName>style.visibility</p:attrName>
                                            </p:attrNameLst>
                                          </p:cBhvr>
                                          <p:to>
                                            <p:strVal val="visible"/>
                                          </p:to>
                                        </p:set>
                                        <p:anim calcmode="lin" valueType="num">
                                          <p:cBhvr>
                                            <p:cTn id="131" dur="500" fill="hold"/>
                                            <p:tgtEl>
                                              <p:spTgt spid="43"/>
                                            </p:tgtEl>
                                            <p:attrNameLst>
                                              <p:attrName>ppt_w</p:attrName>
                                            </p:attrNameLst>
                                          </p:cBhvr>
                                          <p:tavLst>
                                            <p:tav tm="0">
                                              <p:val>
                                                <p:fltVal val="0"/>
                                              </p:val>
                                            </p:tav>
                                            <p:tav tm="100000">
                                              <p:val>
                                                <p:strVal val="#ppt_w"/>
                                              </p:val>
                                            </p:tav>
                                          </p:tavLst>
                                        </p:anim>
                                        <p:anim calcmode="lin" valueType="num">
                                          <p:cBhvr>
                                            <p:cTn id="132" dur="500" fill="hold"/>
                                            <p:tgtEl>
                                              <p:spTgt spid="43"/>
                                            </p:tgtEl>
                                            <p:attrNameLst>
                                              <p:attrName>ppt_h</p:attrName>
                                            </p:attrNameLst>
                                          </p:cBhvr>
                                          <p:tavLst>
                                            <p:tav tm="0">
                                              <p:val>
                                                <p:fltVal val="0"/>
                                              </p:val>
                                            </p:tav>
                                            <p:tav tm="100000">
                                              <p:val>
                                                <p:strVal val="#ppt_h"/>
                                              </p:val>
                                            </p:tav>
                                          </p:tavLst>
                                        </p:anim>
                                        <p:animEffect transition="in" filter="fade">
                                          <p:cBhvr>
                                            <p:cTn id="133" dur="500"/>
                                            <p:tgtEl>
                                              <p:spTgt spid="43"/>
                                            </p:tgtEl>
                                          </p:cBhvr>
                                        </p:animEffect>
                                        <p:anim calcmode="lin" valueType="num">
                                          <p:cBhvr>
                                            <p:cTn id="134" dur="500" fill="hold"/>
                                            <p:tgtEl>
                                              <p:spTgt spid="43"/>
                                            </p:tgtEl>
                                            <p:attrNameLst>
                                              <p:attrName>ppt_x</p:attrName>
                                            </p:attrNameLst>
                                          </p:cBhvr>
                                          <p:tavLst>
                                            <p:tav tm="0">
                                              <p:val>
                                                <p:fltVal val="0.5"/>
                                              </p:val>
                                            </p:tav>
                                            <p:tav tm="100000">
                                              <p:val>
                                                <p:strVal val="#ppt_x"/>
                                              </p:val>
                                            </p:tav>
                                          </p:tavLst>
                                        </p:anim>
                                        <p:anim calcmode="lin" valueType="num">
                                          <p:cBhvr>
                                            <p:cTn id="135" dur="500" fill="hold"/>
                                            <p:tgtEl>
                                              <p:spTgt spid="4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8" grpId="1" bldLvl="0" animBg="1" autoUpdateAnimBg="0"/>
          <p:bldP spid="49" grpId="0" bldLvl="0" animBg="1" autoUpdateAnimBg="0"/>
          <p:bldP spid="49" grpId="1" bldLvl="0" animBg="1" autoUpdateAnimBg="0"/>
          <p:bldP spid="9" grpId="0"/>
          <p:bldP spid="10" grpId="0"/>
          <p:bldP spid="11" grpId="0"/>
          <p:bldP spid="12" grpId="0"/>
          <p:bldP spid="13" grpId="0" animBg="1"/>
          <p:bldP spid="22" grpId="0" animBg="1"/>
          <p:bldP spid="26" grpId="0"/>
          <p:bldP spid="27" grpId="0"/>
          <p:bldP spid="28" grpId="0"/>
          <p:bldP spid="29" grpId="0"/>
          <p:bldP spid="30" grpId="0"/>
          <p:bldP spid="31" grpId="0"/>
          <p:bldP spid="32" grpId="0" animBg="1"/>
          <p:bldP spid="36" grpId="0"/>
          <p:bldP spid="37" grpId="0"/>
          <p:bldP spid="38" grpId="0" animBg="1"/>
          <p:bldP spid="39" grpId="0" animBg="1"/>
          <p:bldP spid="40" grpId="0" animBg="1"/>
          <p:bldP spid="41" grpId="0" animBg="1"/>
          <p:bldP spid="42" grpId="0" animBg="1"/>
          <p:bldP spid="4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p:cBhvr>
                                            <p:cTn id="7" dur="500"/>
                                            <p:tgtEl>
                                              <p:spTgt spid="4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p:cBhvr>
                                            <p:cTn id="10" dur="500"/>
                                            <p:tgtEl>
                                              <p:spTgt spid="49"/>
                                            </p:tgtEl>
                                          </p:cBhvr>
                                        </p:animEffect>
                                      </p:childTnLst>
                                    </p:cTn>
                                  </p:par>
                                  <p:par>
                                    <p:cTn id="11" presetID="6" presetClass="emph" presetSubtype="0" autoRev="1" fill="hold" grpId="1" nodeType="withEffect">
                                      <p:stCondLst>
                                        <p:cond delay="0"/>
                                      </p:stCondLst>
                                      <p:childTnLst>
                                        <p:animScale>
                                          <p:cBhvr>
                                            <p:cTn id="12" dur="750" fill="hold"/>
                                            <p:tgtEl>
                                              <p:spTgt spid="48"/>
                                            </p:tgtEl>
                                          </p:cBhvr>
                                          <p:by x="108000" y="108000"/>
                                        </p:animScale>
                                      </p:childTnLst>
                                    </p:cTn>
                                  </p:par>
                                  <p:par>
                                    <p:cTn id="13" presetID="6" presetClass="emph" presetSubtype="0" autoRev="1" fill="hold" grpId="1" nodeType="withEffect">
                                      <p:stCondLst>
                                        <p:cond delay="0"/>
                                      </p:stCondLst>
                                      <p:childTnLst>
                                        <p:animScale>
                                          <p:cBhvr>
                                            <p:cTn id="14" dur="750" fill="hold"/>
                                            <p:tgtEl>
                                              <p:spTgt spid="49"/>
                                            </p:tgtEl>
                                          </p:cBhvr>
                                          <p:by x="108000" y="108000"/>
                                        </p:animScale>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ppt_y"/>
                                              </p:val>
                                            </p:tav>
                                            <p:tav tm="100000">
                                              <p:val>
                                                <p:strVal val="#ppt_y"/>
                                              </p:val>
                                            </p:tav>
                                          </p:tavLst>
                                        </p:anim>
                                      </p:childTnLst>
                                    </p:cTn>
                                  </p:par>
                                  <p:par>
                                    <p:cTn id="20" presetID="12" presetClass="entr" presetSubtype="8" fill="hold" grpId="0" nodeType="withEffect">
                                      <p:stCondLst>
                                        <p:cond delay="20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300"/>
                                            <p:tgtEl>
                                              <p:spTgt spid="37"/>
                                            </p:tgtEl>
                                            <p:attrNameLst>
                                              <p:attrName>ppt_x</p:attrName>
                                            </p:attrNameLst>
                                          </p:cBhvr>
                                          <p:tavLst>
                                            <p:tav tm="0">
                                              <p:val>
                                                <p:strVal val="#ppt_x-#ppt_w*1.125000"/>
                                              </p:val>
                                            </p:tav>
                                            <p:tav tm="100000">
                                              <p:val>
                                                <p:strVal val="#ppt_x"/>
                                              </p:val>
                                            </p:tav>
                                          </p:tavLst>
                                        </p:anim>
                                        <p:animEffect transition="in" filter="wipe(right)">
                                          <p:cBhvr>
                                            <p:cTn id="23" dur="300"/>
                                            <p:tgtEl>
                                              <p:spTgt spid="37"/>
                                            </p:tgtEl>
                                          </p:cBhvr>
                                        </p:animEffect>
                                      </p:childTnLst>
                                    </p:cTn>
                                  </p:par>
                                  <p:par>
                                    <p:cTn id="24" presetID="12" presetClass="entr" presetSubtype="8" fill="hold" grpId="0" nodeType="withEffect">
                                      <p:stCondLst>
                                        <p:cond delay="2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300"/>
                                            <p:tgtEl>
                                              <p:spTgt spid="30"/>
                                            </p:tgtEl>
                                            <p:attrNameLst>
                                              <p:attrName>ppt_x</p:attrName>
                                            </p:attrNameLst>
                                          </p:cBhvr>
                                          <p:tavLst>
                                            <p:tav tm="0">
                                              <p:val>
                                                <p:strVal val="#ppt_x-#ppt_w*1.125000"/>
                                              </p:val>
                                            </p:tav>
                                            <p:tav tm="100000">
                                              <p:val>
                                                <p:strVal val="#ppt_x"/>
                                              </p:val>
                                            </p:tav>
                                          </p:tavLst>
                                        </p:anim>
                                        <p:animEffect transition="in" filter="wipe(right)">
                                          <p:cBhvr>
                                            <p:cTn id="27" dur="300"/>
                                            <p:tgtEl>
                                              <p:spTgt spid="30"/>
                                            </p:tgtEl>
                                          </p:cBhvr>
                                        </p:animEffect>
                                      </p:childTnLst>
                                    </p:cTn>
                                  </p:par>
                                </p:childTnLst>
                              </p:cTn>
                            </p:par>
                            <p:par>
                              <p:cTn id="28" fill="hold">
                                <p:stCondLst>
                                  <p:cond delay="1000"/>
                                </p:stCondLst>
                                <p:childTnLst>
                                  <p:par>
                                    <p:cTn id="29" presetID="2" presetClass="entr" presetSubtype="2"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1+#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12" presetClass="entr" presetSubtype="2" fill="hold" grpId="0" nodeType="withEffect">
                                      <p:stCondLst>
                                        <p:cond delay="20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300"/>
                                            <p:tgtEl>
                                              <p:spTgt spid="31"/>
                                            </p:tgtEl>
                                            <p:attrNameLst>
                                              <p:attrName>ppt_x</p:attrName>
                                            </p:attrNameLst>
                                          </p:cBhvr>
                                          <p:tavLst>
                                            <p:tav tm="0">
                                              <p:val>
                                                <p:strVal val="#ppt_x+#ppt_w*1.125000"/>
                                              </p:val>
                                            </p:tav>
                                            <p:tav tm="100000">
                                              <p:val>
                                                <p:strVal val="#ppt_x"/>
                                              </p:val>
                                            </p:tav>
                                          </p:tavLst>
                                        </p:anim>
                                        <p:animEffect transition="in" filter="wipe(left)">
                                          <p:cBhvr>
                                            <p:cTn id="36" dur="300"/>
                                            <p:tgtEl>
                                              <p:spTgt spid="31"/>
                                            </p:tgtEl>
                                          </p:cBhvr>
                                        </p:animEffect>
                                      </p:childTnLst>
                                    </p:cTn>
                                  </p:par>
                                  <p:par>
                                    <p:cTn id="37" presetID="12" presetClass="entr" presetSubtype="2" fill="hold" grpId="0" nodeType="withEffect">
                                      <p:stCondLst>
                                        <p:cond delay="20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300"/>
                                            <p:tgtEl>
                                              <p:spTgt spid="36"/>
                                            </p:tgtEl>
                                            <p:attrNameLst>
                                              <p:attrName>ppt_x</p:attrName>
                                            </p:attrNameLst>
                                          </p:cBhvr>
                                          <p:tavLst>
                                            <p:tav tm="0">
                                              <p:val>
                                                <p:strVal val="#ppt_x+#ppt_w*1.125000"/>
                                              </p:val>
                                            </p:tav>
                                            <p:tav tm="100000">
                                              <p:val>
                                                <p:strVal val="#ppt_x"/>
                                              </p:val>
                                            </p:tav>
                                          </p:tavLst>
                                        </p:anim>
                                        <p:animEffect transition="in" filter="wipe(left)">
                                          <p:cBhvr>
                                            <p:cTn id="40" dur="300"/>
                                            <p:tgtEl>
                                              <p:spTgt spid="36"/>
                                            </p:tgtEl>
                                          </p:cBhvr>
                                        </p:animEffect>
                                      </p:childTnLst>
                                    </p:cTn>
                                  </p:par>
                                </p:childTnLst>
                              </p:cTn>
                            </p:par>
                            <p:par>
                              <p:cTn id="41" fill="hold">
                                <p:stCondLst>
                                  <p:cond delay="1500"/>
                                </p:stCondLst>
                                <p:childTnLst>
                                  <p:par>
                                    <p:cTn id="42" presetID="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0-#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par>
                                    <p:cTn id="46" presetID="12" presetClass="entr" presetSubtype="8" fill="hold" grpId="0" nodeType="withEffect">
                                      <p:stCondLst>
                                        <p:cond delay="20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300"/>
                                            <p:tgtEl>
                                              <p:spTgt spid="9"/>
                                            </p:tgtEl>
                                            <p:attrNameLst>
                                              <p:attrName>ppt_x</p:attrName>
                                            </p:attrNameLst>
                                          </p:cBhvr>
                                          <p:tavLst>
                                            <p:tav tm="0">
                                              <p:val>
                                                <p:strVal val="#ppt_x-#ppt_w*1.125000"/>
                                              </p:val>
                                            </p:tav>
                                            <p:tav tm="100000">
                                              <p:val>
                                                <p:strVal val="#ppt_x"/>
                                              </p:val>
                                            </p:tav>
                                          </p:tavLst>
                                        </p:anim>
                                        <p:animEffect transition="in" filter="wipe(right)">
                                          <p:cBhvr>
                                            <p:cTn id="49" dur="300"/>
                                            <p:tgtEl>
                                              <p:spTgt spid="9"/>
                                            </p:tgtEl>
                                          </p:cBhvr>
                                        </p:animEffect>
                                      </p:childTnLst>
                                    </p:cTn>
                                  </p:par>
                                  <p:par>
                                    <p:cTn id="50" presetID="12" presetClass="entr" presetSubtype="8" fill="hold" grpId="0" nodeType="withEffect">
                                      <p:stCondLst>
                                        <p:cond delay="20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300"/>
                                            <p:tgtEl>
                                              <p:spTgt spid="27"/>
                                            </p:tgtEl>
                                            <p:attrNameLst>
                                              <p:attrName>ppt_x</p:attrName>
                                            </p:attrNameLst>
                                          </p:cBhvr>
                                          <p:tavLst>
                                            <p:tav tm="0">
                                              <p:val>
                                                <p:strVal val="#ppt_x-#ppt_w*1.125000"/>
                                              </p:val>
                                            </p:tav>
                                            <p:tav tm="100000">
                                              <p:val>
                                                <p:strVal val="#ppt_x"/>
                                              </p:val>
                                            </p:tav>
                                          </p:tavLst>
                                        </p:anim>
                                        <p:animEffect transition="in" filter="wipe(right)">
                                          <p:cBhvr>
                                            <p:cTn id="53" dur="300"/>
                                            <p:tgtEl>
                                              <p:spTgt spid="27"/>
                                            </p:tgtEl>
                                          </p:cBhvr>
                                        </p:animEffect>
                                      </p:childTnLst>
                                    </p:cTn>
                                  </p:par>
                                </p:childTnLst>
                              </p:cTn>
                            </p:par>
                            <p:par>
                              <p:cTn id="54" fill="hold">
                                <p:stCondLst>
                                  <p:cond delay="2000"/>
                                </p:stCondLst>
                                <p:childTnLst>
                                  <p:par>
                                    <p:cTn id="55" presetID="2" presetClass="entr" presetSubtype="2"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1+#ppt_w/2"/>
                                              </p:val>
                                            </p:tav>
                                            <p:tav tm="100000">
                                              <p:val>
                                                <p:strVal val="#ppt_x"/>
                                              </p:val>
                                            </p:tav>
                                          </p:tavLst>
                                        </p:anim>
                                        <p:anim calcmode="lin" valueType="num">
                                          <p:cBhvr additive="base">
                                            <p:cTn id="58" dur="500" fill="hold"/>
                                            <p:tgtEl>
                                              <p:spTgt spid="14"/>
                                            </p:tgtEl>
                                            <p:attrNameLst>
                                              <p:attrName>ppt_y</p:attrName>
                                            </p:attrNameLst>
                                          </p:cBhvr>
                                          <p:tavLst>
                                            <p:tav tm="0">
                                              <p:val>
                                                <p:strVal val="#ppt_y"/>
                                              </p:val>
                                            </p:tav>
                                            <p:tav tm="100000">
                                              <p:val>
                                                <p:strVal val="#ppt_y"/>
                                              </p:val>
                                            </p:tav>
                                          </p:tavLst>
                                        </p:anim>
                                      </p:childTnLst>
                                    </p:cTn>
                                  </p:par>
                                  <p:par>
                                    <p:cTn id="59" presetID="12" presetClass="entr" presetSubtype="2" fill="hold" grpId="0" nodeType="withEffect">
                                      <p:stCondLst>
                                        <p:cond delay="20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300"/>
                                            <p:tgtEl>
                                              <p:spTgt spid="11"/>
                                            </p:tgtEl>
                                            <p:attrNameLst>
                                              <p:attrName>ppt_x</p:attrName>
                                            </p:attrNameLst>
                                          </p:cBhvr>
                                          <p:tavLst>
                                            <p:tav tm="0">
                                              <p:val>
                                                <p:strVal val="#ppt_x+#ppt_w*1.125000"/>
                                              </p:val>
                                            </p:tav>
                                            <p:tav tm="100000">
                                              <p:val>
                                                <p:strVal val="#ppt_x"/>
                                              </p:val>
                                            </p:tav>
                                          </p:tavLst>
                                        </p:anim>
                                        <p:animEffect transition="in" filter="wipe(left)">
                                          <p:cBhvr>
                                            <p:cTn id="62" dur="300"/>
                                            <p:tgtEl>
                                              <p:spTgt spid="11"/>
                                            </p:tgtEl>
                                          </p:cBhvr>
                                        </p:animEffect>
                                      </p:childTnLst>
                                    </p:cTn>
                                  </p:par>
                                  <p:par>
                                    <p:cTn id="63" presetID="12" presetClass="entr" presetSubtype="2" fill="hold" grpId="0" nodeType="withEffect">
                                      <p:stCondLst>
                                        <p:cond delay="20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300"/>
                                            <p:tgtEl>
                                              <p:spTgt spid="29"/>
                                            </p:tgtEl>
                                            <p:attrNameLst>
                                              <p:attrName>ppt_x</p:attrName>
                                            </p:attrNameLst>
                                          </p:cBhvr>
                                          <p:tavLst>
                                            <p:tav tm="0">
                                              <p:val>
                                                <p:strVal val="#ppt_x+#ppt_w*1.125000"/>
                                              </p:val>
                                            </p:tav>
                                            <p:tav tm="100000">
                                              <p:val>
                                                <p:strVal val="#ppt_x"/>
                                              </p:val>
                                            </p:tav>
                                          </p:tavLst>
                                        </p:anim>
                                        <p:animEffect transition="in" filter="wipe(left)">
                                          <p:cBhvr>
                                            <p:cTn id="66" dur="300"/>
                                            <p:tgtEl>
                                              <p:spTgt spid="29"/>
                                            </p:tgtEl>
                                          </p:cBhvr>
                                        </p:animEffect>
                                      </p:childTnLst>
                                    </p:cTn>
                                  </p:par>
                                </p:childTnLst>
                              </p:cTn>
                            </p:par>
                            <p:par>
                              <p:cTn id="67" fill="hold">
                                <p:stCondLst>
                                  <p:cond delay="2500"/>
                                </p:stCondLst>
                                <p:childTnLst>
                                  <p:par>
                                    <p:cTn id="68" presetID="2" presetClass="entr" presetSubtype="8" fill="hold"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0-#ppt_w/2"/>
                                              </p:val>
                                            </p:tav>
                                            <p:tav tm="100000">
                                              <p:val>
                                                <p:strVal val="#ppt_x"/>
                                              </p:val>
                                            </p:tav>
                                          </p:tavLst>
                                        </p:anim>
                                        <p:anim calcmode="lin" valueType="num">
                                          <p:cBhvr additive="base">
                                            <p:cTn id="71" dur="500" fill="hold"/>
                                            <p:tgtEl>
                                              <p:spTgt spid="23"/>
                                            </p:tgtEl>
                                            <p:attrNameLst>
                                              <p:attrName>ppt_y</p:attrName>
                                            </p:attrNameLst>
                                          </p:cBhvr>
                                          <p:tavLst>
                                            <p:tav tm="0">
                                              <p:val>
                                                <p:strVal val="#ppt_y"/>
                                              </p:val>
                                            </p:tav>
                                            <p:tav tm="100000">
                                              <p:val>
                                                <p:strVal val="#ppt_y"/>
                                              </p:val>
                                            </p:tav>
                                          </p:tavLst>
                                        </p:anim>
                                      </p:childTnLst>
                                    </p:cTn>
                                  </p:par>
                                  <p:par>
                                    <p:cTn id="72" presetID="12" presetClass="entr" presetSubtype="8" fill="hold" grpId="0" nodeType="withEffect">
                                      <p:stCondLst>
                                        <p:cond delay="20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300"/>
                                            <p:tgtEl>
                                              <p:spTgt spid="28"/>
                                            </p:tgtEl>
                                            <p:attrNameLst>
                                              <p:attrName>ppt_x</p:attrName>
                                            </p:attrNameLst>
                                          </p:cBhvr>
                                          <p:tavLst>
                                            <p:tav tm="0">
                                              <p:val>
                                                <p:strVal val="#ppt_x-#ppt_w*1.125000"/>
                                              </p:val>
                                            </p:tav>
                                            <p:tav tm="100000">
                                              <p:val>
                                                <p:strVal val="#ppt_x"/>
                                              </p:val>
                                            </p:tav>
                                          </p:tavLst>
                                        </p:anim>
                                        <p:animEffect transition="in" filter="wipe(right)">
                                          <p:cBhvr>
                                            <p:cTn id="75" dur="300"/>
                                            <p:tgtEl>
                                              <p:spTgt spid="28"/>
                                            </p:tgtEl>
                                          </p:cBhvr>
                                        </p:animEffect>
                                      </p:childTnLst>
                                    </p:cTn>
                                  </p:par>
                                  <p:par>
                                    <p:cTn id="76" presetID="12" presetClass="entr" presetSubtype="8" fill="hold" grpId="0" nodeType="withEffect">
                                      <p:stCondLst>
                                        <p:cond delay="20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300"/>
                                            <p:tgtEl>
                                              <p:spTgt spid="10"/>
                                            </p:tgtEl>
                                            <p:attrNameLst>
                                              <p:attrName>ppt_x</p:attrName>
                                            </p:attrNameLst>
                                          </p:cBhvr>
                                          <p:tavLst>
                                            <p:tav tm="0">
                                              <p:val>
                                                <p:strVal val="#ppt_x-#ppt_w*1.125000"/>
                                              </p:val>
                                            </p:tav>
                                            <p:tav tm="100000">
                                              <p:val>
                                                <p:strVal val="#ppt_x"/>
                                              </p:val>
                                            </p:tav>
                                          </p:tavLst>
                                        </p:anim>
                                        <p:animEffect transition="in" filter="wipe(right)">
                                          <p:cBhvr>
                                            <p:cTn id="79" dur="300"/>
                                            <p:tgtEl>
                                              <p:spTgt spid="10"/>
                                            </p:tgtEl>
                                          </p:cBhvr>
                                        </p:animEffect>
                                      </p:childTnLst>
                                    </p:cTn>
                                  </p:par>
                                </p:childTnLst>
                              </p:cTn>
                            </p:par>
                            <p:par>
                              <p:cTn id="80" fill="hold">
                                <p:stCondLst>
                                  <p:cond delay="3000"/>
                                </p:stCondLst>
                                <p:childTnLst>
                                  <p:par>
                                    <p:cTn id="81" presetID="2" presetClass="entr" presetSubtype="2"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fill="hold"/>
                                            <p:tgtEl>
                                              <p:spTgt spid="22"/>
                                            </p:tgtEl>
                                            <p:attrNameLst>
                                              <p:attrName>ppt_x</p:attrName>
                                            </p:attrNameLst>
                                          </p:cBhvr>
                                          <p:tavLst>
                                            <p:tav tm="0">
                                              <p:val>
                                                <p:strVal val="1+#ppt_w/2"/>
                                              </p:val>
                                            </p:tav>
                                            <p:tav tm="100000">
                                              <p:val>
                                                <p:strVal val="#ppt_x"/>
                                              </p:val>
                                            </p:tav>
                                          </p:tavLst>
                                        </p:anim>
                                        <p:anim calcmode="lin" valueType="num">
                                          <p:cBhvr additive="base">
                                            <p:cTn id="84" dur="500" fill="hold"/>
                                            <p:tgtEl>
                                              <p:spTgt spid="22"/>
                                            </p:tgtEl>
                                            <p:attrNameLst>
                                              <p:attrName>ppt_y</p:attrName>
                                            </p:attrNameLst>
                                          </p:cBhvr>
                                          <p:tavLst>
                                            <p:tav tm="0">
                                              <p:val>
                                                <p:strVal val="#ppt_y"/>
                                              </p:val>
                                            </p:tav>
                                            <p:tav tm="100000">
                                              <p:val>
                                                <p:strVal val="#ppt_y"/>
                                              </p:val>
                                            </p:tav>
                                          </p:tavLst>
                                        </p:anim>
                                      </p:childTnLst>
                                    </p:cTn>
                                  </p:par>
                                  <p:par>
                                    <p:cTn id="85" presetID="12" presetClass="entr" presetSubtype="2" fill="hold" grpId="0" nodeType="withEffect">
                                      <p:stCondLst>
                                        <p:cond delay="20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300"/>
                                            <p:tgtEl>
                                              <p:spTgt spid="12"/>
                                            </p:tgtEl>
                                            <p:attrNameLst>
                                              <p:attrName>ppt_x</p:attrName>
                                            </p:attrNameLst>
                                          </p:cBhvr>
                                          <p:tavLst>
                                            <p:tav tm="0">
                                              <p:val>
                                                <p:strVal val="#ppt_x+#ppt_w*1.125000"/>
                                              </p:val>
                                            </p:tav>
                                            <p:tav tm="100000">
                                              <p:val>
                                                <p:strVal val="#ppt_x"/>
                                              </p:val>
                                            </p:tav>
                                          </p:tavLst>
                                        </p:anim>
                                        <p:animEffect transition="in" filter="wipe(left)">
                                          <p:cBhvr>
                                            <p:cTn id="88" dur="300"/>
                                            <p:tgtEl>
                                              <p:spTgt spid="12"/>
                                            </p:tgtEl>
                                          </p:cBhvr>
                                        </p:animEffect>
                                      </p:childTnLst>
                                    </p:cTn>
                                  </p:par>
                                  <p:par>
                                    <p:cTn id="89" presetID="12" presetClass="entr" presetSubtype="2" fill="hold" grpId="0" nodeType="withEffect">
                                      <p:stCondLst>
                                        <p:cond delay="20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300"/>
                                            <p:tgtEl>
                                              <p:spTgt spid="26"/>
                                            </p:tgtEl>
                                            <p:attrNameLst>
                                              <p:attrName>ppt_x</p:attrName>
                                            </p:attrNameLst>
                                          </p:cBhvr>
                                          <p:tavLst>
                                            <p:tav tm="0">
                                              <p:val>
                                                <p:strVal val="#ppt_x+#ppt_w*1.125000"/>
                                              </p:val>
                                            </p:tav>
                                            <p:tav tm="100000">
                                              <p:val>
                                                <p:strVal val="#ppt_x"/>
                                              </p:val>
                                            </p:tav>
                                          </p:tavLst>
                                        </p:anim>
                                        <p:animEffect transition="in" filter="wipe(left)">
                                          <p:cBhvr>
                                            <p:cTn id="92" dur="300"/>
                                            <p:tgtEl>
                                              <p:spTgt spid="26"/>
                                            </p:tgtEl>
                                          </p:cBhvr>
                                        </p:animEffect>
                                      </p:childTnLst>
                                    </p:cTn>
                                  </p:par>
                                </p:childTnLst>
                              </p:cTn>
                            </p:par>
                            <p:par>
                              <p:cTn id="93" fill="hold">
                                <p:stCondLst>
                                  <p:cond delay="3500"/>
                                </p:stCondLst>
                                <p:childTnLst>
                                  <p:par>
                                    <p:cTn id="94" presetID="53" presetClass="entr" presetSubtype="528"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anim calcmode="lin" valueType="num">
                                          <p:cBhvr>
                                            <p:cTn id="99" dur="500" fill="hold"/>
                                            <p:tgtEl>
                                              <p:spTgt spid="41"/>
                                            </p:tgtEl>
                                            <p:attrNameLst>
                                              <p:attrName>ppt_x</p:attrName>
                                            </p:attrNameLst>
                                          </p:cBhvr>
                                          <p:tavLst>
                                            <p:tav tm="0">
                                              <p:val>
                                                <p:fltVal val="0.5"/>
                                              </p:val>
                                            </p:tav>
                                            <p:tav tm="100000">
                                              <p:val>
                                                <p:strVal val="#ppt_x"/>
                                              </p:val>
                                            </p:tav>
                                          </p:tavLst>
                                        </p:anim>
                                        <p:anim calcmode="lin" valueType="num">
                                          <p:cBhvr>
                                            <p:cTn id="100" dur="500" fill="hold"/>
                                            <p:tgtEl>
                                              <p:spTgt spid="41"/>
                                            </p:tgtEl>
                                            <p:attrNameLst>
                                              <p:attrName>ppt_y</p:attrName>
                                            </p:attrNameLst>
                                          </p:cBhvr>
                                          <p:tavLst>
                                            <p:tav tm="0">
                                              <p:val>
                                                <p:fltVal val="0.5"/>
                                              </p:val>
                                            </p:tav>
                                            <p:tav tm="100000">
                                              <p:val>
                                                <p:strVal val="#ppt_y"/>
                                              </p:val>
                                            </p:tav>
                                          </p:tavLst>
                                        </p:anim>
                                      </p:childTnLst>
                                    </p:cTn>
                                  </p:par>
                                  <p:par>
                                    <p:cTn id="101" presetID="53" presetClass="entr" presetSubtype="528" fill="hold" grpId="0" nodeType="withEffect">
                                      <p:stCondLst>
                                        <p:cond delay="1000"/>
                                      </p:stCondLst>
                                      <p:childTnLst>
                                        <p:set>
                                          <p:cBhvr>
                                            <p:cTn id="102" dur="1" fill="hold">
                                              <p:stCondLst>
                                                <p:cond delay="0"/>
                                              </p:stCondLst>
                                            </p:cTn>
                                            <p:tgtEl>
                                              <p:spTgt spid="38"/>
                                            </p:tgtEl>
                                            <p:attrNameLst>
                                              <p:attrName>style.visibility</p:attrName>
                                            </p:attrNameLst>
                                          </p:cBhvr>
                                          <p:to>
                                            <p:strVal val="visible"/>
                                          </p:to>
                                        </p:set>
                                        <p:anim calcmode="lin" valueType="num">
                                          <p:cBhvr>
                                            <p:cTn id="103" dur="500" fill="hold"/>
                                            <p:tgtEl>
                                              <p:spTgt spid="38"/>
                                            </p:tgtEl>
                                            <p:attrNameLst>
                                              <p:attrName>ppt_w</p:attrName>
                                            </p:attrNameLst>
                                          </p:cBhvr>
                                          <p:tavLst>
                                            <p:tav tm="0">
                                              <p:val>
                                                <p:fltVal val="0"/>
                                              </p:val>
                                            </p:tav>
                                            <p:tav tm="100000">
                                              <p:val>
                                                <p:strVal val="#ppt_w"/>
                                              </p:val>
                                            </p:tav>
                                          </p:tavLst>
                                        </p:anim>
                                        <p:anim calcmode="lin" valueType="num">
                                          <p:cBhvr>
                                            <p:cTn id="104" dur="500" fill="hold"/>
                                            <p:tgtEl>
                                              <p:spTgt spid="38"/>
                                            </p:tgtEl>
                                            <p:attrNameLst>
                                              <p:attrName>ppt_h</p:attrName>
                                            </p:attrNameLst>
                                          </p:cBhvr>
                                          <p:tavLst>
                                            <p:tav tm="0">
                                              <p:val>
                                                <p:fltVal val="0"/>
                                              </p:val>
                                            </p:tav>
                                            <p:tav tm="100000">
                                              <p:val>
                                                <p:strVal val="#ppt_h"/>
                                              </p:val>
                                            </p:tav>
                                          </p:tavLst>
                                        </p:anim>
                                        <p:animEffect transition="in" filter="fade">
                                          <p:cBhvr>
                                            <p:cTn id="105" dur="500"/>
                                            <p:tgtEl>
                                              <p:spTgt spid="38"/>
                                            </p:tgtEl>
                                          </p:cBhvr>
                                        </p:animEffect>
                                        <p:anim calcmode="lin" valueType="num">
                                          <p:cBhvr>
                                            <p:cTn id="106" dur="500" fill="hold"/>
                                            <p:tgtEl>
                                              <p:spTgt spid="38"/>
                                            </p:tgtEl>
                                            <p:attrNameLst>
                                              <p:attrName>ppt_x</p:attrName>
                                            </p:attrNameLst>
                                          </p:cBhvr>
                                          <p:tavLst>
                                            <p:tav tm="0">
                                              <p:val>
                                                <p:fltVal val="0.5"/>
                                              </p:val>
                                            </p:tav>
                                            <p:tav tm="100000">
                                              <p:val>
                                                <p:strVal val="#ppt_x"/>
                                              </p:val>
                                            </p:tav>
                                          </p:tavLst>
                                        </p:anim>
                                        <p:anim calcmode="lin" valueType="num">
                                          <p:cBhvr>
                                            <p:cTn id="107" dur="500" fill="hold"/>
                                            <p:tgtEl>
                                              <p:spTgt spid="38"/>
                                            </p:tgtEl>
                                            <p:attrNameLst>
                                              <p:attrName>ppt_y</p:attrName>
                                            </p:attrNameLst>
                                          </p:cBhvr>
                                          <p:tavLst>
                                            <p:tav tm="0">
                                              <p:val>
                                                <p:fltVal val="0.5"/>
                                              </p:val>
                                            </p:tav>
                                            <p:tav tm="100000">
                                              <p:val>
                                                <p:strVal val="#ppt_y"/>
                                              </p:val>
                                            </p:tav>
                                          </p:tavLst>
                                        </p:anim>
                                      </p:childTnLst>
                                    </p:cTn>
                                  </p:par>
                                  <p:par>
                                    <p:cTn id="108" presetID="53" presetClass="entr" presetSubtype="528" fill="hold" grpId="0" nodeType="withEffect">
                                      <p:stCondLst>
                                        <p:cond delay="800"/>
                                      </p:stCondLst>
                                      <p:childTnLst>
                                        <p:set>
                                          <p:cBhvr>
                                            <p:cTn id="109" dur="1" fill="hold">
                                              <p:stCondLst>
                                                <p:cond delay="0"/>
                                              </p:stCondLst>
                                            </p:cTn>
                                            <p:tgtEl>
                                              <p:spTgt spid="39"/>
                                            </p:tgtEl>
                                            <p:attrNameLst>
                                              <p:attrName>style.visibility</p:attrName>
                                            </p:attrNameLst>
                                          </p:cBhvr>
                                          <p:to>
                                            <p:strVal val="visible"/>
                                          </p:to>
                                        </p:set>
                                        <p:anim calcmode="lin" valueType="num">
                                          <p:cBhvr>
                                            <p:cTn id="110" dur="500" fill="hold"/>
                                            <p:tgtEl>
                                              <p:spTgt spid="39"/>
                                            </p:tgtEl>
                                            <p:attrNameLst>
                                              <p:attrName>ppt_w</p:attrName>
                                            </p:attrNameLst>
                                          </p:cBhvr>
                                          <p:tavLst>
                                            <p:tav tm="0">
                                              <p:val>
                                                <p:fltVal val="0"/>
                                              </p:val>
                                            </p:tav>
                                            <p:tav tm="100000">
                                              <p:val>
                                                <p:strVal val="#ppt_w"/>
                                              </p:val>
                                            </p:tav>
                                          </p:tavLst>
                                        </p:anim>
                                        <p:anim calcmode="lin" valueType="num">
                                          <p:cBhvr>
                                            <p:cTn id="111" dur="500" fill="hold"/>
                                            <p:tgtEl>
                                              <p:spTgt spid="39"/>
                                            </p:tgtEl>
                                            <p:attrNameLst>
                                              <p:attrName>ppt_h</p:attrName>
                                            </p:attrNameLst>
                                          </p:cBhvr>
                                          <p:tavLst>
                                            <p:tav tm="0">
                                              <p:val>
                                                <p:fltVal val="0"/>
                                              </p:val>
                                            </p:tav>
                                            <p:tav tm="100000">
                                              <p:val>
                                                <p:strVal val="#ppt_h"/>
                                              </p:val>
                                            </p:tav>
                                          </p:tavLst>
                                        </p:anim>
                                        <p:animEffect transition="in" filter="fade">
                                          <p:cBhvr>
                                            <p:cTn id="112" dur="500"/>
                                            <p:tgtEl>
                                              <p:spTgt spid="39"/>
                                            </p:tgtEl>
                                          </p:cBhvr>
                                        </p:animEffect>
                                        <p:anim calcmode="lin" valueType="num">
                                          <p:cBhvr>
                                            <p:cTn id="113" dur="500" fill="hold"/>
                                            <p:tgtEl>
                                              <p:spTgt spid="39"/>
                                            </p:tgtEl>
                                            <p:attrNameLst>
                                              <p:attrName>ppt_x</p:attrName>
                                            </p:attrNameLst>
                                          </p:cBhvr>
                                          <p:tavLst>
                                            <p:tav tm="0">
                                              <p:val>
                                                <p:fltVal val="0.5"/>
                                              </p:val>
                                            </p:tav>
                                            <p:tav tm="100000">
                                              <p:val>
                                                <p:strVal val="#ppt_x"/>
                                              </p:val>
                                            </p:tav>
                                          </p:tavLst>
                                        </p:anim>
                                        <p:anim calcmode="lin" valueType="num">
                                          <p:cBhvr>
                                            <p:cTn id="114" dur="500" fill="hold"/>
                                            <p:tgtEl>
                                              <p:spTgt spid="39"/>
                                            </p:tgtEl>
                                            <p:attrNameLst>
                                              <p:attrName>ppt_y</p:attrName>
                                            </p:attrNameLst>
                                          </p:cBhvr>
                                          <p:tavLst>
                                            <p:tav tm="0">
                                              <p:val>
                                                <p:fltVal val="0.5"/>
                                              </p:val>
                                            </p:tav>
                                            <p:tav tm="100000">
                                              <p:val>
                                                <p:strVal val="#ppt_y"/>
                                              </p:val>
                                            </p:tav>
                                          </p:tavLst>
                                        </p:anim>
                                      </p:childTnLst>
                                    </p:cTn>
                                  </p:par>
                                  <p:par>
                                    <p:cTn id="115" presetID="53" presetClass="entr" presetSubtype="528" fill="hold" grpId="0" nodeType="withEffect">
                                      <p:stCondLst>
                                        <p:cond delay="600"/>
                                      </p:stCondLst>
                                      <p:childTnLst>
                                        <p:set>
                                          <p:cBhvr>
                                            <p:cTn id="116" dur="1" fill="hold">
                                              <p:stCondLst>
                                                <p:cond delay="0"/>
                                              </p:stCondLst>
                                            </p:cTn>
                                            <p:tgtEl>
                                              <p:spTgt spid="40"/>
                                            </p:tgtEl>
                                            <p:attrNameLst>
                                              <p:attrName>style.visibility</p:attrName>
                                            </p:attrNameLst>
                                          </p:cBhvr>
                                          <p:to>
                                            <p:strVal val="visible"/>
                                          </p:to>
                                        </p:set>
                                        <p:anim calcmode="lin" valueType="num">
                                          <p:cBhvr>
                                            <p:cTn id="117" dur="500" fill="hold"/>
                                            <p:tgtEl>
                                              <p:spTgt spid="40"/>
                                            </p:tgtEl>
                                            <p:attrNameLst>
                                              <p:attrName>ppt_w</p:attrName>
                                            </p:attrNameLst>
                                          </p:cBhvr>
                                          <p:tavLst>
                                            <p:tav tm="0">
                                              <p:val>
                                                <p:fltVal val="0"/>
                                              </p:val>
                                            </p:tav>
                                            <p:tav tm="100000">
                                              <p:val>
                                                <p:strVal val="#ppt_w"/>
                                              </p:val>
                                            </p:tav>
                                          </p:tavLst>
                                        </p:anim>
                                        <p:anim calcmode="lin" valueType="num">
                                          <p:cBhvr>
                                            <p:cTn id="118" dur="500" fill="hold"/>
                                            <p:tgtEl>
                                              <p:spTgt spid="40"/>
                                            </p:tgtEl>
                                            <p:attrNameLst>
                                              <p:attrName>ppt_h</p:attrName>
                                            </p:attrNameLst>
                                          </p:cBhvr>
                                          <p:tavLst>
                                            <p:tav tm="0">
                                              <p:val>
                                                <p:fltVal val="0"/>
                                              </p:val>
                                            </p:tav>
                                            <p:tav tm="100000">
                                              <p:val>
                                                <p:strVal val="#ppt_h"/>
                                              </p:val>
                                            </p:tav>
                                          </p:tavLst>
                                        </p:anim>
                                        <p:animEffect transition="in" filter="fade">
                                          <p:cBhvr>
                                            <p:cTn id="119" dur="500"/>
                                            <p:tgtEl>
                                              <p:spTgt spid="40"/>
                                            </p:tgtEl>
                                          </p:cBhvr>
                                        </p:animEffect>
                                        <p:anim calcmode="lin" valueType="num">
                                          <p:cBhvr>
                                            <p:cTn id="120" dur="500" fill="hold"/>
                                            <p:tgtEl>
                                              <p:spTgt spid="40"/>
                                            </p:tgtEl>
                                            <p:attrNameLst>
                                              <p:attrName>ppt_x</p:attrName>
                                            </p:attrNameLst>
                                          </p:cBhvr>
                                          <p:tavLst>
                                            <p:tav tm="0">
                                              <p:val>
                                                <p:fltVal val="0.5"/>
                                              </p:val>
                                            </p:tav>
                                            <p:tav tm="100000">
                                              <p:val>
                                                <p:strVal val="#ppt_x"/>
                                              </p:val>
                                            </p:tav>
                                          </p:tavLst>
                                        </p:anim>
                                        <p:anim calcmode="lin" valueType="num">
                                          <p:cBhvr>
                                            <p:cTn id="121" dur="500" fill="hold"/>
                                            <p:tgtEl>
                                              <p:spTgt spid="40"/>
                                            </p:tgtEl>
                                            <p:attrNameLst>
                                              <p:attrName>ppt_y</p:attrName>
                                            </p:attrNameLst>
                                          </p:cBhvr>
                                          <p:tavLst>
                                            <p:tav tm="0">
                                              <p:val>
                                                <p:fltVal val="0.5"/>
                                              </p:val>
                                            </p:tav>
                                            <p:tav tm="100000">
                                              <p:val>
                                                <p:strVal val="#ppt_y"/>
                                              </p:val>
                                            </p:tav>
                                          </p:tavLst>
                                        </p:anim>
                                      </p:childTnLst>
                                    </p:cTn>
                                  </p:par>
                                  <p:par>
                                    <p:cTn id="122" presetID="53" presetClass="entr" presetSubtype="528" fill="hold" grpId="0" nodeType="withEffect">
                                      <p:stCondLst>
                                        <p:cond delay="200"/>
                                      </p:stCondLst>
                                      <p:childTnLst>
                                        <p:set>
                                          <p:cBhvr>
                                            <p:cTn id="123" dur="1" fill="hold">
                                              <p:stCondLst>
                                                <p:cond delay="0"/>
                                              </p:stCondLst>
                                            </p:cTn>
                                            <p:tgtEl>
                                              <p:spTgt spid="42"/>
                                            </p:tgtEl>
                                            <p:attrNameLst>
                                              <p:attrName>style.visibility</p:attrName>
                                            </p:attrNameLst>
                                          </p:cBhvr>
                                          <p:to>
                                            <p:strVal val="visible"/>
                                          </p:to>
                                        </p:set>
                                        <p:anim calcmode="lin" valueType="num">
                                          <p:cBhvr>
                                            <p:cTn id="124" dur="500" fill="hold"/>
                                            <p:tgtEl>
                                              <p:spTgt spid="42"/>
                                            </p:tgtEl>
                                            <p:attrNameLst>
                                              <p:attrName>ppt_w</p:attrName>
                                            </p:attrNameLst>
                                          </p:cBhvr>
                                          <p:tavLst>
                                            <p:tav tm="0">
                                              <p:val>
                                                <p:fltVal val="0"/>
                                              </p:val>
                                            </p:tav>
                                            <p:tav tm="100000">
                                              <p:val>
                                                <p:strVal val="#ppt_w"/>
                                              </p:val>
                                            </p:tav>
                                          </p:tavLst>
                                        </p:anim>
                                        <p:anim calcmode="lin" valueType="num">
                                          <p:cBhvr>
                                            <p:cTn id="125" dur="500" fill="hold"/>
                                            <p:tgtEl>
                                              <p:spTgt spid="42"/>
                                            </p:tgtEl>
                                            <p:attrNameLst>
                                              <p:attrName>ppt_h</p:attrName>
                                            </p:attrNameLst>
                                          </p:cBhvr>
                                          <p:tavLst>
                                            <p:tav tm="0">
                                              <p:val>
                                                <p:fltVal val="0"/>
                                              </p:val>
                                            </p:tav>
                                            <p:tav tm="100000">
                                              <p:val>
                                                <p:strVal val="#ppt_h"/>
                                              </p:val>
                                            </p:tav>
                                          </p:tavLst>
                                        </p:anim>
                                        <p:animEffect transition="in" filter="fade">
                                          <p:cBhvr>
                                            <p:cTn id="126" dur="500"/>
                                            <p:tgtEl>
                                              <p:spTgt spid="42"/>
                                            </p:tgtEl>
                                          </p:cBhvr>
                                        </p:animEffect>
                                        <p:anim calcmode="lin" valueType="num">
                                          <p:cBhvr>
                                            <p:cTn id="127" dur="500" fill="hold"/>
                                            <p:tgtEl>
                                              <p:spTgt spid="42"/>
                                            </p:tgtEl>
                                            <p:attrNameLst>
                                              <p:attrName>ppt_x</p:attrName>
                                            </p:attrNameLst>
                                          </p:cBhvr>
                                          <p:tavLst>
                                            <p:tav tm="0">
                                              <p:val>
                                                <p:fltVal val="0.5"/>
                                              </p:val>
                                            </p:tav>
                                            <p:tav tm="100000">
                                              <p:val>
                                                <p:strVal val="#ppt_x"/>
                                              </p:val>
                                            </p:tav>
                                          </p:tavLst>
                                        </p:anim>
                                        <p:anim calcmode="lin" valueType="num">
                                          <p:cBhvr>
                                            <p:cTn id="128" dur="500" fill="hold"/>
                                            <p:tgtEl>
                                              <p:spTgt spid="42"/>
                                            </p:tgtEl>
                                            <p:attrNameLst>
                                              <p:attrName>ppt_y</p:attrName>
                                            </p:attrNameLst>
                                          </p:cBhvr>
                                          <p:tavLst>
                                            <p:tav tm="0">
                                              <p:val>
                                                <p:fltVal val="0.5"/>
                                              </p:val>
                                            </p:tav>
                                            <p:tav tm="100000">
                                              <p:val>
                                                <p:strVal val="#ppt_y"/>
                                              </p:val>
                                            </p:tav>
                                          </p:tavLst>
                                        </p:anim>
                                      </p:childTnLst>
                                    </p:cTn>
                                  </p:par>
                                  <p:par>
                                    <p:cTn id="129" presetID="53" presetClass="entr" presetSubtype="528" fill="hold" grpId="0" nodeType="withEffect">
                                      <p:stCondLst>
                                        <p:cond delay="400"/>
                                      </p:stCondLst>
                                      <p:childTnLst>
                                        <p:set>
                                          <p:cBhvr>
                                            <p:cTn id="130" dur="1" fill="hold">
                                              <p:stCondLst>
                                                <p:cond delay="0"/>
                                              </p:stCondLst>
                                            </p:cTn>
                                            <p:tgtEl>
                                              <p:spTgt spid="43"/>
                                            </p:tgtEl>
                                            <p:attrNameLst>
                                              <p:attrName>style.visibility</p:attrName>
                                            </p:attrNameLst>
                                          </p:cBhvr>
                                          <p:to>
                                            <p:strVal val="visible"/>
                                          </p:to>
                                        </p:set>
                                        <p:anim calcmode="lin" valueType="num">
                                          <p:cBhvr>
                                            <p:cTn id="131" dur="500" fill="hold"/>
                                            <p:tgtEl>
                                              <p:spTgt spid="43"/>
                                            </p:tgtEl>
                                            <p:attrNameLst>
                                              <p:attrName>ppt_w</p:attrName>
                                            </p:attrNameLst>
                                          </p:cBhvr>
                                          <p:tavLst>
                                            <p:tav tm="0">
                                              <p:val>
                                                <p:fltVal val="0"/>
                                              </p:val>
                                            </p:tav>
                                            <p:tav tm="100000">
                                              <p:val>
                                                <p:strVal val="#ppt_w"/>
                                              </p:val>
                                            </p:tav>
                                          </p:tavLst>
                                        </p:anim>
                                        <p:anim calcmode="lin" valueType="num">
                                          <p:cBhvr>
                                            <p:cTn id="132" dur="500" fill="hold"/>
                                            <p:tgtEl>
                                              <p:spTgt spid="43"/>
                                            </p:tgtEl>
                                            <p:attrNameLst>
                                              <p:attrName>ppt_h</p:attrName>
                                            </p:attrNameLst>
                                          </p:cBhvr>
                                          <p:tavLst>
                                            <p:tav tm="0">
                                              <p:val>
                                                <p:fltVal val="0"/>
                                              </p:val>
                                            </p:tav>
                                            <p:tav tm="100000">
                                              <p:val>
                                                <p:strVal val="#ppt_h"/>
                                              </p:val>
                                            </p:tav>
                                          </p:tavLst>
                                        </p:anim>
                                        <p:animEffect transition="in" filter="fade">
                                          <p:cBhvr>
                                            <p:cTn id="133" dur="500"/>
                                            <p:tgtEl>
                                              <p:spTgt spid="43"/>
                                            </p:tgtEl>
                                          </p:cBhvr>
                                        </p:animEffect>
                                        <p:anim calcmode="lin" valueType="num">
                                          <p:cBhvr>
                                            <p:cTn id="134" dur="500" fill="hold"/>
                                            <p:tgtEl>
                                              <p:spTgt spid="43"/>
                                            </p:tgtEl>
                                            <p:attrNameLst>
                                              <p:attrName>ppt_x</p:attrName>
                                            </p:attrNameLst>
                                          </p:cBhvr>
                                          <p:tavLst>
                                            <p:tav tm="0">
                                              <p:val>
                                                <p:fltVal val="0.5"/>
                                              </p:val>
                                            </p:tav>
                                            <p:tav tm="100000">
                                              <p:val>
                                                <p:strVal val="#ppt_x"/>
                                              </p:val>
                                            </p:tav>
                                          </p:tavLst>
                                        </p:anim>
                                        <p:anim calcmode="lin" valueType="num">
                                          <p:cBhvr>
                                            <p:cTn id="135" dur="500" fill="hold"/>
                                            <p:tgtEl>
                                              <p:spTgt spid="4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8" grpId="1" bldLvl="0" animBg="1" autoUpdateAnimBg="0"/>
          <p:bldP spid="49" grpId="0" bldLvl="0" animBg="1" autoUpdateAnimBg="0"/>
          <p:bldP spid="49" grpId="1" bldLvl="0" animBg="1" autoUpdateAnimBg="0"/>
          <p:bldP spid="9" grpId="0"/>
          <p:bldP spid="10" grpId="0"/>
          <p:bldP spid="11" grpId="0"/>
          <p:bldP spid="12" grpId="0"/>
          <p:bldP spid="13" grpId="0" animBg="1"/>
          <p:bldP spid="22" grpId="0" animBg="1"/>
          <p:bldP spid="26" grpId="0"/>
          <p:bldP spid="27" grpId="0"/>
          <p:bldP spid="28" grpId="0"/>
          <p:bldP spid="29" grpId="0"/>
          <p:bldP spid="30" grpId="0"/>
          <p:bldP spid="31" grpId="0"/>
          <p:bldP spid="32" grpId="0" animBg="1"/>
          <p:bldP spid="36" grpId="0"/>
          <p:bldP spid="37" grpId="0"/>
          <p:bldP spid="38" grpId="0" animBg="1"/>
          <p:bldP spid="39" grpId="0" animBg="1"/>
          <p:bldP spid="40" grpId="0" animBg="1"/>
          <p:bldP spid="41" grpId="0" animBg="1"/>
          <p:bldP spid="42" grpId="0" animBg="1"/>
          <p:bldP spid="43"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1"/>
          <p:cNvSpPr>
            <a:spLocks noChangeArrowheads="1"/>
          </p:cNvSpPr>
          <p:nvPr/>
        </p:nvSpPr>
        <p:spPr bwMode="auto">
          <a:xfrm>
            <a:off x="5219700" y="1858963"/>
            <a:ext cx="138113"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 name="Freeform 11"/>
          <p:cNvSpPr>
            <a:spLocks noChangeArrowheads="1"/>
          </p:cNvSpPr>
          <p:nvPr/>
        </p:nvSpPr>
        <p:spPr bwMode="auto">
          <a:xfrm>
            <a:off x="5610225" y="1651000"/>
            <a:ext cx="138113" cy="138113"/>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6" name="Freeform 11"/>
          <p:cNvSpPr>
            <a:spLocks noChangeArrowheads="1"/>
          </p:cNvSpPr>
          <p:nvPr/>
        </p:nvSpPr>
        <p:spPr bwMode="auto">
          <a:xfrm>
            <a:off x="6992938" y="1952625"/>
            <a:ext cx="136525" cy="138113"/>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7" name="Freeform 11"/>
          <p:cNvSpPr>
            <a:spLocks noChangeArrowheads="1"/>
          </p:cNvSpPr>
          <p:nvPr/>
        </p:nvSpPr>
        <p:spPr bwMode="auto">
          <a:xfrm>
            <a:off x="6003925" y="2876550"/>
            <a:ext cx="136525" cy="139700"/>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8" name="Freeform 11"/>
          <p:cNvSpPr>
            <a:spLocks noChangeArrowheads="1"/>
          </p:cNvSpPr>
          <p:nvPr/>
        </p:nvSpPr>
        <p:spPr bwMode="auto">
          <a:xfrm>
            <a:off x="5522913" y="2447925"/>
            <a:ext cx="136525" cy="139700"/>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9" name="Freeform 11"/>
          <p:cNvSpPr>
            <a:spLocks noChangeArrowheads="1"/>
          </p:cNvSpPr>
          <p:nvPr/>
        </p:nvSpPr>
        <p:spPr bwMode="auto">
          <a:xfrm>
            <a:off x="6740525" y="2708275"/>
            <a:ext cx="138113" cy="138113"/>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0" name="Freeform 11"/>
          <p:cNvSpPr>
            <a:spLocks noChangeArrowheads="1"/>
          </p:cNvSpPr>
          <p:nvPr/>
        </p:nvSpPr>
        <p:spPr bwMode="auto">
          <a:xfrm>
            <a:off x="6962775" y="2316163"/>
            <a:ext cx="138113"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1" name="Freeform 11"/>
          <p:cNvSpPr>
            <a:spLocks noChangeArrowheads="1"/>
          </p:cNvSpPr>
          <p:nvPr/>
        </p:nvSpPr>
        <p:spPr bwMode="auto">
          <a:xfrm>
            <a:off x="4946650" y="2195513"/>
            <a:ext cx="136525"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2" name="Freeform 11"/>
          <p:cNvSpPr>
            <a:spLocks noChangeArrowheads="1"/>
          </p:cNvSpPr>
          <p:nvPr/>
        </p:nvSpPr>
        <p:spPr bwMode="auto">
          <a:xfrm>
            <a:off x="4770438" y="2636838"/>
            <a:ext cx="136525"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3" name="Freeform 11"/>
          <p:cNvSpPr>
            <a:spLocks noChangeArrowheads="1"/>
          </p:cNvSpPr>
          <p:nvPr/>
        </p:nvSpPr>
        <p:spPr bwMode="auto">
          <a:xfrm>
            <a:off x="5083175" y="2447925"/>
            <a:ext cx="136525" cy="139700"/>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4" name="Freeform 11"/>
          <p:cNvSpPr>
            <a:spLocks noChangeArrowheads="1"/>
          </p:cNvSpPr>
          <p:nvPr/>
        </p:nvSpPr>
        <p:spPr bwMode="auto">
          <a:xfrm>
            <a:off x="7302500" y="2316163"/>
            <a:ext cx="138113"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5" name="Freeform 11"/>
          <p:cNvSpPr>
            <a:spLocks noChangeArrowheads="1"/>
          </p:cNvSpPr>
          <p:nvPr/>
        </p:nvSpPr>
        <p:spPr bwMode="auto">
          <a:xfrm>
            <a:off x="7305675" y="3324225"/>
            <a:ext cx="138113" cy="139700"/>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6" name="Freeform 11"/>
          <p:cNvSpPr>
            <a:spLocks noChangeArrowheads="1"/>
          </p:cNvSpPr>
          <p:nvPr/>
        </p:nvSpPr>
        <p:spPr bwMode="auto">
          <a:xfrm>
            <a:off x="7412038" y="2870200"/>
            <a:ext cx="136525" cy="138113"/>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7" name="Freeform 11"/>
          <p:cNvSpPr>
            <a:spLocks noChangeArrowheads="1"/>
          </p:cNvSpPr>
          <p:nvPr/>
        </p:nvSpPr>
        <p:spPr bwMode="auto">
          <a:xfrm>
            <a:off x="5219700" y="3840163"/>
            <a:ext cx="136525"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8" name="Freeform 11"/>
          <p:cNvSpPr>
            <a:spLocks noChangeArrowheads="1"/>
          </p:cNvSpPr>
          <p:nvPr/>
        </p:nvSpPr>
        <p:spPr bwMode="auto">
          <a:xfrm>
            <a:off x="5349875" y="4210050"/>
            <a:ext cx="136525" cy="139700"/>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9" name="Freeform 11"/>
          <p:cNvSpPr>
            <a:spLocks noChangeArrowheads="1"/>
          </p:cNvSpPr>
          <p:nvPr/>
        </p:nvSpPr>
        <p:spPr bwMode="auto">
          <a:xfrm>
            <a:off x="6229350" y="4919663"/>
            <a:ext cx="136525"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20" name="Freeform 11"/>
          <p:cNvSpPr>
            <a:spLocks noChangeArrowheads="1"/>
          </p:cNvSpPr>
          <p:nvPr/>
        </p:nvSpPr>
        <p:spPr bwMode="auto">
          <a:xfrm>
            <a:off x="6367463" y="4225925"/>
            <a:ext cx="138112" cy="138113"/>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21" name="Freeform 11"/>
          <p:cNvSpPr>
            <a:spLocks noChangeArrowheads="1"/>
          </p:cNvSpPr>
          <p:nvPr/>
        </p:nvSpPr>
        <p:spPr bwMode="auto">
          <a:xfrm>
            <a:off x="6826250" y="4233863"/>
            <a:ext cx="136525"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22" name="Freeform 11"/>
          <p:cNvSpPr>
            <a:spLocks noChangeArrowheads="1"/>
          </p:cNvSpPr>
          <p:nvPr/>
        </p:nvSpPr>
        <p:spPr bwMode="auto">
          <a:xfrm>
            <a:off x="6664325" y="4743450"/>
            <a:ext cx="136525" cy="139700"/>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23" name="Freeform 11"/>
          <p:cNvSpPr>
            <a:spLocks noChangeArrowheads="1"/>
          </p:cNvSpPr>
          <p:nvPr/>
        </p:nvSpPr>
        <p:spPr bwMode="auto">
          <a:xfrm>
            <a:off x="6950075" y="4138613"/>
            <a:ext cx="136525"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24" name="Freeform 11"/>
          <p:cNvSpPr>
            <a:spLocks noChangeArrowheads="1"/>
          </p:cNvSpPr>
          <p:nvPr/>
        </p:nvSpPr>
        <p:spPr bwMode="auto">
          <a:xfrm>
            <a:off x="6908800" y="4379913"/>
            <a:ext cx="136525" cy="138112"/>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25" name="Group 42"/>
          <p:cNvGrpSpPr/>
          <p:nvPr/>
        </p:nvGrpSpPr>
        <p:grpSpPr bwMode="auto">
          <a:xfrm>
            <a:off x="5626100" y="5195888"/>
            <a:ext cx="1114425" cy="1123950"/>
            <a:chOff x="0" y="0"/>
            <a:chExt cx="749300" cy="756115"/>
          </a:xfrm>
          <a:gradFill>
            <a:gsLst>
              <a:gs pos="100000">
                <a:srgbClr val="004B7D"/>
              </a:gs>
              <a:gs pos="0">
                <a:srgbClr val="4BAF31"/>
              </a:gs>
            </a:gsLst>
            <a:lin ang="0" scaled="0"/>
          </a:gradFill>
        </p:grpSpPr>
        <p:sp>
          <p:nvSpPr>
            <p:cNvPr id="26" name="Freeform 43"/>
            <p:cNvSpPr>
              <a:spLocks noChangeArrowheads="1"/>
            </p:cNvSpPr>
            <p:nvPr/>
          </p:nvSpPr>
          <p:spPr bwMode="auto">
            <a:xfrm>
              <a:off x="25400" y="513228"/>
              <a:ext cx="698500" cy="66675"/>
            </a:xfrm>
            <a:custGeom>
              <a:avLst/>
              <a:gdLst>
                <a:gd name="T0" fmla="*/ 11 w 226"/>
                <a:gd name="T1" fmla="*/ 22 h 22"/>
                <a:gd name="T2" fmla="*/ 215 w 226"/>
                <a:gd name="T3" fmla="*/ 22 h 22"/>
                <a:gd name="T4" fmla="*/ 226 w 226"/>
                <a:gd name="T5" fmla="*/ 0 h 22"/>
                <a:gd name="T6" fmla="*/ 0 w 226"/>
                <a:gd name="T7" fmla="*/ 0 h 22"/>
                <a:gd name="T8" fmla="*/ 11 w 226"/>
                <a:gd name="T9" fmla="*/ 22 h 22"/>
                <a:gd name="T10" fmla="*/ 0 60000 65536"/>
                <a:gd name="T11" fmla="*/ 0 60000 65536"/>
                <a:gd name="T12" fmla="*/ 0 60000 65536"/>
                <a:gd name="T13" fmla="*/ 0 60000 65536"/>
                <a:gd name="T14" fmla="*/ 0 60000 65536"/>
                <a:gd name="T15" fmla="*/ 0 w 226"/>
                <a:gd name="T16" fmla="*/ 0 h 22"/>
                <a:gd name="T17" fmla="*/ 226 w 226"/>
                <a:gd name="T18" fmla="*/ 22 h 22"/>
              </a:gdLst>
              <a:ahLst/>
              <a:cxnLst>
                <a:cxn ang="T10">
                  <a:pos x="T0" y="T1"/>
                </a:cxn>
                <a:cxn ang="T11">
                  <a:pos x="T2" y="T3"/>
                </a:cxn>
                <a:cxn ang="T12">
                  <a:pos x="T4" y="T5"/>
                </a:cxn>
                <a:cxn ang="T13">
                  <a:pos x="T6" y="T7"/>
                </a:cxn>
                <a:cxn ang="T14">
                  <a:pos x="T8" y="T9"/>
                </a:cxn>
              </a:cxnLst>
              <a:rect l="T15" t="T16" r="T17" b="T18"/>
              <a:pathLst>
                <a:path w="226" h="22">
                  <a:moveTo>
                    <a:pt x="11" y="22"/>
                  </a:moveTo>
                  <a:cubicBezTo>
                    <a:pt x="215" y="22"/>
                    <a:pt x="215" y="22"/>
                    <a:pt x="215" y="22"/>
                  </a:cubicBezTo>
                  <a:cubicBezTo>
                    <a:pt x="220" y="15"/>
                    <a:pt x="223" y="8"/>
                    <a:pt x="226" y="0"/>
                  </a:cubicBezTo>
                  <a:cubicBezTo>
                    <a:pt x="0" y="0"/>
                    <a:pt x="0" y="0"/>
                    <a:pt x="0" y="0"/>
                  </a:cubicBezTo>
                  <a:cubicBezTo>
                    <a:pt x="3" y="8"/>
                    <a:pt x="7" y="15"/>
                    <a:pt x="11" y="2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27" name="Freeform 44"/>
            <p:cNvSpPr>
              <a:spLocks noChangeArrowheads="1"/>
            </p:cNvSpPr>
            <p:nvPr/>
          </p:nvSpPr>
          <p:spPr bwMode="auto">
            <a:xfrm>
              <a:off x="114300" y="651340"/>
              <a:ext cx="519112" cy="104775"/>
            </a:xfrm>
            <a:custGeom>
              <a:avLst/>
              <a:gdLst>
                <a:gd name="T0" fmla="*/ 84 w 168"/>
                <a:gd name="T1" fmla="*/ 34 h 34"/>
                <a:gd name="T2" fmla="*/ 168 w 168"/>
                <a:gd name="T3" fmla="*/ 0 h 34"/>
                <a:gd name="T4" fmla="*/ 0 w 168"/>
                <a:gd name="T5" fmla="*/ 0 h 34"/>
                <a:gd name="T6" fmla="*/ 84 w 168"/>
                <a:gd name="T7" fmla="*/ 34 h 34"/>
                <a:gd name="T8" fmla="*/ 0 60000 65536"/>
                <a:gd name="T9" fmla="*/ 0 60000 65536"/>
                <a:gd name="T10" fmla="*/ 0 60000 65536"/>
                <a:gd name="T11" fmla="*/ 0 60000 65536"/>
                <a:gd name="T12" fmla="*/ 0 w 168"/>
                <a:gd name="T13" fmla="*/ 0 h 34"/>
                <a:gd name="T14" fmla="*/ 168 w 168"/>
                <a:gd name="T15" fmla="*/ 34 h 34"/>
              </a:gdLst>
              <a:ahLst/>
              <a:cxnLst>
                <a:cxn ang="T8">
                  <a:pos x="T0" y="T1"/>
                </a:cxn>
                <a:cxn ang="T9">
                  <a:pos x="T2" y="T3"/>
                </a:cxn>
                <a:cxn ang="T10">
                  <a:pos x="T4" y="T5"/>
                </a:cxn>
                <a:cxn ang="T11">
                  <a:pos x="T6" y="T7"/>
                </a:cxn>
              </a:cxnLst>
              <a:rect l="T12" t="T13" r="T14" b="T15"/>
              <a:pathLst>
                <a:path w="168" h="34">
                  <a:moveTo>
                    <a:pt x="84" y="34"/>
                  </a:moveTo>
                  <a:cubicBezTo>
                    <a:pt x="117" y="34"/>
                    <a:pt x="146" y="21"/>
                    <a:pt x="168" y="0"/>
                  </a:cubicBezTo>
                  <a:cubicBezTo>
                    <a:pt x="0" y="0"/>
                    <a:pt x="0" y="0"/>
                    <a:pt x="0" y="0"/>
                  </a:cubicBezTo>
                  <a:cubicBezTo>
                    <a:pt x="22" y="21"/>
                    <a:pt x="51" y="34"/>
                    <a:pt x="84" y="3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28" name="Freeform 45"/>
            <p:cNvSpPr>
              <a:spLocks noChangeArrowheads="1"/>
            </p:cNvSpPr>
            <p:nvPr/>
          </p:nvSpPr>
          <p:spPr bwMode="auto">
            <a:xfrm>
              <a:off x="0" y="0"/>
              <a:ext cx="749300" cy="441791"/>
            </a:xfrm>
            <a:custGeom>
              <a:avLst/>
              <a:gdLst>
                <a:gd name="T0" fmla="*/ 242 w 242"/>
                <a:gd name="T1" fmla="*/ 0 h 165"/>
                <a:gd name="T2" fmla="*/ 0 w 242"/>
                <a:gd name="T3" fmla="*/ 0 h 165"/>
                <a:gd name="T4" fmla="*/ 0 w 242"/>
                <a:gd name="T5" fmla="*/ 146 h 165"/>
                <a:gd name="T6" fmla="*/ 2 w 242"/>
                <a:gd name="T7" fmla="*/ 165 h 165"/>
                <a:gd name="T8" fmla="*/ 240 w 242"/>
                <a:gd name="T9" fmla="*/ 165 h 165"/>
                <a:gd name="T10" fmla="*/ 242 w 242"/>
                <a:gd name="T11" fmla="*/ 146 h 165"/>
                <a:gd name="T12" fmla="*/ 242 w 242"/>
                <a:gd name="T13" fmla="*/ 0 h 165"/>
                <a:gd name="T14" fmla="*/ 0 60000 65536"/>
                <a:gd name="T15" fmla="*/ 0 60000 65536"/>
                <a:gd name="T16" fmla="*/ 0 60000 65536"/>
                <a:gd name="T17" fmla="*/ 0 60000 65536"/>
                <a:gd name="T18" fmla="*/ 0 60000 65536"/>
                <a:gd name="T19" fmla="*/ 0 60000 65536"/>
                <a:gd name="T20" fmla="*/ 0 60000 65536"/>
                <a:gd name="T21" fmla="*/ 0 w 242"/>
                <a:gd name="T22" fmla="*/ 0 h 165"/>
                <a:gd name="T23" fmla="*/ 242 w 242"/>
                <a:gd name="T24" fmla="*/ 165 h 1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2" h="165">
                  <a:moveTo>
                    <a:pt x="242" y="0"/>
                  </a:moveTo>
                  <a:cubicBezTo>
                    <a:pt x="0" y="0"/>
                    <a:pt x="0" y="0"/>
                    <a:pt x="0" y="0"/>
                  </a:cubicBezTo>
                  <a:cubicBezTo>
                    <a:pt x="0" y="146"/>
                    <a:pt x="0" y="146"/>
                    <a:pt x="0" y="146"/>
                  </a:cubicBezTo>
                  <a:cubicBezTo>
                    <a:pt x="0" y="153"/>
                    <a:pt x="1" y="159"/>
                    <a:pt x="2" y="165"/>
                  </a:cubicBezTo>
                  <a:cubicBezTo>
                    <a:pt x="240" y="165"/>
                    <a:pt x="240" y="165"/>
                    <a:pt x="240" y="165"/>
                  </a:cubicBezTo>
                  <a:cubicBezTo>
                    <a:pt x="241" y="159"/>
                    <a:pt x="242" y="153"/>
                    <a:pt x="242" y="146"/>
                  </a:cubicBezTo>
                  <a:lnTo>
                    <a:pt x="242"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29" name="组合 24"/>
          <p:cNvGrpSpPr/>
          <p:nvPr/>
        </p:nvGrpSpPr>
        <p:grpSpPr bwMode="auto">
          <a:xfrm>
            <a:off x="5600700" y="1506538"/>
            <a:ext cx="1392238" cy="1393825"/>
            <a:chOff x="0" y="0"/>
            <a:chExt cx="1043395" cy="1045611"/>
          </a:xfrm>
          <a:gradFill>
            <a:gsLst>
              <a:gs pos="100000">
                <a:srgbClr val="004B7D"/>
              </a:gs>
              <a:gs pos="0">
                <a:srgbClr val="4BAF31"/>
              </a:gs>
            </a:gsLst>
            <a:lin ang="0" scaled="0"/>
          </a:gradFill>
        </p:grpSpPr>
        <p:sp>
          <p:nvSpPr>
            <p:cNvPr id="30" name="Freeform 10"/>
            <p:cNvSpPr>
              <a:spLocks noEditPoints="1" noChangeArrowheads="1"/>
            </p:cNvSpPr>
            <p:nvPr/>
          </p:nvSpPr>
          <p:spPr bwMode="auto">
            <a:xfrm>
              <a:off x="0" y="0"/>
              <a:ext cx="1043395" cy="1045611"/>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31" name="Group 47"/>
            <p:cNvGrpSpPr/>
            <p:nvPr/>
          </p:nvGrpSpPr>
          <p:grpSpPr bwMode="auto">
            <a:xfrm>
              <a:off x="323200" y="281930"/>
              <a:ext cx="396995" cy="497771"/>
              <a:chOff x="0" y="0"/>
              <a:chExt cx="324452" cy="406813"/>
            </a:xfrm>
            <a:grpFill/>
          </p:grpSpPr>
          <p:sp>
            <p:nvSpPr>
              <p:cNvPr id="32" name="Freeform 80"/>
              <p:cNvSpPr>
                <a:spLocks noChangeArrowheads="1"/>
              </p:cNvSpPr>
              <p:nvPr/>
            </p:nvSpPr>
            <p:spPr bwMode="auto">
              <a:xfrm>
                <a:off x="0" y="169713"/>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33" name="Freeform 81"/>
              <p:cNvSpPr>
                <a:spLocks noChangeArrowheads="1"/>
              </p:cNvSpPr>
              <p:nvPr/>
            </p:nvSpPr>
            <p:spPr bwMode="auto">
              <a:xfrm>
                <a:off x="0" y="274536"/>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34" name="Freeform 82"/>
              <p:cNvSpPr>
                <a:spLocks noChangeArrowheads="1"/>
              </p:cNvSpPr>
              <p:nvPr/>
            </p:nvSpPr>
            <p:spPr bwMode="auto">
              <a:xfrm>
                <a:off x="0" y="69882"/>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35" name="Oval 83"/>
              <p:cNvSpPr>
                <a:spLocks noChangeArrowheads="1"/>
              </p:cNvSpPr>
              <p:nvPr/>
            </p:nvSpPr>
            <p:spPr bwMode="auto">
              <a:xfrm>
                <a:off x="4991" y="0"/>
                <a:ext cx="316965" cy="107319"/>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36" name="组合 26"/>
          <p:cNvGrpSpPr/>
          <p:nvPr/>
        </p:nvGrpSpPr>
        <p:grpSpPr bwMode="auto">
          <a:xfrm>
            <a:off x="5911850" y="2840038"/>
            <a:ext cx="1392238" cy="1393825"/>
            <a:chOff x="0" y="0"/>
            <a:chExt cx="1043395" cy="1045611"/>
          </a:xfrm>
          <a:gradFill>
            <a:gsLst>
              <a:gs pos="100000">
                <a:srgbClr val="004B7D"/>
              </a:gs>
              <a:gs pos="0">
                <a:srgbClr val="4BAF31"/>
              </a:gs>
            </a:gsLst>
            <a:lin ang="0" scaled="0"/>
          </a:gradFill>
        </p:grpSpPr>
        <p:sp>
          <p:nvSpPr>
            <p:cNvPr id="37" name="Freeform 10"/>
            <p:cNvSpPr>
              <a:spLocks noEditPoints="1" noChangeArrowheads="1"/>
            </p:cNvSpPr>
            <p:nvPr/>
          </p:nvSpPr>
          <p:spPr bwMode="auto">
            <a:xfrm>
              <a:off x="0" y="0"/>
              <a:ext cx="1043395" cy="1045611"/>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38" name="Group 52"/>
            <p:cNvGrpSpPr/>
            <p:nvPr/>
          </p:nvGrpSpPr>
          <p:grpSpPr bwMode="auto">
            <a:xfrm>
              <a:off x="321578" y="291945"/>
              <a:ext cx="366458" cy="476395"/>
              <a:chOff x="0" y="0"/>
              <a:chExt cx="299494" cy="389342"/>
            </a:xfrm>
            <a:grpFill/>
          </p:grpSpPr>
          <p:sp>
            <p:nvSpPr>
              <p:cNvPr id="39" name="Freeform 170"/>
              <p:cNvSpPr>
                <a:spLocks noChangeArrowheads="1"/>
              </p:cNvSpPr>
              <p:nvPr/>
            </p:nvSpPr>
            <p:spPr bwMode="auto">
              <a:xfrm>
                <a:off x="0" y="112310"/>
                <a:ext cx="299494" cy="277032"/>
              </a:xfrm>
              <a:custGeom>
                <a:avLst/>
                <a:gdLst>
                  <a:gd name="T0" fmla="*/ 45 w 90"/>
                  <a:gd name="T1" fmla="*/ 83 h 83"/>
                  <a:gd name="T2" fmla="*/ 90 w 90"/>
                  <a:gd name="T3" fmla="*/ 0 h 83"/>
                  <a:gd name="T4" fmla="*/ 0 w 90"/>
                  <a:gd name="T5" fmla="*/ 0 h 83"/>
                  <a:gd name="T6" fmla="*/ 45 w 90"/>
                  <a:gd name="T7" fmla="*/ 83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40" name="Freeform 171"/>
              <p:cNvSpPr>
                <a:spLocks noChangeArrowheads="1"/>
              </p:cNvSpPr>
              <p:nvPr/>
            </p:nvSpPr>
            <p:spPr bwMode="auto">
              <a:xfrm>
                <a:off x="0" y="0"/>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41" name="组合 25"/>
          <p:cNvGrpSpPr/>
          <p:nvPr/>
        </p:nvGrpSpPr>
        <p:grpSpPr bwMode="auto">
          <a:xfrm>
            <a:off x="4730750" y="2562225"/>
            <a:ext cx="1273175" cy="1276350"/>
            <a:chOff x="0" y="0"/>
            <a:chExt cx="954939" cy="956967"/>
          </a:xfrm>
          <a:gradFill>
            <a:gsLst>
              <a:gs pos="100000">
                <a:srgbClr val="004B7D"/>
              </a:gs>
              <a:gs pos="0">
                <a:srgbClr val="4BAF31"/>
              </a:gs>
            </a:gsLst>
            <a:lin ang="0" scaled="0"/>
          </a:gradFill>
        </p:grpSpPr>
        <p:sp>
          <p:nvSpPr>
            <p:cNvPr id="42" name="Freeform 10"/>
            <p:cNvSpPr>
              <a:spLocks noEditPoints="1" noChangeArrowheads="1"/>
            </p:cNvSpPr>
            <p:nvPr/>
          </p:nvSpPr>
          <p:spPr bwMode="auto">
            <a:xfrm>
              <a:off x="0" y="0"/>
              <a:ext cx="954939" cy="956967"/>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43" name="Group 55"/>
            <p:cNvGrpSpPr/>
            <p:nvPr/>
          </p:nvGrpSpPr>
          <p:grpSpPr bwMode="auto">
            <a:xfrm>
              <a:off x="261811" y="295951"/>
              <a:ext cx="394891" cy="388623"/>
              <a:chOff x="0" y="0"/>
              <a:chExt cx="314468" cy="309477"/>
            </a:xfrm>
            <a:grpFill/>
          </p:grpSpPr>
          <p:sp>
            <p:nvSpPr>
              <p:cNvPr id="44" name="Freeform 59"/>
              <p:cNvSpPr>
                <a:spLocks noEditPoints="1" noChangeArrowheads="1"/>
              </p:cNvSpPr>
              <p:nvPr/>
            </p:nvSpPr>
            <p:spPr bwMode="auto">
              <a:xfrm>
                <a:off x="0" y="0"/>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45" name="Oval 60"/>
              <p:cNvSpPr>
                <a:spLocks noChangeArrowheads="1"/>
              </p:cNvSpPr>
              <p:nvPr/>
            </p:nvSpPr>
            <p:spPr bwMode="auto">
              <a:xfrm>
                <a:off x="124789" y="122294"/>
                <a:ext cx="64890" cy="62395"/>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46" name="组合 23"/>
          <p:cNvGrpSpPr/>
          <p:nvPr/>
        </p:nvGrpSpPr>
        <p:grpSpPr bwMode="auto">
          <a:xfrm>
            <a:off x="5413375" y="4060825"/>
            <a:ext cx="1009650" cy="1011238"/>
            <a:chOff x="0" y="0"/>
            <a:chExt cx="756963" cy="758569"/>
          </a:xfrm>
          <a:gradFill>
            <a:gsLst>
              <a:gs pos="100000">
                <a:srgbClr val="004B7D"/>
              </a:gs>
              <a:gs pos="0">
                <a:srgbClr val="4BAF31"/>
              </a:gs>
            </a:gsLst>
            <a:lin ang="0" scaled="0"/>
          </a:gradFill>
        </p:grpSpPr>
        <p:sp>
          <p:nvSpPr>
            <p:cNvPr id="47" name="Freeform 10"/>
            <p:cNvSpPr>
              <a:spLocks noEditPoints="1" noChangeArrowheads="1"/>
            </p:cNvSpPr>
            <p:nvPr/>
          </p:nvSpPr>
          <p:spPr bwMode="auto">
            <a:xfrm>
              <a:off x="0" y="0"/>
              <a:ext cx="756963" cy="758569"/>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48" name="Group 58"/>
            <p:cNvGrpSpPr/>
            <p:nvPr/>
          </p:nvGrpSpPr>
          <p:grpSpPr bwMode="auto">
            <a:xfrm>
              <a:off x="140646" y="210268"/>
              <a:ext cx="457643" cy="338032"/>
              <a:chOff x="0" y="0"/>
              <a:chExt cx="439257" cy="324452"/>
            </a:xfrm>
            <a:grpFill/>
          </p:grpSpPr>
          <p:sp>
            <p:nvSpPr>
              <p:cNvPr id="49" name="Freeform 92"/>
              <p:cNvSpPr>
                <a:spLocks noChangeArrowheads="1"/>
              </p:cNvSpPr>
              <p:nvPr/>
            </p:nvSpPr>
            <p:spPr bwMode="auto">
              <a:xfrm>
                <a:off x="157233" y="224621"/>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 name="T12" fmla="*/ 0 60000 65536"/>
                  <a:gd name="T13" fmla="*/ 0 60000 65536"/>
                  <a:gd name="T14" fmla="*/ 0 60000 65536"/>
                  <a:gd name="T15" fmla="*/ 0 60000 65536"/>
                  <a:gd name="T16" fmla="*/ 0 60000 65536"/>
                  <a:gd name="T17" fmla="*/ 0 60000 65536"/>
                  <a:gd name="T18" fmla="*/ 0 w 38"/>
                  <a:gd name="T19" fmla="*/ 0 h 30"/>
                  <a:gd name="T20" fmla="*/ 38 w 38"/>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0" name="Freeform 93"/>
              <p:cNvSpPr>
                <a:spLocks noChangeArrowheads="1"/>
              </p:cNvSpPr>
              <p:nvPr/>
            </p:nvSpPr>
            <p:spPr bwMode="auto">
              <a:xfrm>
                <a:off x="74873" y="112311"/>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
                  <a:gd name="T34" fmla="*/ 0 h 39"/>
                  <a:gd name="T35" fmla="*/ 88 w 88"/>
                  <a:gd name="T36" fmla="*/ 39 h 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1" name="Freeform 94"/>
              <p:cNvSpPr>
                <a:spLocks noChangeArrowheads="1"/>
              </p:cNvSpPr>
              <p:nvPr/>
            </p:nvSpPr>
            <p:spPr bwMode="auto">
              <a:xfrm>
                <a:off x="0" y="0"/>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2"/>
                  <a:gd name="T34" fmla="*/ 0 h 51"/>
                  <a:gd name="T35" fmla="*/ 132 w 132"/>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52" name="组合 14"/>
          <p:cNvGrpSpPr/>
          <p:nvPr/>
        </p:nvGrpSpPr>
        <p:grpSpPr bwMode="auto">
          <a:xfrm>
            <a:off x="5097463" y="2012950"/>
            <a:ext cx="504825" cy="504825"/>
            <a:chOff x="0" y="0"/>
            <a:chExt cx="378482" cy="379286"/>
          </a:xfrm>
          <a:gradFill>
            <a:gsLst>
              <a:gs pos="100000">
                <a:srgbClr val="004B7D"/>
              </a:gs>
              <a:gs pos="0">
                <a:srgbClr val="4BAF31"/>
              </a:gs>
            </a:gsLst>
            <a:lin ang="0" scaled="0"/>
          </a:gradFill>
        </p:grpSpPr>
        <p:sp>
          <p:nvSpPr>
            <p:cNvPr id="53" name="Freeform 10"/>
            <p:cNvSpPr>
              <a:spLocks noEditPoints="1" noChangeArrowheads="1"/>
            </p:cNvSpPr>
            <p:nvPr/>
          </p:nvSpPr>
          <p:spPr bwMode="auto">
            <a:xfrm>
              <a:off x="0" y="0"/>
              <a:ext cx="378482" cy="379286"/>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54" name="Group 62"/>
            <p:cNvGrpSpPr/>
            <p:nvPr/>
          </p:nvGrpSpPr>
          <p:grpSpPr bwMode="auto">
            <a:xfrm flipH="1">
              <a:off x="76757" y="74710"/>
              <a:ext cx="224968" cy="183062"/>
              <a:chOff x="0" y="0"/>
              <a:chExt cx="509139" cy="414300"/>
            </a:xfrm>
            <a:grpFill/>
          </p:grpSpPr>
          <p:sp>
            <p:nvSpPr>
              <p:cNvPr id="55" name="Freeform 5"/>
              <p:cNvSpPr>
                <a:spLocks noEditPoints="1" noChangeArrowheads="1"/>
              </p:cNvSpPr>
              <p:nvPr/>
            </p:nvSpPr>
            <p:spPr bwMode="auto">
              <a:xfrm>
                <a:off x="0" y="0"/>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125"/>
                  <a:gd name="T71" fmla="*/ 153 w 153"/>
                  <a:gd name="T72" fmla="*/ 125 h 1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6" name="Freeform 6"/>
              <p:cNvSpPr>
                <a:spLocks noChangeArrowheads="1"/>
              </p:cNvSpPr>
              <p:nvPr/>
            </p:nvSpPr>
            <p:spPr bwMode="auto">
              <a:xfrm>
                <a:off x="399325" y="52411"/>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 name="T10" fmla="*/ 0 60000 65536"/>
                  <a:gd name="T11" fmla="*/ 0 60000 65536"/>
                  <a:gd name="T12" fmla="*/ 0 60000 65536"/>
                  <a:gd name="T13" fmla="*/ 0 60000 65536"/>
                  <a:gd name="T14" fmla="*/ 0 60000 65536"/>
                  <a:gd name="T15" fmla="*/ 0 w 20"/>
                  <a:gd name="T16" fmla="*/ 0 h 41"/>
                  <a:gd name="T17" fmla="*/ 20 w 20"/>
                  <a:gd name="T18" fmla="*/ 41 h 41"/>
                </a:gdLst>
                <a:ahLst/>
                <a:cxnLst>
                  <a:cxn ang="T10">
                    <a:pos x="T0" y="T1"/>
                  </a:cxn>
                  <a:cxn ang="T11">
                    <a:pos x="T2" y="T3"/>
                  </a:cxn>
                  <a:cxn ang="T12">
                    <a:pos x="T4" y="T5"/>
                  </a:cxn>
                  <a:cxn ang="T13">
                    <a:pos x="T6" y="T7"/>
                  </a:cxn>
                  <a:cxn ang="T14">
                    <a:pos x="T8" y="T9"/>
                  </a:cxn>
                </a:cxnLst>
                <a:rect l="T15" t="T16" r="T17" b="T18"/>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7" name="Oval 7"/>
              <p:cNvSpPr>
                <a:spLocks noChangeArrowheads="1"/>
              </p:cNvSpPr>
              <p:nvPr/>
            </p:nvSpPr>
            <p:spPr bwMode="auto">
              <a:xfrm>
                <a:off x="227116" y="169713"/>
                <a:ext cx="52412" cy="54907"/>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58" name="组合 17"/>
          <p:cNvGrpSpPr/>
          <p:nvPr/>
        </p:nvGrpSpPr>
        <p:grpSpPr bwMode="auto">
          <a:xfrm>
            <a:off x="6899275" y="2433638"/>
            <a:ext cx="581025" cy="582612"/>
            <a:chOff x="0" y="0"/>
            <a:chExt cx="435741" cy="436666"/>
          </a:xfrm>
          <a:gradFill>
            <a:gsLst>
              <a:gs pos="100000">
                <a:srgbClr val="004B7D"/>
              </a:gs>
              <a:gs pos="0">
                <a:srgbClr val="4BAF31"/>
              </a:gs>
            </a:gsLst>
            <a:lin ang="0" scaled="0"/>
          </a:gradFill>
        </p:grpSpPr>
        <p:sp>
          <p:nvSpPr>
            <p:cNvPr id="59" name="Freeform 11"/>
            <p:cNvSpPr>
              <a:spLocks noEditPoints="1" noChangeArrowheads="1"/>
            </p:cNvSpPr>
            <p:nvPr/>
          </p:nvSpPr>
          <p:spPr bwMode="auto">
            <a:xfrm>
              <a:off x="0" y="0"/>
              <a:ext cx="435741" cy="436666"/>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60" name="Group 66"/>
            <p:cNvGrpSpPr/>
            <p:nvPr/>
          </p:nvGrpSpPr>
          <p:grpSpPr bwMode="auto">
            <a:xfrm flipH="1">
              <a:off x="123765" y="116495"/>
              <a:ext cx="193923" cy="218727"/>
              <a:chOff x="0" y="0"/>
              <a:chExt cx="429274" cy="484183"/>
            </a:xfrm>
            <a:grpFill/>
          </p:grpSpPr>
          <p:sp>
            <p:nvSpPr>
              <p:cNvPr id="61" name="Freeform 147"/>
              <p:cNvSpPr>
                <a:spLocks noChangeArrowheads="1"/>
              </p:cNvSpPr>
              <p:nvPr/>
            </p:nvSpPr>
            <p:spPr bwMode="auto">
              <a:xfrm>
                <a:off x="0" y="0"/>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9"/>
                  <a:gd name="T31" fmla="*/ 0 h 26"/>
                  <a:gd name="T32" fmla="*/ 129 w 129"/>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62" name="Freeform 148"/>
              <p:cNvSpPr>
                <a:spLocks noEditPoints="1" noChangeArrowheads="1"/>
              </p:cNvSpPr>
              <p:nvPr/>
            </p:nvSpPr>
            <p:spPr bwMode="auto">
              <a:xfrm>
                <a:off x="37436" y="107319"/>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3"/>
                  <a:gd name="T124" fmla="*/ 0 h 151"/>
                  <a:gd name="T125" fmla="*/ 143 w 143"/>
                  <a:gd name="T126" fmla="*/ 151 h 15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63" name="Freeform 149"/>
              <p:cNvSpPr>
                <a:spLocks noChangeArrowheads="1"/>
              </p:cNvSpPr>
              <p:nvPr/>
            </p:nvSpPr>
            <p:spPr bwMode="auto">
              <a:xfrm>
                <a:off x="64890" y="179696"/>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
                  <a:gd name="T82" fmla="*/ 0 h 41"/>
                  <a:gd name="T83" fmla="*/ 70 w 70"/>
                  <a:gd name="T84" fmla="*/ 41 h 4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64" name="组合 22"/>
          <p:cNvGrpSpPr/>
          <p:nvPr/>
        </p:nvGrpSpPr>
        <p:grpSpPr bwMode="auto">
          <a:xfrm>
            <a:off x="6423025" y="4279900"/>
            <a:ext cx="476250" cy="476250"/>
            <a:chOff x="0" y="0"/>
            <a:chExt cx="356700" cy="357457"/>
          </a:xfrm>
          <a:gradFill>
            <a:gsLst>
              <a:gs pos="100000">
                <a:srgbClr val="004B7D"/>
              </a:gs>
              <a:gs pos="0">
                <a:srgbClr val="4BAF31"/>
              </a:gs>
            </a:gsLst>
            <a:lin ang="0" scaled="0"/>
          </a:gradFill>
        </p:grpSpPr>
        <p:sp>
          <p:nvSpPr>
            <p:cNvPr id="65" name="Freeform 19"/>
            <p:cNvSpPr>
              <a:spLocks noEditPoints="1" noChangeArrowheads="1"/>
            </p:cNvSpPr>
            <p:nvPr/>
          </p:nvSpPr>
          <p:spPr bwMode="auto">
            <a:xfrm>
              <a:off x="0" y="0"/>
              <a:ext cx="356700" cy="357457"/>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66" name="Group 78"/>
            <p:cNvGrpSpPr/>
            <p:nvPr/>
          </p:nvGrpSpPr>
          <p:grpSpPr bwMode="auto">
            <a:xfrm>
              <a:off x="117199" y="93011"/>
              <a:ext cx="136728" cy="171436"/>
              <a:chOff x="0" y="0"/>
              <a:chExt cx="324452" cy="406813"/>
            </a:xfrm>
            <a:grpFill/>
          </p:grpSpPr>
          <p:sp>
            <p:nvSpPr>
              <p:cNvPr id="67" name="Freeform 80"/>
              <p:cNvSpPr>
                <a:spLocks noChangeArrowheads="1"/>
              </p:cNvSpPr>
              <p:nvPr/>
            </p:nvSpPr>
            <p:spPr bwMode="auto">
              <a:xfrm>
                <a:off x="0" y="169713"/>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68" name="Freeform 81"/>
              <p:cNvSpPr>
                <a:spLocks noChangeArrowheads="1"/>
              </p:cNvSpPr>
              <p:nvPr/>
            </p:nvSpPr>
            <p:spPr bwMode="auto">
              <a:xfrm>
                <a:off x="0" y="274536"/>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69" name="Freeform 82"/>
              <p:cNvSpPr>
                <a:spLocks noChangeArrowheads="1"/>
              </p:cNvSpPr>
              <p:nvPr/>
            </p:nvSpPr>
            <p:spPr bwMode="auto">
              <a:xfrm>
                <a:off x="0" y="69882"/>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70" name="Oval 83"/>
              <p:cNvSpPr>
                <a:spLocks noChangeArrowheads="1"/>
              </p:cNvSpPr>
              <p:nvPr/>
            </p:nvSpPr>
            <p:spPr bwMode="auto">
              <a:xfrm>
                <a:off x="4991" y="0"/>
                <a:ext cx="316965" cy="107319"/>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71" name="组合 21"/>
          <p:cNvGrpSpPr/>
          <p:nvPr/>
        </p:nvGrpSpPr>
        <p:grpSpPr bwMode="auto">
          <a:xfrm>
            <a:off x="5318125" y="3908425"/>
            <a:ext cx="300038" cy="301625"/>
            <a:chOff x="0" y="0"/>
            <a:chExt cx="225931" cy="226411"/>
          </a:xfrm>
          <a:gradFill>
            <a:gsLst>
              <a:gs pos="100000">
                <a:srgbClr val="004B7D"/>
              </a:gs>
              <a:gs pos="0">
                <a:srgbClr val="4BAF31"/>
              </a:gs>
            </a:gsLst>
            <a:lin ang="0" scaled="0"/>
          </a:gradFill>
        </p:grpSpPr>
        <p:sp>
          <p:nvSpPr>
            <p:cNvPr id="72" name="Freeform 18"/>
            <p:cNvSpPr>
              <a:spLocks noEditPoints="1" noChangeArrowheads="1"/>
            </p:cNvSpPr>
            <p:nvPr/>
          </p:nvSpPr>
          <p:spPr bwMode="auto">
            <a:xfrm>
              <a:off x="0" y="0"/>
              <a:ext cx="225931" cy="226411"/>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73" name="Group 83"/>
            <p:cNvGrpSpPr/>
            <p:nvPr/>
          </p:nvGrpSpPr>
          <p:grpSpPr bwMode="auto">
            <a:xfrm flipH="1">
              <a:off x="56723" y="67440"/>
              <a:ext cx="112484" cy="91531"/>
              <a:chOff x="0" y="0"/>
              <a:chExt cx="509139" cy="414300"/>
            </a:xfrm>
            <a:grpFill/>
          </p:grpSpPr>
          <p:sp>
            <p:nvSpPr>
              <p:cNvPr id="74" name="Freeform 5"/>
              <p:cNvSpPr>
                <a:spLocks noEditPoints="1" noChangeArrowheads="1"/>
              </p:cNvSpPr>
              <p:nvPr/>
            </p:nvSpPr>
            <p:spPr bwMode="auto">
              <a:xfrm>
                <a:off x="0" y="0"/>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125"/>
                  <a:gd name="T71" fmla="*/ 153 w 153"/>
                  <a:gd name="T72" fmla="*/ 125 h 1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75" name="Freeform 6"/>
              <p:cNvSpPr>
                <a:spLocks noChangeArrowheads="1"/>
              </p:cNvSpPr>
              <p:nvPr/>
            </p:nvSpPr>
            <p:spPr bwMode="auto">
              <a:xfrm>
                <a:off x="399325" y="52411"/>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 name="T10" fmla="*/ 0 60000 65536"/>
                  <a:gd name="T11" fmla="*/ 0 60000 65536"/>
                  <a:gd name="T12" fmla="*/ 0 60000 65536"/>
                  <a:gd name="T13" fmla="*/ 0 60000 65536"/>
                  <a:gd name="T14" fmla="*/ 0 60000 65536"/>
                  <a:gd name="T15" fmla="*/ 0 w 20"/>
                  <a:gd name="T16" fmla="*/ 0 h 41"/>
                  <a:gd name="T17" fmla="*/ 20 w 20"/>
                  <a:gd name="T18" fmla="*/ 41 h 41"/>
                </a:gdLst>
                <a:ahLst/>
                <a:cxnLst>
                  <a:cxn ang="T10">
                    <a:pos x="T0" y="T1"/>
                  </a:cxn>
                  <a:cxn ang="T11">
                    <a:pos x="T2" y="T3"/>
                  </a:cxn>
                  <a:cxn ang="T12">
                    <a:pos x="T4" y="T5"/>
                  </a:cxn>
                  <a:cxn ang="T13">
                    <a:pos x="T6" y="T7"/>
                  </a:cxn>
                  <a:cxn ang="T14">
                    <a:pos x="T8" y="T9"/>
                  </a:cxn>
                </a:cxnLst>
                <a:rect l="T15" t="T16" r="T17" b="T18"/>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76" name="Oval 7"/>
              <p:cNvSpPr>
                <a:spLocks noChangeArrowheads="1"/>
              </p:cNvSpPr>
              <p:nvPr/>
            </p:nvSpPr>
            <p:spPr bwMode="auto">
              <a:xfrm>
                <a:off x="227116" y="169713"/>
                <a:ext cx="52412" cy="54907"/>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77" name="组合 19"/>
          <p:cNvGrpSpPr/>
          <p:nvPr/>
        </p:nvGrpSpPr>
        <p:grpSpPr bwMode="auto">
          <a:xfrm>
            <a:off x="7243763" y="3016250"/>
            <a:ext cx="301625" cy="301625"/>
            <a:chOff x="0" y="0"/>
            <a:chExt cx="225931" cy="226411"/>
          </a:xfrm>
          <a:gradFill>
            <a:gsLst>
              <a:gs pos="100000">
                <a:srgbClr val="004B7D"/>
              </a:gs>
              <a:gs pos="0">
                <a:srgbClr val="4BAF31"/>
              </a:gs>
            </a:gsLst>
            <a:lin ang="0" scaled="0"/>
          </a:gradFill>
        </p:grpSpPr>
        <p:sp>
          <p:nvSpPr>
            <p:cNvPr id="78" name="Freeform 12"/>
            <p:cNvSpPr>
              <a:spLocks noEditPoints="1" noChangeArrowheads="1"/>
            </p:cNvSpPr>
            <p:nvPr/>
          </p:nvSpPr>
          <p:spPr bwMode="auto">
            <a:xfrm>
              <a:off x="0" y="0"/>
              <a:ext cx="225931" cy="226411"/>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79" name="Freeform 10"/>
            <p:cNvSpPr>
              <a:spLocks noEditPoints="1" noChangeArrowheads="1"/>
            </p:cNvSpPr>
            <p:nvPr/>
          </p:nvSpPr>
          <p:spPr bwMode="auto">
            <a:xfrm>
              <a:off x="48511" y="46264"/>
              <a:ext cx="128908" cy="113296"/>
            </a:xfrm>
            <a:custGeom>
              <a:avLst/>
              <a:gdLst>
                <a:gd name="T0" fmla="*/ 121 w 122"/>
                <a:gd name="T1" fmla="*/ 103 h 107"/>
                <a:gd name="T2" fmla="*/ 63 w 122"/>
                <a:gd name="T3" fmla="*/ 1 h 107"/>
                <a:gd name="T4" fmla="*/ 61 w 122"/>
                <a:gd name="T5" fmla="*/ 0 h 107"/>
                <a:gd name="T6" fmla="*/ 59 w 122"/>
                <a:gd name="T7" fmla="*/ 1 h 107"/>
                <a:gd name="T8" fmla="*/ 1 w 122"/>
                <a:gd name="T9" fmla="*/ 103 h 107"/>
                <a:gd name="T10" fmla="*/ 0 w 122"/>
                <a:gd name="T11" fmla="*/ 105 h 107"/>
                <a:gd name="T12" fmla="*/ 0 w 122"/>
                <a:gd name="T13" fmla="*/ 106 h 107"/>
                <a:gd name="T14" fmla="*/ 3 w 122"/>
                <a:gd name="T15" fmla="*/ 107 h 107"/>
                <a:gd name="T16" fmla="*/ 119 w 122"/>
                <a:gd name="T17" fmla="*/ 107 h 107"/>
                <a:gd name="T18" fmla="*/ 121 w 122"/>
                <a:gd name="T19" fmla="*/ 106 h 107"/>
                <a:gd name="T20" fmla="*/ 121 w 122"/>
                <a:gd name="T21" fmla="*/ 103 h 107"/>
                <a:gd name="T22" fmla="*/ 55 w 122"/>
                <a:gd name="T23" fmla="*/ 38 h 107"/>
                <a:gd name="T24" fmla="*/ 67 w 122"/>
                <a:gd name="T25" fmla="*/ 38 h 107"/>
                <a:gd name="T26" fmla="*/ 67 w 122"/>
                <a:gd name="T27" fmla="*/ 76 h 107"/>
                <a:gd name="T28" fmla="*/ 55 w 122"/>
                <a:gd name="T29" fmla="*/ 76 h 107"/>
                <a:gd name="T30" fmla="*/ 55 w 122"/>
                <a:gd name="T31" fmla="*/ 38 h 107"/>
                <a:gd name="T32" fmla="*/ 61 w 122"/>
                <a:gd name="T33" fmla="*/ 97 h 107"/>
                <a:gd name="T34" fmla="*/ 55 w 122"/>
                <a:gd name="T35" fmla="*/ 91 h 107"/>
                <a:gd name="T36" fmla="*/ 61 w 122"/>
                <a:gd name="T37" fmla="*/ 86 h 107"/>
                <a:gd name="T38" fmla="*/ 67 w 122"/>
                <a:gd name="T39" fmla="*/ 91 h 107"/>
                <a:gd name="T40" fmla="*/ 61 w 122"/>
                <a:gd name="T41" fmla="*/ 97 h 10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2"/>
                <a:gd name="T64" fmla="*/ 0 h 107"/>
                <a:gd name="T65" fmla="*/ 122 w 122"/>
                <a:gd name="T66" fmla="*/ 107 h 10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2" h="107">
                  <a:moveTo>
                    <a:pt x="121" y="103"/>
                  </a:moveTo>
                  <a:cubicBezTo>
                    <a:pt x="63" y="1"/>
                    <a:pt x="63" y="1"/>
                    <a:pt x="63" y="1"/>
                  </a:cubicBezTo>
                  <a:cubicBezTo>
                    <a:pt x="63" y="1"/>
                    <a:pt x="62" y="0"/>
                    <a:pt x="61" y="0"/>
                  </a:cubicBezTo>
                  <a:cubicBezTo>
                    <a:pt x="60" y="0"/>
                    <a:pt x="59" y="1"/>
                    <a:pt x="59" y="1"/>
                  </a:cubicBezTo>
                  <a:cubicBezTo>
                    <a:pt x="1" y="103"/>
                    <a:pt x="1" y="103"/>
                    <a:pt x="1" y="103"/>
                  </a:cubicBezTo>
                  <a:cubicBezTo>
                    <a:pt x="0" y="104"/>
                    <a:pt x="0" y="104"/>
                    <a:pt x="0" y="105"/>
                  </a:cubicBezTo>
                  <a:cubicBezTo>
                    <a:pt x="0" y="106"/>
                    <a:pt x="0" y="106"/>
                    <a:pt x="0" y="106"/>
                  </a:cubicBezTo>
                  <a:cubicBezTo>
                    <a:pt x="1" y="107"/>
                    <a:pt x="2" y="107"/>
                    <a:pt x="3" y="107"/>
                  </a:cubicBezTo>
                  <a:cubicBezTo>
                    <a:pt x="119" y="107"/>
                    <a:pt x="119" y="107"/>
                    <a:pt x="119" y="107"/>
                  </a:cubicBezTo>
                  <a:cubicBezTo>
                    <a:pt x="120" y="107"/>
                    <a:pt x="121" y="107"/>
                    <a:pt x="121" y="106"/>
                  </a:cubicBezTo>
                  <a:cubicBezTo>
                    <a:pt x="122" y="105"/>
                    <a:pt x="122" y="104"/>
                    <a:pt x="121" y="103"/>
                  </a:cubicBezTo>
                  <a:close/>
                  <a:moveTo>
                    <a:pt x="55" y="38"/>
                  </a:moveTo>
                  <a:cubicBezTo>
                    <a:pt x="67" y="38"/>
                    <a:pt x="67" y="38"/>
                    <a:pt x="67" y="38"/>
                  </a:cubicBezTo>
                  <a:cubicBezTo>
                    <a:pt x="67" y="76"/>
                    <a:pt x="67" y="76"/>
                    <a:pt x="67" y="76"/>
                  </a:cubicBezTo>
                  <a:cubicBezTo>
                    <a:pt x="55" y="76"/>
                    <a:pt x="55" y="76"/>
                    <a:pt x="55" y="76"/>
                  </a:cubicBezTo>
                  <a:lnTo>
                    <a:pt x="55" y="38"/>
                  </a:lnTo>
                  <a:close/>
                  <a:moveTo>
                    <a:pt x="61" y="97"/>
                  </a:moveTo>
                  <a:cubicBezTo>
                    <a:pt x="57" y="97"/>
                    <a:pt x="55" y="95"/>
                    <a:pt x="55" y="91"/>
                  </a:cubicBezTo>
                  <a:cubicBezTo>
                    <a:pt x="55" y="88"/>
                    <a:pt x="57" y="86"/>
                    <a:pt x="61" y="86"/>
                  </a:cubicBezTo>
                  <a:cubicBezTo>
                    <a:pt x="65" y="86"/>
                    <a:pt x="67" y="88"/>
                    <a:pt x="67" y="91"/>
                  </a:cubicBezTo>
                  <a:cubicBezTo>
                    <a:pt x="67" y="95"/>
                    <a:pt x="65" y="97"/>
                    <a:pt x="61" y="9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80" name="组合 27"/>
          <p:cNvGrpSpPr/>
          <p:nvPr/>
        </p:nvGrpSpPr>
        <p:grpSpPr bwMode="auto">
          <a:xfrm>
            <a:off x="6359525" y="4756150"/>
            <a:ext cx="301625" cy="301625"/>
            <a:chOff x="0" y="0"/>
            <a:chExt cx="225931" cy="226411"/>
          </a:xfrm>
          <a:gradFill>
            <a:gsLst>
              <a:gs pos="100000">
                <a:srgbClr val="004B7D"/>
              </a:gs>
              <a:gs pos="0">
                <a:srgbClr val="4BAF31"/>
              </a:gs>
            </a:gsLst>
            <a:lin ang="0" scaled="0"/>
          </a:gradFill>
        </p:grpSpPr>
        <p:sp>
          <p:nvSpPr>
            <p:cNvPr id="81" name="Freeform 20"/>
            <p:cNvSpPr>
              <a:spLocks noEditPoints="1" noChangeArrowheads="1"/>
            </p:cNvSpPr>
            <p:nvPr/>
          </p:nvSpPr>
          <p:spPr bwMode="auto">
            <a:xfrm>
              <a:off x="0" y="0"/>
              <a:ext cx="225931" cy="226411"/>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82" name="Freeform 13"/>
            <p:cNvSpPr>
              <a:spLocks noEditPoints="1" noChangeArrowheads="1"/>
            </p:cNvSpPr>
            <p:nvPr/>
          </p:nvSpPr>
          <p:spPr bwMode="auto">
            <a:xfrm>
              <a:off x="49755" y="67108"/>
              <a:ext cx="121590" cy="107399"/>
            </a:xfrm>
            <a:custGeom>
              <a:avLst/>
              <a:gdLst>
                <a:gd name="T0" fmla="*/ 132 w 134"/>
                <a:gd name="T1" fmla="*/ 16 h 118"/>
                <a:gd name="T2" fmla="*/ 120 w 134"/>
                <a:gd name="T3" fmla="*/ 4 h 118"/>
                <a:gd name="T4" fmla="*/ 115 w 134"/>
                <a:gd name="T5" fmla="*/ 4 h 118"/>
                <a:gd name="T6" fmla="*/ 113 w 134"/>
                <a:gd name="T7" fmla="*/ 8 h 118"/>
                <a:gd name="T8" fmla="*/ 111 w 134"/>
                <a:gd name="T9" fmla="*/ 8 h 118"/>
                <a:gd name="T10" fmla="*/ 111 w 134"/>
                <a:gd name="T11" fmla="*/ 8 h 118"/>
                <a:gd name="T12" fmla="*/ 80 w 134"/>
                <a:gd name="T13" fmla="*/ 39 h 118"/>
                <a:gd name="T14" fmla="*/ 78 w 134"/>
                <a:gd name="T15" fmla="*/ 47 h 118"/>
                <a:gd name="T16" fmla="*/ 82 w 134"/>
                <a:gd name="T17" fmla="*/ 50 h 118"/>
                <a:gd name="T18" fmla="*/ 82 w 134"/>
                <a:gd name="T19" fmla="*/ 50 h 118"/>
                <a:gd name="T20" fmla="*/ 82 w 134"/>
                <a:gd name="T21" fmla="*/ 50 h 118"/>
                <a:gd name="T22" fmla="*/ 75 w 134"/>
                <a:gd name="T23" fmla="*/ 57 h 118"/>
                <a:gd name="T24" fmla="*/ 53 w 134"/>
                <a:gd name="T25" fmla="*/ 35 h 118"/>
                <a:gd name="T26" fmla="*/ 46 w 134"/>
                <a:gd name="T27" fmla="*/ 9 h 118"/>
                <a:gd name="T28" fmla="*/ 21 w 134"/>
                <a:gd name="T29" fmla="*/ 2 h 118"/>
                <a:gd name="T30" fmla="*/ 36 w 134"/>
                <a:gd name="T31" fmla="*/ 17 h 118"/>
                <a:gd name="T32" fmla="*/ 32 w 134"/>
                <a:gd name="T33" fmla="*/ 32 h 118"/>
                <a:gd name="T34" fmla="*/ 17 w 134"/>
                <a:gd name="T35" fmla="*/ 36 h 118"/>
                <a:gd name="T36" fmla="*/ 2 w 134"/>
                <a:gd name="T37" fmla="*/ 21 h 118"/>
                <a:gd name="T38" fmla="*/ 9 w 134"/>
                <a:gd name="T39" fmla="*/ 46 h 118"/>
                <a:gd name="T40" fmla="*/ 36 w 134"/>
                <a:gd name="T41" fmla="*/ 53 h 118"/>
                <a:gd name="T42" fmla="*/ 36 w 134"/>
                <a:gd name="T43" fmla="*/ 53 h 118"/>
                <a:gd name="T44" fmla="*/ 58 w 134"/>
                <a:gd name="T45" fmla="*/ 74 h 118"/>
                <a:gd name="T46" fmla="*/ 37 w 134"/>
                <a:gd name="T47" fmla="*/ 95 h 118"/>
                <a:gd name="T48" fmla="*/ 36 w 134"/>
                <a:gd name="T49" fmla="*/ 94 h 118"/>
                <a:gd name="T50" fmla="*/ 30 w 134"/>
                <a:gd name="T51" fmla="*/ 99 h 118"/>
                <a:gd name="T52" fmla="*/ 20 w 134"/>
                <a:gd name="T53" fmla="*/ 114 h 118"/>
                <a:gd name="T54" fmla="*/ 23 w 134"/>
                <a:gd name="T55" fmla="*/ 116 h 118"/>
                <a:gd name="T56" fmla="*/ 38 w 134"/>
                <a:gd name="T57" fmla="*/ 107 h 118"/>
                <a:gd name="T58" fmla="*/ 43 w 134"/>
                <a:gd name="T59" fmla="*/ 101 h 118"/>
                <a:gd name="T60" fmla="*/ 42 w 134"/>
                <a:gd name="T61" fmla="*/ 100 h 118"/>
                <a:gd name="T62" fmla="*/ 62 w 134"/>
                <a:gd name="T63" fmla="*/ 79 h 118"/>
                <a:gd name="T64" fmla="*/ 98 w 134"/>
                <a:gd name="T65" fmla="*/ 114 h 118"/>
                <a:gd name="T66" fmla="*/ 106 w 134"/>
                <a:gd name="T67" fmla="*/ 118 h 118"/>
                <a:gd name="T68" fmla="*/ 115 w 134"/>
                <a:gd name="T69" fmla="*/ 114 h 118"/>
                <a:gd name="T70" fmla="*/ 115 w 134"/>
                <a:gd name="T71" fmla="*/ 97 h 118"/>
                <a:gd name="T72" fmla="*/ 80 w 134"/>
                <a:gd name="T73" fmla="*/ 62 h 118"/>
                <a:gd name="T74" fmla="*/ 87 w 134"/>
                <a:gd name="T75" fmla="*/ 55 h 118"/>
                <a:gd name="T76" fmla="*/ 90 w 134"/>
                <a:gd name="T77" fmla="*/ 58 h 118"/>
                <a:gd name="T78" fmla="*/ 97 w 134"/>
                <a:gd name="T79" fmla="*/ 56 h 118"/>
                <a:gd name="T80" fmla="*/ 127 w 134"/>
                <a:gd name="T81" fmla="*/ 26 h 118"/>
                <a:gd name="T82" fmla="*/ 128 w 134"/>
                <a:gd name="T83" fmla="*/ 25 h 118"/>
                <a:gd name="T84" fmla="*/ 128 w 134"/>
                <a:gd name="T85" fmla="*/ 25 h 118"/>
                <a:gd name="T86" fmla="*/ 129 w 134"/>
                <a:gd name="T87" fmla="*/ 23 h 118"/>
                <a:gd name="T88" fmla="*/ 132 w 134"/>
                <a:gd name="T89" fmla="*/ 22 h 118"/>
                <a:gd name="T90" fmla="*/ 132 w 134"/>
                <a:gd name="T91" fmla="*/ 16 h 118"/>
                <a:gd name="T92" fmla="*/ 108 w 134"/>
                <a:gd name="T93" fmla="*/ 103 h 118"/>
                <a:gd name="T94" fmla="*/ 112 w 134"/>
                <a:gd name="T95" fmla="*/ 108 h 118"/>
                <a:gd name="T96" fmla="*/ 108 w 134"/>
                <a:gd name="T97" fmla="*/ 112 h 118"/>
                <a:gd name="T98" fmla="*/ 103 w 134"/>
                <a:gd name="T99" fmla="*/ 108 h 118"/>
                <a:gd name="T100" fmla="*/ 108 w 134"/>
                <a:gd name="T101" fmla="*/ 103 h 118"/>
                <a:gd name="T102" fmla="*/ 90 w 134"/>
                <a:gd name="T103" fmla="*/ 41 h 118"/>
                <a:gd name="T104" fmla="*/ 88 w 134"/>
                <a:gd name="T105" fmla="*/ 39 h 118"/>
                <a:gd name="T106" fmla="*/ 111 w 134"/>
                <a:gd name="T107" fmla="*/ 16 h 118"/>
                <a:gd name="T108" fmla="*/ 113 w 134"/>
                <a:gd name="T109" fmla="*/ 18 h 118"/>
                <a:gd name="T110" fmla="*/ 90 w 134"/>
                <a:gd name="T111" fmla="*/ 41 h 118"/>
                <a:gd name="T112" fmla="*/ 98 w 134"/>
                <a:gd name="T113" fmla="*/ 48 h 118"/>
                <a:gd name="T114" fmla="*/ 96 w 134"/>
                <a:gd name="T115" fmla="*/ 46 h 118"/>
                <a:gd name="T116" fmla="*/ 118 w 134"/>
                <a:gd name="T117" fmla="*/ 23 h 118"/>
                <a:gd name="T118" fmla="*/ 120 w 134"/>
                <a:gd name="T119" fmla="*/ 25 h 118"/>
                <a:gd name="T120" fmla="*/ 98 w 134"/>
                <a:gd name="T121" fmla="*/ 48 h 11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4"/>
                <a:gd name="T184" fmla="*/ 0 h 118"/>
                <a:gd name="T185" fmla="*/ 134 w 134"/>
                <a:gd name="T186" fmla="*/ 118 h 11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4" h="118">
                  <a:moveTo>
                    <a:pt x="132" y="16"/>
                  </a:moveTo>
                  <a:cubicBezTo>
                    <a:pt x="120" y="4"/>
                    <a:pt x="120" y="4"/>
                    <a:pt x="120" y="4"/>
                  </a:cubicBezTo>
                  <a:cubicBezTo>
                    <a:pt x="119" y="2"/>
                    <a:pt x="116" y="2"/>
                    <a:pt x="115" y="4"/>
                  </a:cubicBezTo>
                  <a:cubicBezTo>
                    <a:pt x="114" y="5"/>
                    <a:pt x="113" y="6"/>
                    <a:pt x="113" y="8"/>
                  </a:cubicBezTo>
                  <a:cubicBezTo>
                    <a:pt x="113" y="8"/>
                    <a:pt x="112" y="8"/>
                    <a:pt x="111" y="8"/>
                  </a:cubicBezTo>
                  <a:cubicBezTo>
                    <a:pt x="111" y="8"/>
                    <a:pt x="111" y="8"/>
                    <a:pt x="111" y="8"/>
                  </a:cubicBezTo>
                  <a:cubicBezTo>
                    <a:pt x="80" y="39"/>
                    <a:pt x="80" y="39"/>
                    <a:pt x="80" y="39"/>
                  </a:cubicBezTo>
                  <a:cubicBezTo>
                    <a:pt x="81" y="42"/>
                    <a:pt x="80" y="44"/>
                    <a:pt x="78" y="47"/>
                  </a:cubicBezTo>
                  <a:cubicBezTo>
                    <a:pt x="82" y="50"/>
                    <a:pt x="82" y="50"/>
                    <a:pt x="82" y="50"/>
                  </a:cubicBezTo>
                  <a:cubicBezTo>
                    <a:pt x="82" y="50"/>
                    <a:pt x="82" y="50"/>
                    <a:pt x="82" y="50"/>
                  </a:cubicBezTo>
                  <a:cubicBezTo>
                    <a:pt x="82" y="50"/>
                    <a:pt x="82" y="50"/>
                    <a:pt x="82" y="50"/>
                  </a:cubicBezTo>
                  <a:cubicBezTo>
                    <a:pt x="75" y="57"/>
                    <a:pt x="75" y="57"/>
                    <a:pt x="75" y="57"/>
                  </a:cubicBezTo>
                  <a:cubicBezTo>
                    <a:pt x="53" y="35"/>
                    <a:pt x="53" y="35"/>
                    <a:pt x="53" y="35"/>
                  </a:cubicBezTo>
                  <a:cubicBezTo>
                    <a:pt x="56" y="26"/>
                    <a:pt x="53" y="16"/>
                    <a:pt x="46" y="9"/>
                  </a:cubicBezTo>
                  <a:cubicBezTo>
                    <a:pt x="39"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39"/>
                    <a:pt x="9" y="46"/>
                  </a:cubicBezTo>
                  <a:cubicBezTo>
                    <a:pt x="16" y="54"/>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0" y="99"/>
                    <a:pt x="30" y="99"/>
                    <a:pt x="30" y="99"/>
                  </a:cubicBezTo>
                  <a:cubicBezTo>
                    <a:pt x="20" y="114"/>
                    <a:pt x="20" y="114"/>
                    <a:pt x="20" y="114"/>
                  </a:cubicBezTo>
                  <a:cubicBezTo>
                    <a:pt x="23" y="116"/>
                    <a:pt x="23" y="116"/>
                    <a:pt x="23" y="116"/>
                  </a:cubicBezTo>
                  <a:cubicBezTo>
                    <a:pt x="38" y="107"/>
                    <a:pt x="38" y="107"/>
                    <a:pt x="38" y="107"/>
                  </a:cubicBezTo>
                  <a:cubicBezTo>
                    <a:pt x="43" y="101"/>
                    <a:pt x="43" y="101"/>
                    <a:pt x="43" y="101"/>
                  </a:cubicBezTo>
                  <a:cubicBezTo>
                    <a:pt x="42" y="100"/>
                    <a:pt x="42" y="100"/>
                    <a:pt x="42" y="100"/>
                  </a:cubicBezTo>
                  <a:cubicBezTo>
                    <a:pt x="62" y="79"/>
                    <a:pt x="62" y="79"/>
                    <a:pt x="62" y="79"/>
                  </a:cubicBezTo>
                  <a:cubicBezTo>
                    <a:pt x="98" y="114"/>
                    <a:pt x="98" y="114"/>
                    <a:pt x="98" y="114"/>
                  </a:cubicBezTo>
                  <a:cubicBezTo>
                    <a:pt x="100" y="117"/>
                    <a:pt x="103" y="118"/>
                    <a:pt x="106" y="118"/>
                  </a:cubicBezTo>
                  <a:cubicBezTo>
                    <a:pt x="110" y="118"/>
                    <a:pt x="113" y="117"/>
                    <a:pt x="115" y="114"/>
                  </a:cubicBezTo>
                  <a:cubicBezTo>
                    <a:pt x="120" y="110"/>
                    <a:pt x="120" y="102"/>
                    <a:pt x="115" y="97"/>
                  </a:cubicBezTo>
                  <a:cubicBezTo>
                    <a:pt x="80" y="62"/>
                    <a:pt x="80" y="62"/>
                    <a:pt x="80" y="62"/>
                  </a:cubicBezTo>
                  <a:cubicBezTo>
                    <a:pt x="87" y="55"/>
                    <a:pt x="87" y="55"/>
                    <a:pt x="87" y="55"/>
                  </a:cubicBezTo>
                  <a:cubicBezTo>
                    <a:pt x="90" y="58"/>
                    <a:pt x="90" y="58"/>
                    <a:pt x="90" y="58"/>
                  </a:cubicBezTo>
                  <a:cubicBezTo>
                    <a:pt x="92" y="56"/>
                    <a:pt x="95" y="56"/>
                    <a:pt x="97" y="56"/>
                  </a:cubicBezTo>
                  <a:cubicBezTo>
                    <a:pt x="127" y="26"/>
                    <a:pt x="127" y="26"/>
                    <a:pt x="127" y="26"/>
                  </a:cubicBezTo>
                  <a:cubicBezTo>
                    <a:pt x="128" y="25"/>
                    <a:pt x="128" y="25"/>
                    <a:pt x="128" y="25"/>
                  </a:cubicBezTo>
                  <a:cubicBezTo>
                    <a:pt x="128" y="25"/>
                    <a:pt x="128" y="25"/>
                    <a:pt x="128" y="25"/>
                  </a:cubicBezTo>
                  <a:cubicBezTo>
                    <a:pt x="128" y="25"/>
                    <a:pt x="129" y="24"/>
                    <a:pt x="129" y="23"/>
                  </a:cubicBezTo>
                  <a:cubicBezTo>
                    <a:pt x="130" y="23"/>
                    <a:pt x="131" y="23"/>
                    <a:pt x="132" y="22"/>
                  </a:cubicBezTo>
                  <a:cubicBezTo>
                    <a:pt x="134" y="20"/>
                    <a:pt x="134" y="17"/>
                    <a:pt x="132" y="16"/>
                  </a:cubicBezTo>
                  <a:close/>
                  <a:moveTo>
                    <a:pt x="108" y="103"/>
                  </a:moveTo>
                  <a:cubicBezTo>
                    <a:pt x="110" y="103"/>
                    <a:pt x="112" y="105"/>
                    <a:pt x="112" y="108"/>
                  </a:cubicBezTo>
                  <a:cubicBezTo>
                    <a:pt x="112" y="110"/>
                    <a:pt x="110" y="112"/>
                    <a:pt x="108" y="112"/>
                  </a:cubicBezTo>
                  <a:cubicBezTo>
                    <a:pt x="105" y="112"/>
                    <a:pt x="103" y="110"/>
                    <a:pt x="103" y="108"/>
                  </a:cubicBezTo>
                  <a:cubicBezTo>
                    <a:pt x="103" y="105"/>
                    <a:pt x="105" y="103"/>
                    <a:pt x="108" y="103"/>
                  </a:cubicBezTo>
                  <a:close/>
                  <a:moveTo>
                    <a:pt x="90" y="41"/>
                  </a:moveTo>
                  <a:cubicBezTo>
                    <a:pt x="88" y="39"/>
                    <a:pt x="88" y="39"/>
                    <a:pt x="88" y="39"/>
                  </a:cubicBezTo>
                  <a:cubicBezTo>
                    <a:pt x="111" y="16"/>
                    <a:pt x="111" y="16"/>
                    <a:pt x="111" y="16"/>
                  </a:cubicBezTo>
                  <a:cubicBezTo>
                    <a:pt x="113" y="18"/>
                    <a:pt x="113" y="18"/>
                    <a:pt x="113" y="18"/>
                  </a:cubicBezTo>
                  <a:lnTo>
                    <a:pt x="90" y="41"/>
                  </a:lnTo>
                  <a:close/>
                  <a:moveTo>
                    <a:pt x="98" y="48"/>
                  </a:moveTo>
                  <a:cubicBezTo>
                    <a:pt x="96" y="46"/>
                    <a:pt x="96" y="46"/>
                    <a:pt x="96" y="46"/>
                  </a:cubicBezTo>
                  <a:cubicBezTo>
                    <a:pt x="118" y="23"/>
                    <a:pt x="118" y="23"/>
                    <a:pt x="118" y="23"/>
                  </a:cubicBezTo>
                  <a:cubicBezTo>
                    <a:pt x="120" y="25"/>
                    <a:pt x="120" y="25"/>
                    <a:pt x="120" y="25"/>
                  </a:cubicBezTo>
                  <a:lnTo>
                    <a:pt x="98" y="48"/>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83" name="组合 20"/>
          <p:cNvGrpSpPr/>
          <p:nvPr/>
        </p:nvGrpSpPr>
        <p:grpSpPr bwMode="auto">
          <a:xfrm>
            <a:off x="5645150" y="3757613"/>
            <a:ext cx="301625" cy="301625"/>
            <a:chOff x="0" y="0"/>
            <a:chExt cx="225931" cy="226411"/>
          </a:xfrm>
          <a:gradFill>
            <a:gsLst>
              <a:gs pos="100000">
                <a:srgbClr val="004B7D"/>
              </a:gs>
              <a:gs pos="0">
                <a:srgbClr val="4BAF31"/>
              </a:gs>
            </a:gsLst>
            <a:lin ang="0" scaled="0"/>
          </a:gradFill>
        </p:grpSpPr>
        <p:sp>
          <p:nvSpPr>
            <p:cNvPr id="84" name="Freeform 17"/>
            <p:cNvSpPr>
              <a:spLocks noEditPoints="1" noChangeArrowheads="1"/>
            </p:cNvSpPr>
            <p:nvPr/>
          </p:nvSpPr>
          <p:spPr bwMode="auto">
            <a:xfrm>
              <a:off x="0" y="0"/>
              <a:ext cx="225931" cy="226411"/>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85" name="Group 89"/>
            <p:cNvGrpSpPr/>
            <p:nvPr/>
          </p:nvGrpSpPr>
          <p:grpSpPr bwMode="auto">
            <a:xfrm flipH="1">
              <a:off x="62876" y="75662"/>
              <a:ext cx="100179" cy="71606"/>
              <a:chOff x="0" y="0"/>
              <a:chExt cx="461963" cy="330201"/>
            </a:xfrm>
            <a:grpFill/>
          </p:grpSpPr>
          <p:sp>
            <p:nvSpPr>
              <p:cNvPr id="86" name="Freeform 13"/>
              <p:cNvSpPr>
                <a:spLocks noChangeArrowheads="1"/>
              </p:cNvSpPr>
              <p:nvPr/>
            </p:nvSpPr>
            <p:spPr bwMode="auto">
              <a:xfrm>
                <a:off x="0" y="61913"/>
                <a:ext cx="461963" cy="268288"/>
              </a:xfrm>
              <a:custGeom>
                <a:avLst/>
                <a:gdLst>
                  <a:gd name="T0" fmla="*/ 0 w 291"/>
                  <a:gd name="T1" fmla="*/ 0 h 169"/>
                  <a:gd name="T2" fmla="*/ 0 w 291"/>
                  <a:gd name="T3" fmla="*/ 169 h 169"/>
                  <a:gd name="T4" fmla="*/ 291 w 291"/>
                  <a:gd name="T5" fmla="*/ 169 h 169"/>
                  <a:gd name="T6" fmla="*/ 291 w 291"/>
                  <a:gd name="T7" fmla="*/ 0 h 169"/>
                  <a:gd name="T8" fmla="*/ 146 w 291"/>
                  <a:gd name="T9" fmla="*/ 105 h 169"/>
                  <a:gd name="T10" fmla="*/ 0 w 291"/>
                  <a:gd name="T11" fmla="*/ 0 h 169"/>
                  <a:gd name="T12" fmla="*/ 0 60000 65536"/>
                  <a:gd name="T13" fmla="*/ 0 60000 65536"/>
                  <a:gd name="T14" fmla="*/ 0 60000 65536"/>
                  <a:gd name="T15" fmla="*/ 0 60000 65536"/>
                  <a:gd name="T16" fmla="*/ 0 60000 65536"/>
                  <a:gd name="T17" fmla="*/ 0 60000 65536"/>
                  <a:gd name="T18" fmla="*/ 0 w 291"/>
                  <a:gd name="T19" fmla="*/ 0 h 169"/>
                  <a:gd name="T20" fmla="*/ 291 w 291"/>
                  <a:gd name="T21" fmla="*/ 169 h 169"/>
                </a:gdLst>
                <a:ahLst/>
                <a:cxnLst>
                  <a:cxn ang="T12">
                    <a:pos x="T0" y="T1"/>
                  </a:cxn>
                  <a:cxn ang="T13">
                    <a:pos x="T2" y="T3"/>
                  </a:cxn>
                  <a:cxn ang="T14">
                    <a:pos x="T4" y="T5"/>
                  </a:cxn>
                  <a:cxn ang="T15">
                    <a:pos x="T6" y="T7"/>
                  </a:cxn>
                  <a:cxn ang="T16">
                    <a:pos x="T8" y="T9"/>
                  </a:cxn>
                  <a:cxn ang="T17">
                    <a:pos x="T10" y="T11"/>
                  </a:cxn>
                </a:cxnLst>
                <a:rect l="T18" t="T19" r="T20" b="T21"/>
                <a:pathLst>
                  <a:path w="291" h="169">
                    <a:moveTo>
                      <a:pt x="0" y="0"/>
                    </a:moveTo>
                    <a:lnTo>
                      <a:pt x="0" y="169"/>
                    </a:lnTo>
                    <a:lnTo>
                      <a:pt x="291" y="169"/>
                    </a:lnTo>
                    <a:lnTo>
                      <a:pt x="291" y="0"/>
                    </a:lnTo>
                    <a:lnTo>
                      <a:pt x="146" y="105"/>
                    </a:lnTo>
                    <a:lnTo>
                      <a:pt x="0"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87" name="Freeform 14"/>
              <p:cNvSpPr>
                <a:spLocks noChangeArrowheads="1"/>
              </p:cNvSpPr>
              <p:nvPr/>
            </p:nvSpPr>
            <p:spPr bwMode="auto">
              <a:xfrm>
                <a:off x="0" y="0"/>
                <a:ext cx="461963" cy="192088"/>
              </a:xfrm>
              <a:custGeom>
                <a:avLst/>
                <a:gdLst>
                  <a:gd name="T0" fmla="*/ 291 w 291"/>
                  <a:gd name="T1" fmla="*/ 17 h 121"/>
                  <a:gd name="T2" fmla="*/ 291 w 291"/>
                  <a:gd name="T3" fmla="*/ 0 h 121"/>
                  <a:gd name="T4" fmla="*/ 0 w 291"/>
                  <a:gd name="T5" fmla="*/ 0 h 121"/>
                  <a:gd name="T6" fmla="*/ 0 w 291"/>
                  <a:gd name="T7" fmla="*/ 17 h 121"/>
                  <a:gd name="T8" fmla="*/ 146 w 291"/>
                  <a:gd name="T9" fmla="*/ 121 h 121"/>
                  <a:gd name="T10" fmla="*/ 291 w 291"/>
                  <a:gd name="T11" fmla="*/ 17 h 121"/>
                  <a:gd name="T12" fmla="*/ 0 60000 65536"/>
                  <a:gd name="T13" fmla="*/ 0 60000 65536"/>
                  <a:gd name="T14" fmla="*/ 0 60000 65536"/>
                  <a:gd name="T15" fmla="*/ 0 60000 65536"/>
                  <a:gd name="T16" fmla="*/ 0 60000 65536"/>
                  <a:gd name="T17" fmla="*/ 0 60000 65536"/>
                  <a:gd name="T18" fmla="*/ 0 w 291"/>
                  <a:gd name="T19" fmla="*/ 0 h 121"/>
                  <a:gd name="T20" fmla="*/ 291 w 291"/>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291" h="121">
                    <a:moveTo>
                      <a:pt x="291" y="17"/>
                    </a:moveTo>
                    <a:lnTo>
                      <a:pt x="291" y="0"/>
                    </a:lnTo>
                    <a:lnTo>
                      <a:pt x="0" y="0"/>
                    </a:lnTo>
                    <a:lnTo>
                      <a:pt x="0" y="17"/>
                    </a:lnTo>
                    <a:lnTo>
                      <a:pt x="146" y="121"/>
                    </a:lnTo>
                    <a:lnTo>
                      <a:pt x="291" y="17"/>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88" name="组合 18"/>
          <p:cNvGrpSpPr/>
          <p:nvPr/>
        </p:nvGrpSpPr>
        <p:grpSpPr bwMode="auto">
          <a:xfrm>
            <a:off x="7032625" y="2082800"/>
            <a:ext cx="300038" cy="301625"/>
            <a:chOff x="0" y="0"/>
            <a:chExt cx="225931" cy="226411"/>
          </a:xfrm>
          <a:gradFill>
            <a:gsLst>
              <a:gs pos="100000">
                <a:srgbClr val="004B7D"/>
              </a:gs>
              <a:gs pos="0">
                <a:srgbClr val="4BAF31"/>
              </a:gs>
            </a:gsLst>
            <a:lin ang="0" scaled="0"/>
          </a:gradFill>
        </p:grpSpPr>
        <p:sp>
          <p:nvSpPr>
            <p:cNvPr id="89" name="Freeform 14"/>
            <p:cNvSpPr>
              <a:spLocks noEditPoints="1" noChangeArrowheads="1"/>
            </p:cNvSpPr>
            <p:nvPr/>
          </p:nvSpPr>
          <p:spPr bwMode="auto">
            <a:xfrm>
              <a:off x="0" y="0"/>
              <a:ext cx="225931" cy="226411"/>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nvGrpSpPr>
            <p:cNvPr id="90" name="Group 92"/>
            <p:cNvGrpSpPr/>
            <p:nvPr/>
          </p:nvGrpSpPr>
          <p:grpSpPr bwMode="auto">
            <a:xfrm>
              <a:off x="49675" y="70588"/>
              <a:ext cx="136835" cy="85234"/>
              <a:chOff x="0" y="0"/>
              <a:chExt cx="471488" cy="293688"/>
            </a:xfrm>
            <a:grpFill/>
          </p:grpSpPr>
          <p:sp>
            <p:nvSpPr>
              <p:cNvPr id="91" name="Freeform 8"/>
              <p:cNvSpPr>
                <a:spLocks noEditPoints="1" noChangeArrowheads="1"/>
              </p:cNvSpPr>
              <p:nvPr/>
            </p:nvSpPr>
            <p:spPr bwMode="auto">
              <a:xfrm>
                <a:off x="0" y="0"/>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92" name="Rectangle 9"/>
              <p:cNvSpPr>
                <a:spLocks noChangeArrowheads="1"/>
              </p:cNvSpPr>
              <p:nvPr/>
            </p:nvSpPr>
            <p:spPr bwMode="auto">
              <a:xfrm>
                <a:off x="63500" y="63500"/>
                <a:ext cx="90488" cy="166688"/>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93" name="Rectangle 10"/>
              <p:cNvSpPr>
                <a:spLocks noChangeArrowheads="1"/>
              </p:cNvSpPr>
              <p:nvPr/>
            </p:nvSpPr>
            <p:spPr bwMode="auto">
              <a:xfrm>
                <a:off x="169862" y="63500"/>
                <a:ext cx="85725" cy="166688"/>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grpSp>
        <p:nvGrpSpPr>
          <p:cNvPr id="94" name="组合 15"/>
          <p:cNvGrpSpPr/>
          <p:nvPr/>
        </p:nvGrpSpPr>
        <p:grpSpPr bwMode="auto">
          <a:xfrm>
            <a:off x="5365750" y="1720850"/>
            <a:ext cx="301625" cy="301625"/>
            <a:chOff x="0" y="0"/>
            <a:chExt cx="225931" cy="226411"/>
          </a:xfrm>
          <a:gradFill>
            <a:gsLst>
              <a:gs pos="100000">
                <a:srgbClr val="004B7D"/>
              </a:gs>
              <a:gs pos="0">
                <a:srgbClr val="4BAF31"/>
              </a:gs>
            </a:gsLst>
            <a:lin ang="0" scaled="0"/>
          </a:gradFill>
        </p:grpSpPr>
        <p:sp>
          <p:nvSpPr>
            <p:cNvPr id="95" name="Freeform 16"/>
            <p:cNvSpPr>
              <a:spLocks noEditPoints="1" noChangeArrowheads="1"/>
            </p:cNvSpPr>
            <p:nvPr/>
          </p:nvSpPr>
          <p:spPr bwMode="auto">
            <a:xfrm>
              <a:off x="0" y="0"/>
              <a:ext cx="225931" cy="226411"/>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96" name="Freeform 10"/>
            <p:cNvSpPr>
              <a:spLocks noEditPoints="1" noChangeArrowheads="1"/>
            </p:cNvSpPr>
            <p:nvPr/>
          </p:nvSpPr>
          <p:spPr bwMode="auto">
            <a:xfrm>
              <a:off x="47088" y="42415"/>
              <a:ext cx="128908" cy="113296"/>
            </a:xfrm>
            <a:custGeom>
              <a:avLst/>
              <a:gdLst>
                <a:gd name="T0" fmla="*/ 121 w 122"/>
                <a:gd name="T1" fmla="*/ 103 h 107"/>
                <a:gd name="T2" fmla="*/ 63 w 122"/>
                <a:gd name="T3" fmla="*/ 1 h 107"/>
                <a:gd name="T4" fmla="*/ 61 w 122"/>
                <a:gd name="T5" fmla="*/ 0 h 107"/>
                <a:gd name="T6" fmla="*/ 59 w 122"/>
                <a:gd name="T7" fmla="*/ 1 h 107"/>
                <a:gd name="T8" fmla="*/ 1 w 122"/>
                <a:gd name="T9" fmla="*/ 103 h 107"/>
                <a:gd name="T10" fmla="*/ 0 w 122"/>
                <a:gd name="T11" fmla="*/ 105 h 107"/>
                <a:gd name="T12" fmla="*/ 0 w 122"/>
                <a:gd name="T13" fmla="*/ 106 h 107"/>
                <a:gd name="T14" fmla="*/ 3 w 122"/>
                <a:gd name="T15" fmla="*/ 107 h 107"/>
                <a:gd name="T16" fmla="*/ 119 w 122"/>
                <a:gd name="T17" fmla="*/ 107 h 107"/>
                <a:gd name="T18" fmla="*/ 121 w 122"/>
                <a:gd name="T19" fmla="*/ 106 h 107"/>
                <a:gd name="T20" fmla="*/ 121 w 122"/>
                <a:gd name="T21" fmla="*/ 103 h 107"/>
                <a:gd name="T22" fmla="*/ 55 w 122"/>
                <a:gd name="T23" fmla="*/ 38 h 107"/>
                <a:gd name="T24" fmla="*/ 67 w 122"/>
                <a:gd name="T25" fmla="*/ 38 h 107"/>
                <a:gd name="T26" fmla="*/ 67 w 122"/>
                <a:gd name="T27" fmla="*/ 76 h 107"/>
                <a:gd name="T28" fmla="*/ 55 w 122"/>
                <a:gd name="T29" fmla="*/ 76 h 107"/>
                <a:gd name="T30" fmla="*/ 55 w 122"/>
                <a:gd name="T31" fmla="*/ 38 h 107"/>
                <a:gd name="T32" fmla="*/ 61 w 122"/>
                <a:gd name="T33" fmla="*/ 97 h 107"/>
                <a:gd name="T34" fmla="*/ 55 w 122"/>
                <a:gd name="T35" fmla="*/ 91 h 107"/>
                <a:gd name="T36" fmla="*/ 61 w 122"/>
                <a:gd name="T37" fmla="*/ 86 h 107"/>
                <a:gd name="T38" fmla="*/ 67 w 122"/>
                <a:gd name="T39" fmla="*/ 91 h 107"/>
                <a:gd name="T40" fmla="*/ 61 w 122"/>
                <a:gd name="T41" fmla="*/ 97 h 10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2"/>
                <a:gd name="T64" fmla="*/ 0 h 107"/>
                <a:gd name="T65" fmla="*/ 122 w 122"/>
                <a:gd name="T66" fmla="*/ 107 h 10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2" h="107">
                  <a:moveTo>
                    <a:pt x="121" y="103"/>
                  </a:moveTo>
                  <a:cubicBezTo>
                    <a:pt x="63" y="1"/>
                    <a:pt x="63" y="1"/>
                    <a:pt x="63" y="1"/>
                  </a:cubicBezTo>
                  <a:cubicBezTo>
                    <a:pt x="63" y="1"/>
                    <a:pt x="62" y="0"/>
                    <a:pt x="61" y="0"/>
                  </a:cubicBezTo>
                  <a:cubicBezTo>
                    <a:pt x="60" y="0"/>
                    <a:pt x="59" y="1"/>
                    <a:pt x="59" y="1"/>
                  </a:cubicBezTo>
                  <a:cubicBezTo>
                    <a:pt x="1" y="103"/>
                    <a:pt x="1" y="103"/>
                    <a:pt x="1" y="103"/>
                  </a:cubicBezTo>
                  <a:cubicBezTo>
                    <a:pt x="0" y="104"/>
                    <a:pt x="0" y="104"/>
                    <a:pt x="0" y="105"/>
                  </a:cubicBezTo>
                  <a:cubicBezTo>
                    <a:pt x="0" y="106"/>
                    <a:pt x="0" y="106"/>
                    <a:pt x="0" y="106"/>
                  </a:cubicBezTo>
                  <a:cubicBezTo>
                    <a:pt x="1" y="107"/>
                    <a:pt x="2" y="107"/>
                    <a:pt x="3" y="107"/>
                  </a:cubicBezTo>
                  <a:cubicBezTo>
                    <a:pt x="119" y="107"/>
                    <a:pt x="119" y="107"/>
                    <a:pt x="119" y="107"/>
                  </a:cubicBezTo>
                  <a:cubicBezTo>
                    <a:pt x="120" y="107"/>
                    <a:pt x="121" y="107"/>
                    <a:pt x="121" y="106"/>
                  </a:cubicBezTo>
                  <a:cubicBezTo>
                    <a:pt x="122" y="105"/>
                    <a:pt x="122" y="104"/>
                    <a:pt x="121" y="103"/>
                  </a:cubicBezTo>
                  <a:close/>
                  <a:moveTo>
                    <a:pt x="55" y="38"/>
                  </a:moveTo>
                  <a:cubicBezTo>
                    <a:pt x="67" y="38"/>
                    <a:pt x="67" y="38"/>
                    <a:pt x="67" y="38"/>
                  </a:cubicBezTo>
                  <a:cubicBezTo>
                    <a:pt x="67" y="76"/>
                    <a:pt x="67" y="76"/>
                    <a:pt x="67" y="76"/>
                  </a:cubicBezTo>
                  <a:cubicBezTo>
                    <a:pt x="55" y="76"/>
                    <a:pt x="55" y="76"/>
                    <a:pt x="55" y="76"/>
                  </a:cubicBezTo>
                  <a:lnTo>
                    <a:pt x="55" y="38"/>
                  </a:lnTo>
                  <a:close/>
                  <a:moveTo>
                    <a:pt x="61" y="97"/>
                  </a:moveTo>
                  <a:cubicBezTo>
                    <a:pt x="57" y="97"/>
                    <a:pt x="55" y="95"/>
                    <a:pt x="55" y="91"/>
                  </a:cubicBezTo>
                  <a:cubicBezTo>
                    <a:pt x="55" y="88"/>
                    <a:pt x="57" y="86"/>
                    <a:pt x="61" y="86"/>
                  </a:cubicBezTo>
                  <a:cubicBezTo>
                    <a:pt x="65" y="86"/>
                    <a:pt x="67" y="88"/>
                    <a:pt x="67" y="91"/>
                  </a:cubicBezTo>
                  <a:cubicBezTo>
                    <a:pt x="67" y="95"/>
                    <a:pt x="65" y="97"/>
                    <a:pt x="61" y="9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97" name="组合 16"/>
          <p:cNvGrpSpPr/>
          <p:nvPr/>
        </p:nvGrpSpPr>
        <p:grpSpPr bwMode="auto">
          <a:xfrm>
            <a:off x="4795838" y="2347913"/>
            <a:ext cx="300037" cy="301625"/>
            <a:chOff x="0" y="0"/>
            <a:chExt cx="225931" cy="226411"/>
          </a:xfrm>
          <a:gradFill>
            <a:gsLst>
              <a:gs pos="100000">
                <a:srgbClr val="004B7D"/>
              </a:gs>
              <a:gs pos="0">
                <a:srgbClr val="4BAF31"/>
              </a:gs>
            </a:gsLst>
            <a:lin ang="0" scaled="0"/>
          </a:gradFill>
        </p:grpSpPr>
        <p:sp>
          <p:nvSpPr>
            <p:cNvPr id="98" name="Freeform 15"/>
            <p:cNvSpPr>
              <a:spLocks noEditPoints="1" noChangeArrowheads="1"/>
            </p:cNvSpPr>
            <p:nvPr/>
          </p:nvSpPr>
          <p:spPr bwMode="auto">
            <a:xfrm>
              <a:off x="0" y="0"/>
              <a:ext cx="225931" cy="226411"/>
            </a:xfrm>
            <a:custGeom>
              <a:avLst/>
              <a:gdLst>
                <a:gd name="T0" fmla="*/ 1043 w 1088"/>
                <a:gd name="T1" fmla="*/ 507 h 1090"/>
                <a:gd name="T2" fmla="*/ 1036 w 1088"/>
                <a:gd name="T3" fmla="*/ 455 h 1090"/>
                <a:gd name="T4" fmla="*/ 1024 w 1088"/>
                <a:gd name="T5" fmla="*/ 404 h 1090"/>
                <a:gd name="T6" fmla="*/ 1007 w 1088"/>
                <a:gd name="T7" fmla="*/ 355 h 1090"/>
                <a:gd name="T8" fmla="*/ 984 w 1088"/>
                <a:gd name="T9" fmla="*/ 307 h 1090"/>
                <a:gd name="T10" fmla="*/ 957 w 1088"/>
                <a:gd name="T11" fmla="*/ 263 h 1090"/>
                <a:gd name="T12" fmla="*/ 925 w 1088"/>
                <a:gd name="T13" fmla="*/ 221 h 1090"/>
                <a:gd name="T14" fmla="*/ 890 w 1088"/>
                <a:gd name="T15" fmla="*/ 183 h 1090"/>
                <a:gd name="T16" fmla="*/ 850 w 1088"/>
                <a:gd name="T17" fmla="*/ 149 h 1090"/>
                <a:gd name="T18" fmla="*/ 807 w 1088"/>
                <a:gd name="T19" fmla="*/ 119 h 1090"/>
                <a:gd name="T20" fmla="*/ 761 w 1088"/>
                <a:gd name="T21" fmla="*/ 93 h 1090"/>
                <a:gd name="T22" fmla="*/ 713 w 1088"/>
                <a:gd name="T23" fmla="*/ 73 h 1090"/>
                <a:gd name="T24" fmla="*/ 663 w 1088"/>
                <a:gd name="T25" fmla="*/ 58 h 1090"/>
                <a:gd name="T26" fmla="*/ 611 w 1088"/>
                <a:gd name="T27" fmla="*/ 48 h 1090"/>
                <a:gd name="T28" fmla="*/ 559 w 1088"/>
                <a:gd name="T29" fmla="*/ 44 h 1090"/>
                <a:gd name="T30" fmla="*/ 507 w 1088"/>
                <a:gd name="T31" fmla="*/ 45 h 1090"/>
                <a:gd name="T32" fmla="*/ 455 w 1088"/>
                <a:gd name="T33" fmla="*/ 52 h 1090"/>
                <a:gd name="T34" fmla="*/ 404 w 1088"/>
                <a:gd name="T35" fmla="*/ 64 h 1090"/>
                <a:gd name="T36" fmla="*/ 354 w 1088"/>
                <a:gd name="T37" fmla="*/ 81 h 1090"/>
                <a:gd name="T38" fmla="*/ 307 w 1088"/>
                <a:gd name="T39" fmla="*/ 104 h 1090"/>
                <a:gd name="T40" fmla="*/ 262 w 1088"/>
                <a:gd name="T41" fmla="*/ 131 h 1090"/>
                <a:gd name="T42" fmla="*/ 221 w 1088"/>
                <a:gd name="T43" fmla="*/ 163 h 1090"/>
                <a:gd name="T44" fmla="*/ 182 w 1088"/>
                <a:gd name="T45" fmla="*/ 199 h 1090"/>
                <a:gd name="T46" fmla="*/ 148 w 1088"/>
                <a:gd name="T47" fmla="*/ 238 h 1090"/>
                <a:gd name="T48" fmla="*/ 118 w 1088"/>
                <a:gd name="T49" fmla="*/ 282 h 1090"/>
                <a:gd name="T50" fmla="*/ 93 w 1088"/>
                <a:gd name="T51" fmla="*/ 328 h 1090"/>
                <a:gd name="T52" fmla="*/ 73 w 1088"/>
                <a:gd name="T53" fmla="*/ 376 h 1090"/>
                <a:gd name="T54" fmla="*/ 58 w 1088"/>
                <a:gd name="T55" fmla="*/ 426 h 1090"/>
                <a:gd name="T56" fmla="*/ 48 w 1088"/>
                <a:gd name="T57" fmla="*/ 478 h 1090"/>
                <a:gd name="T58" fmla="*/ 44 w 1088"/>
                <a:gd name="T59" fmla="*/ 530 h 1090"/>
                <a:gd name="T60" fmla="*/ 45 w 1088"/>
                <a:gd name="T61" fmla="*/ 582 h 1090"/>
                <a:gd name="T62" fmla="*/ 52 w 1088"/>
                <a:gd name="T63" fmla="*/ 634 h 1090"/>
                <a:gd name="T64" fmla="*/ 64 w 1088"/>
                <a:gd name="T65" fmla="*/ 686 h 1090"/>
                <a:gd name="T66" fmla="*/ 81 w 1088"/>
                <a:gd name="T67" fmla="*/ 735 h 1090"/>
                <a:gd name="T68" fmla="*/ 104 w 1088"/>
                <a:gd name="T69" fmla="*/ 782 h 1090"/>
                <a:gd name="T70" fmla="*/ 131 w 1088"/>
                <a:gd name="T71" fmla="*/ 827 h 1090"/>
                <a:gd name="T72" fmla="*/ 163 w 1088"/>
                <a:gd name="T73" fmla="*/ 869 h 1090"/>
                <a:gd name="T74" fmla="*/ 198 w 1088"/>
                <a:gd name="T75" fmla="*/ 907 h 1090"/>
                <a:gd name="T76" fmla="*/ 238 w 1088"/>
                <a:gd name="T77" fmla="*/ 941 h 1090"/>
                <a:gd name="T78" fmla="*/ 281 w 1088"/>
                <a:gd name="T79" fmla="*/ 971 h 1090"/>
                <a:gd name="T80" fmla="*/ 327 w 1088"/>
                <a:gd name="T81" fmla="*/ 996 h 1090"/>
                <a:gd name="T82" fmla="*/ 375 w 1088"/>
                <a:gd name="T83" fmla="*/ 1017 h 1090"/>
                <a:gd name="T84" fmla="*/ 425 w 1088"/>
                <a:gd name="T85" fmla="*/ 1032 h 1090"/>
                <a:gd name="T86" fmla="*/ 477 w 1088"/>
                <a:gd name="T87" fmla="*/ 1041 h 1090"/>
                <a:gd name="T88" fmla="*/ 529 w 1088"/>
                <a:gd name="T89" fmla="*/ 1046 h 1090"/>
                <a:gd name="T90" fmla="*/ 581 w 1088"/>
                <a:gd name="T91" fmla="*/ 1045 h 1090"/>
                <a:gd name="T92" fmla="*/ 633 w 1088"/>
                <a:gd name="T93" fmla="*/ 1038 h 1090"/>
                <a:gd name="T94" fmla="*/ 684 w 1088"/>
                <a:gd name="T95" fmla="*/ 1026 h 1090"/>
                <a:gd name="T96" fmla="*/ 734 w 1088"/>
                <a:gd name="T97" fmla="*/ 1009 h 1090"/>
                <a:gd name="T98" fmla="*/ 781 w 1088"/>
                <a:gd name="T99" fmla="*/ 986 h 1090"/>
                <a:gd name="T100" fmla="*/ 826 w 1088"/>
                <a:gd name="T101" fmla="*/ 959 h 1090"/>
                <a:gd name="T102" fmla="*/ 867 w 1088"/>
                <a:gd name="T103" fmla="*/ 927 h 1090"/>
                <a:gd name="T104" fmla="*/ 905 w 1088"/>
                <a:gd name="T105" fmla="*/ 891 h 1090"/>
                <a:gd name="T106" fmla="*/ 940 w 1088"/>
                <a:gd name="T107" fmla="*/ 851 h 1090"/>
                <a:gd name="T108" fmla="*/ 969 w 1088"/>
                <a:gd name="T109" fmla="*/ 808 h 1090"/>
                <a:gd name="T110" fmla="*/ 995 w 1088"/>
                <a:gd name="T111" fmla="*/ 762 h 1090"/>
                <a:gd name="T112" fmla="*/ 1015 w 1088"/>
                <a:gd name="T113" fmla="*/ 714 h 1090"/>
                <a:gd name="T114" fmla="*/ 1030 w 1088"/>
                <a:gd name="T115" fmla="*/ 664 h 1090"/>
                <a:gd name="T116" fmla="*/ 1040 w 1088"/>
                <a:gd name="T117" fmla="*/ 612 h 1090"/>
                <a:gd name="T118" fmla="*/ 1044 w 1088"/>
                <a:gd name="T119" fmla="*/ 56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99" name="Freeform 13"/>
            <p:cNvSpPr>
              <a:spLocks noEditPoints="1" noChangeArrowheads="1"/>
            </p:cNvSpPr>
            <p:nvPr/>
          </p:nvSpPr>
          <p:spPr bwMode="auto">
            <a:xfrm>
              <a:off x="52170" y="59505"/>
              <a:ext cx="121590" cy="107399"/>
            </a:xfrm>
            <a:custGeom>
              <a:avLst/>
              <a:gdLst>
                <a:gd name="T0" fmla="*/ 132 w 134"/>
                <a:gd name="T1" fmla="*/ 16 h 118"/>
                <a:gd name="T2" fmla="*/ 120 w 134"/>
                <a:gd name="T3" fmla="*/ 4 h 118"/>
                <a:gd name="T4" fmla="*/ 115 w 134"/>
                <a:gd name="T5" fmla="*/ 4 h 118"/>
                <a:gd name="T6" fmla="*/ 113 w 134"/>
                <a:gd name="T7" fmla="*/ 8 h 118"/>
                <a:gd name="T8" fmla="*/ 111 w 134"/>
                <a:gd name="T9" fmla="*/ 8 h 118"/>
                <a:gd name="T10" fmla="*/ 111 w 134"/>
                <a:gd name="T11" fmla="*/ 8 h 118"/>
                <a:gd name="T12" fmla="*/ 80 w 134"/>
                <a:gd name="T13" fmla="*/ 39 h 118"/>
                <a:gd name="T14" fmla="*/ 78 w 134"/>
                <a:gd name="T15" fmla="*/ 47 h 118"/>
                <a:gd name="T16" fmla="*/ 82 w 134"/>
                <a:gd name="T17" fmla="*/ 50 h 118"/>
                <a:gd name="T18" fmla="*/ 82 w 134"/>
                <a:gd name="T19" fmla="*/ 50 h 118"/>
                <a:gd name="T20" fmla="*/ 82 w 134"/>
                <a:gd name="T21" fmla="*/ 50 h 118"/>
                <a:gd name="T22" fmla="*/ 75 w 134"/>
                <a:gd name="T23" fmla="*/ 57 h 118"/>
                <a:gd name="T24" fmla="*/ 53 w 134"/>
                <a:gd name="T25" fmla="*/ 35 h 118"/>
                <a:gd name="T26" fmla="*/ 46 w 134"/>
                <a:gd name="T27" fmla="*/ 9 h 118"/>
                <a:gd name="T28" fmla="*/ 21 w 134"/>
                <a:gd name="T29" fmla="*/ 2 h 118"/>
                <a:gd name="T30" fmla="*/ 36 w 134"/>
                <a:gd name="T31" fmla="*/ 17 h 118"/>
                <a:gd name="T32" fmla="*/ 32 w 134"/>
                <a:gd name="T33" fmla="*/ 32 h 118"/>
                <a:gd name="T34" fmla="*/ 17 w 134"/>
                <a:gd name="T35" fmla="*/ 36 h 118"/>
                <a:gd name="T36" fmla="*/ 2 w 134"/>
                <a:gd name="T37" fmla="*/ 21 h 118"/>
                <a:gd name="T38" fmla="*/ 9 w 134"/>
                <a:gd name="T39" fmla="*/ 46 h 118"/>
                <a:gd name="T40" fmla="*/ 36 w 134"/>
                <a:gd name="T41" fmla="*/ 53 h 118"/>
                <a:gd name="T42" fmla="*/ 36 w 134"/>
                <a:gd name="T43" fmla="*/ 53 h 118"/>
                <a:gd name="T44" fmla="*/ 58 w 134"/>
                <a:gd name="T45" fmla="*/ 74 h 118"/>
                <a:gd name="T46" fmla="*/ 37 w 134"/>
                <a:gd name="T47" fmla="*/ 95 h 118"/>
                <a:gd name="T48" fmla="*/ 36 w 134"/>
                <a:gd name="T49" fmla="*/ 94 h 118"/>
                <a:gd name="T50" fmla="*/ 30 w 134"/>
                <a:gd name="T51" fmla="*/ 99 h 118"/>
                <a:gd name="T52" fmla="*/ 20 w 134"/>
                <a:gd name="T53" fmla="*/ 114 h 118"/>
                <a:gd name="T54" fmla="*/ 23 w 134"/>
                <a:gd name="T55" fmla="*/ 116 h 118"/>
                <a:gd name="T56" fmla="*/ 38 w 134"/>
                <a:gd name="T57" fmla="*/ 107 h 118"/>
                <a:gd name="T58" fmla="*/ 43 w 134"/>
                <a:gd name="T59" fmla="*/ 101 h 118"/>
                <a:gd name="T60" fmla="*/ 42 w 134"/>
                <a:gd name="T61" fmla="*/ 100 h 118"/>
                <a:gd name="T62" fmla="*/ 62 w 134"/>
                <a:gd name="T63" fmla="*/ 79 h 118"/>
                <a:gd name="T64" fmla="*/ 98 w 134"/>
                <a:gd name="T65" fmla="*/ 114 h 118"/>
                <a:gd name="T66" fmla="*/ 106 w 134"/>
                <a:gd name="T67" fmla="*/ 118 h 118"/>
                <a:gd name="T68" fmla="*/ 115 w 134"/>
                <a:gd name="T69" fmla="*/ 114 h 118"/>
                <a:gd name="T70" fmla="*/ 115 w 134"/>
                <a:gd name="T71" fmla="*/ 97 h 118"/>
                <a:gd name="T72" fmla="*/ 80 w 134"/>
                <a:gd name="T73" fmla="*/ 62 h 118"/>
                <a:gd name="T74" fmla="*/ 87 w 134"/>
                <a:gd name="T75" fmla="*/ 55 h 118"/>
                <a:gd name="T76" fmla="*/ 90 w 134"/>
                <a:gd name="T77" fmla="*/ 58 h 118"/>
                <a:gd name="T78" fmla="*/ 97 w 134"/>
                <a:gd name="T79" fmla="*/ 56 h 118"/>
                <a:gd name="T80" fmla="*/ 127 w 134"/>
                <a:gd name="T81" fmla="*/ 26 h 118"/>
                <a:gd name="T82" fmla="*/ 128 w 134"/>
                <a:gd name="T83" fmla="*/ 25 h 118"/>
                <a:gd name="T84" fmla="*/ 128 w 134"/>
                <a:gd name="T85" fmla="*/ 25 h 118"/>
                <a:gd name="T86" fmla="*/ 129 w 134"/>
                <a:gd name="T87" fmla="*/ 23 h 118"/>
                <a:gd name="T88" fmla="*/ 132 w 134"/>
                <a:gd name="T89" fmla="*/ 22 h 118"/>
                <a:gd name="T90" fmla="*/ 132 w 134"/>
                <a:gd name="T91" fmla="*/ 16 h 118"/>
                <a:gd name="T92" fmla="*/ 108 w 134"/>
                <a:gd name="T93" fmla="*/ 103 h 118"/>
                <a:gd name="T94" fmla="*/ 112 w 134"/>
                <a:gd name="T95" fmla="*/ 108 h 118"/>
                <a:gd name="T96" fmla="*/ 108 w 134"/>
                <a:gd name="T97" fmla="*/ 112 h 118"/>
                <a:gd name="T98" fmla="*/ 103 w 134"/>
                <a:gd name="T99" fmla="*/ 108 h 118"/>
                <a:gd name="T100" fmla="*/ 108 w 134"/>
                <a:gd name="T101" fmla="*/ 103 h 118"/>
                <a:gd name="T102" fmla="*/ 90 w 134"/>
                <a:gd name="T103" fmla="*/ 41 h 118"/>
                <a:gd name="T104" fmla="*/ 88 w 134"/>
                <a:gd name="T105" fmla="*/ 39 h 118"/>
                <a:gd name="T106" fmla="*/ 111 w 134"/>
                <a:gd name="T107" fmla="*/ 16 h 118"/>
                <a:gd name="T108" fmla="*/ 113 w 134"/>
                <a:gd name="T109" fmla="*/ 18 h 118"/>
                <a:gd name="T110" fmla="*/ 90 w 134"/>
                <a:gd name="T111" fmla="*/ 41 h 118"/>
                <a:gd name="T112" fmla="*/ 98 w 134"/>
                <a:gd name="T113" fmla="*/ 48 h 118"/>
                <a:gd name="T114" fmla="*/ 96 w 134"/>
                <a:gd name="T115" fmla="*/ 46 h 118"/>
                <a:gd name="T116" fmla="*/ 118 w 134"/>
                <a:gd name="T117" fmla="*/ 23 h 118"/>
                <a:gd name="T118" fmla="*/ 120 w 134"/>
                <a:gd name="T119" fmla="*/ 25 h 118"/>
                <a:gd name="T120" fmla="*/ 98 w 134"/>
                <a:gd name="T121" fmla="*/ 48 h 11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4"/>
                <a:gd name="T184" fmla="*/ 0 h 118"/>
                <a:gd name="T185" fmla="*/ 134 w 134"/>
                <a:gd name="T186" fmla="*/ 118 h 11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4" h="118">
                  <a:moveTo>
                    <a:pt x="132" y="16"/>
                  </a:moveTo>
                  <a:cubicBezTo>
                    <a:pt x="120" y="4"/>
                    <a:pt x="120" y="4"/>
                    <a:pt x="120" y="4"/>
                  </a:cubicBezTo>
                  <a:cubicBezTo>
                    <a:pt x="119" y="2"/>
                    <a:pt x="116" y="2"/>
                    <a:pt x="115" y="4"/>
                  </a:cubicBezTo>
                  <a:cubicBezTo>
                    <a:pt x="114" y="5"/>
                    <a:pt x="113" y="6"/>
                    <a:pt x="113" y="8"/>
                  </a:cubicBezTo>
                  <a:cubicBezTo>
                    <a:pt x="113" y="8"/>
                    <a:pt x="112" y="8"/>
                    <a:pt x="111" y="8"/>
                  </a:cubicBezTo>
                  <a:cubicBezTo>
                    <a:pt x="111" y="8"/>
                    <a:pt x="111" y="8"/>
                    <a:pt x="111" y="8"/>
                  </a:cubicBezTo>
                  <a:cubicBezTo>
                    <a:pt x="80" y="39"/>
                    <a:pt x="80" y="39"/>
                    <a:pt x="80" y="39"/>
                  </a:cubicBezTo>
                  <a:cubicBezTo>
                    <a:pt x="81" y="42"/>
                    <a:pt x="80" y="44"/>
                    <a:pt x="78" y="47"/>
                  </a:cubicBezTo>
                  <a:cubicBezTo>
                    <a:pt x="82" y="50"/>
                    <a:pt x="82" y="50"/>
                    <a:pt x="82" y="50"/>
                  </a:cubicBezTo>
                  <a:cubicBezTo>
                    <a:pt x="82" y="50"/>
                    <a:pt x="82" y="50"/>
                    <a:pt x="82" y="50"/>
                  </a:cubicBezTo>
                  <a:cubicBezTo>
                    <a:pt x="82" y="50"/>
                    <a:pt x="82" y="50"/>
                    <a:pt x="82" y="50"/>
                  </a:cubicBezTo>
                  <a:cubicBezTo>
                    <a:pt x="75" y="57"/>
                    <a:pt x="75" y="57"/>
                    <a:pt x="75" y="57"/>
                  </a:cubicBezTo>
                  <a:cubicBezTo>
                    <a:pt x="53" y="35"/>
                    <a:pt x="53" y="35"/>
                    <a:pt x="53" y="35"/>
                  </a:cubicBezTo>
                  <a:cubicBezTo>
                    <a:pt x="56" y="26"/>
                    <a:pt x="53" y="16"/>
                    <a:pt x="46" y="9"/>
                  </a:cubicBezTo>
                  <a:cubicBezTo>
                    <a:pt x="39"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39"/>
                    <a:pt x="9" y="46"/>
                  </a:cubicBezTo>
                  <a:cubicBezTo>
                    <a:pt x="16" y="54"/>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0" y="99"/>
                    <a:pt x="30" y="99"/>
                    <a:pt x="30" y="99"/>
                  </a:cubicBezTo>
                  <a:cubicBezTo>
                    <a:pt x="20" y="114"/>
                    <a:pt x="20" y="114"/>
                    <a:pt x="20" y="114"/>
                  </a:cubicBezTo>
                  <a:cubicBezTo>
                    <a:pt x="23" y="116"/>
                    <a:pt x="23" y="116"/>
                    <a:pt x="23" y="116"/>
                  </a:cubicBezTo>
                  <a:cubicBezTo>
                    <a:pt x="38" y="107"/>
                    <a:pt x="38" y="107"/>
                    <a:pt x="38" y="107"/>
                  </a:cubicBezTo>
                  <a:cubicBezTo>
                    <a:pt x="43" y="101"/>
                    <a:pt x="43" y="101"/>
                    <a:pt x="43" y="101"/>
                  </a:cubicBezTo>
                  <a:cubicBezTo>
                    <a:pt x="42" y="100"/>
                    <a:pt x="42" y="100"/>
                    <a:pt x="42" y="100"/>
                  </a:cubicBezTo>
                  <a:cubicBezTo>
                    <a:pt x="62" y="79"/>
                    <a:pt x="62" y="79"/>
                    <a:pt x="62" y="79"/>
                  </a:cubicBezTo>
                  <a:cubicBezTo>
                    <a:pt x="98" y="114"/>
                    <a:pt x="98" y="114"/>
                    <a:pt x="98" y="114"/>
                  </a:cubicBezTo>
                  <a:cubicBezTo>
                    <a:pt x="100" y="117"/>
                    <a:pt x="103" y="118"/>
                    <a:pt x="106" y="118"/>
                  </a:cubicBezTo>
                  <a:cubicBezTo>
                    <a:pt x="110" y="118"/>
                    <a:pt x="113" y="117"/>
                    <a:pt x="115" y="114"/>
                  </a:cubicBezTo>
                  <a:cubicBezTo>
                    <a:pt x="120" y="110"/>
                    <a:pt x="120" y="102"/>
                    <a:pt x="115" y="97"/>
                  </a:cubicBezTo>
                  <a:cubicBezTo>
                    <a:pt x="80" y="62"/>
                    <a:pt x="80" y="62"/>
                    <a:pt x="80" y="62"/>
                  </a:cubicBezTo>
                  <a:cubicBezTo>
                    <a:pt x="87" y="55"/>
                    <a:pt x="87" y="55"/>
                    <a:pt x="87" y="55"/>
                  </a:cubicBezTo>
                  <a:cubicBezTo>
                    <a:pt x="90" y="58"/>
                    <a:pt x="90" y="58"/>
                    <a:pt x="90" y="58"/>
                  </a:cubicBezTo>
                  <a:cubicBezTo>
                    <a:pt x="92" y="56"/>
                    <a:pt x="95" y="56"/>
                    <a:pt x="97" y="56"/>
                  </a:cubicBezTo>
                  <a:cubicBezTo>
                    <a:pt x="127" y="26"/>
                    <a:pt x="127" y="26"/>
                    <a:pt x="127" y="26"/>
                  </a:cubicBezTo>
                  <a:cubicBezTo>
                    <a:pt x="128" y="25"/>
                    <a:pt x="128" y="25"/>
                    <a:pt x="128" y="25"/>
                  </a:cubicBezTo>
                  <a:cubicBezTo>
                    <a:pt x="128" y="25"/>
                    <a:pt x="128" y="25"/>
                    <a:pt x="128" y="25"/>
                  </a:cubicBezTo>
                  <a:cubicBezTo>
                    <a:pt x="128" y="25"/>
                    <a:pt x="129" y="24"/>
                    <a:pt x="129" y="23"/>
                  </a:cubicBezTo>
                  <a:cubicBezTo>
                    <a:pt x="130" y="23"/>
                    <a:pt x="131" y="23"/>
                    <a:pt x="132" y="22"/>
                  </a:cubicBezTo>
                  <a:cubicBezTo>
                    <a:pt x="134" y="20"/>
                    <a:pt x="134" y="17"/>
                    <a:pt x="132" y="16"/>
                  </a:cubicBezTo>
                  <a:close/>
                  <a:moveTo>
                    <a:pt x="108" y="103"/>
                  </a:moveTo>
                  <a:cubicBezTo>
                    <a:pt x="110" y="103"/>
                    <a:pt x="112" y="105"/>
                    <a:pt x="112" y="108"/>
                  </a:cubicBezTo>
                  <a:cubicBezTo>
                    <a:pt x="112" y="110"/>
                    <a:pt x="110" y="112"/>
                    <a:pt x="108" y="112"/>
                  </a:cubicBezTo>
                  <a:cubicBezTo>
                    <a:pt x="105" y="112"/>
                    <a:pt x="103" y="110"/>
                    <a:pt x="103" y="108"/>
                  </a:cubicBezTo>
                  <a:cubicBezTo>
                    <a:pt x="103" y="105"/>
                    <a:pt x="105" y="103"/>
                    <a:pt x="108" y="103"/>
                  </a:cubicBezTo>
                  <a:close/>
                  <a:moveTo>
                    <a:pt x="90" y="41"/>
                  </a:moveTo>
                  <a:cubicBezTo>
                    <a:pt x="88" y="39"/>
                    <a:pt x="88" y="39"/>
                    <a:pt x="88" y="39"/>
                  </a:cubicBezTo>
                  <a:cubicBezTo>
                    <a:pt x="111" y="16"/>
                    <a:pt x="111" y="16"/>
                    <a:pt x="111" y="16"/>
                  </a:cubicBezTo>
                  <a:cubicBezTo>
                    <a:pt x="113" y="18"/>
                    <a:pt x="113" y="18"/>
                    <a:pt x="113" y="18"/>
                  </a:cubicBezTo>
                  <a:lnTo>
                    <a:pt x="90" y="41"/>
                  </a:lnTo>
                  <a:close/>
                  <a:moveTo>
                    <a:pt x="98" y="48"/>
                  </a:moveTo>
                  <a:cubicBezTo>
                    <a:pt x="96" y="46"/>
                    <a:pt x="96" y="46"/>
                    <a:pt x="96" y="46"/>
                  </a:cubicBezTo>
                  <a:cubicBezTo>
                    <a:pt x="118" y="23"/>
                    <a:pt x="118" y="23"/>
                    <a:pt x="118" y="23"/>
                  </a:cubicBezTo>
                  <a:cubicBezTo>
                    <a:pt x="120" y="25"/>
                    <a:pt x="120" y="25"/>
                    <a:pt x="120" y="25"/>
                  </a:cubicBezTo>
                  <a:lnTo>
                    <a:pt x="98" y="48"/>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100" name="Freeform 6"/>
          <p:cNvSpPr>
            <a:spLocks noChangeArrowheads="1"/>
          </p:cNvSpPr>
          <p:nvPr/>
        </p:nvSpPr>
        <p:spPr bwMode="auto">
          <a:xfrm>
            <a:off x="1819275" y="2420135"/>
            <a:ext cx="2809875" cy="129063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a:gsLst>
              <a:gs pos="100000">
                <a:srgbClr val="004B7D"/>
              </a:gs>
              <a:gs pos="0">
                <a:srgbClr val="4BAF31"/>
              </a:gs>
            </a:gsLst>
            <a:lin ang="0" scaled="0"/>
          </a:gradFill>
          <a:ln w="9525" cmpd="sng">
            <a:noFill/>
            <a:beve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01" name="Freeform 6"/>
          <p:cNvSpPr>
            <a:spLocks noChangeArrowheads="1"/>
          </p:cNvSpPr>
          <p:nvPr/>
        </p:nvSpPr>
        <p:spPr bwMode="auto">
          <a:xfrm>
            <a:off x="2190751" y="4216400"/>
            <a:ext cx="2809875" cy="131603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03" name="Freeform 6"/>
          <p:cNvSpPr>
            <a:spLocks noChangeArrowheads="1"/>
          </p:cNvSpPr>
          <p:nvPr/>
        </p:nvSpPr>
        <p:spPr bwMode="auto">
          <a:xfrm flipH="1">
            <a:off x="7705725" y="1668629"/>
            <a:ext cx="2809875" cy="129063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a:gsLst>
              <a:gs pos="100000">
                <a:srgbClr val="004B7D"/>
              </a:gs>
              <a:gs pos="0">
                <a:srgbClr val="4BAF31"/>
              </a:gs>
            </a:gsLst>
            <a:lin ang="0" scaled="0"/>
          </a:gradFill>
          <a:ln w="9525" cmpd="sng">
            <a:solidFill>
              <a:schemeClr val="bg1"/>
            </a:solidFill>
            <a:beve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04" name="Freeform 6"/>
          <p:cNvSpPr>
            <a:spLocks noChangeArrowheads="1"/>
          </p:cNvSpPr>
          <p:nvPr/>
        </p:nvSpPr>
        <p:spPr bwMode="auto">
          <a:xfrm flipH="1">
            <a:off x="7545388" y="3380380"/>
            <a:ext cx="2811463" cy="131603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a:gsLst>
              <a:gs pos="100000">
                <a:srgbClr val="004B7D"/>
              </a:gs>
              <a:gs pos="0">
                <a:srgbClr val="4BAF31"/>
              </a:gs>
            </a:gsLst>
            <a:lin ang="0" scaled="0"/>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06" name="矩形 160"/>
          <p:cNvSpPr>
            <a:spLocks noChangeArrowheads="1"/>
          </p:cNvSpPr>
          <p:nvPr/>
        </p:nvSpPr>
        <p:spPr bwMode="auto">
          <a:xfrm>
            <a:off x="3097213" y="2434423"/>
            <a:ext cx="13128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r" fontAlgn="base">
              <a:spcBef>
                <a:spcPct val="0"/>
              </a:spcBef>
              <a:spcAft>
                <a:spcPct val="0"/>
              </a:spcAft>
              <a:buFont typeface="Arial" panose="020B0604020202020204" pitchFamily="34" charset="0"/>
              <a:buNone/>
            </a:pPr>
            <a:r>
              <a:rPr lang="zh-CN" altLang="en-US"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输入内容</a:t>
            </a:r>
            <a:endParaRPr lang="en-US" altLang="zh-CN"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7" name="矩形 47"/>
          <p:cNvSpPr>
            <a:spLocks noChangeArrowheads="1"/>
          </p:cNvSpPr>
          <p:nvPr/>
        </p:nvSpPr>
        <p:spPr bwMode="auto">
          <a:xfrm>
            <a:off x="1819275" y="2832885"/>
            <a:ext cx="259715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1" tIns="45716" rIns="91431" bIns="4571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fontAlgn="base">
              <a:lnSpc>
                <a:spcPct val="120000"/>
              </a:lnSpc>
              <a:spcBef>
                <a:spcPct val="0"/>
              </a:spcBef>
              <a:spcAft>
                <a:spcPct val="0"/>
              </a:spcAft>
              <a:buFont typeface="Arial" panose="020B0604020202020204" pitchFamily="34" charset="0"/>
              <a:buNone/>
            </a:pPr>
            <a:r>
              <a:rPr lang="zh-CN" altLang="en-US" sz="140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在此录入图表的描述说明，在此录入图表的描述说明，在此录入图表的描述说明。</a:t>
            </a:r>
            <a:endParaRPr lang="zh-CN" altLang="en-US"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110" name="矩形 164"/>
          <p:cNvSpPr>
            <a:spLocks noChangeArrowheads="1"/>
          </p:cNvSpPr>
          <p:nvPr/>
        </p:nvSpPr>
        <p:spPr bwMode="auto">
          <a:xfrm>
            <a:off x="3405189" y="4232275"/>
            <a:ext cx="131286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r" fontAlgn="base">
              <a:spcBef>
                <a:spcPct val="0"/>
              </a:spcBef>
              <a:spcAft>
                <a:spcPct val="0"/>
              </a:spcAft>
              <a:buFont typeface="Arial" panose="020B0604020202020204" pitchFamily="34" charset="0"/>
              <a:buNone/>
            </a:pPr>
            <a:r>
              <a:rPr lang="zh-CN" altLang="en-US"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输入内容</a:t>
            </a:r>
            <a:endParaRPr lang="en-US" altLang="zh-CN"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11" name="矩形 47"/>
          <p:cNvSpPr>
            <a:spLocks noChangeArrowheads="1"/>
          </p:cNvSpPr>
          <p:nvPr/>
        </p:nvSpPr>
        <p:spPr bwMode="auto">
          <a:xfrm>
            <a:off x="2160589" y="4645025"/>
            <a:ext cx="2595562"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1" tIns="45716" rIns="91431" bIns="4571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fontAlgn="base">
              <a:lnSpc>
                <a:spcPct val="120000"/>
              </a:lnSpc>
              <a:spcBef>
                <a:spcPct val="0"/>
              </a:spcBef>
              <a:spcAft>
                <a:spcPct val="0"/>
              </a:spcAft>
              <a:buFont typeface="Arial" panose="020B0604020202020204" pitchFamily="34" charset="0"/>
              <a:buNone/>
            </a:pPr>
            <a:r>
              <a:rPr lang="zh-CN" altLang="en-US" sz="140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在此录入图表的描述说明，在此录入图表的描述说明，在此录入图表的描述说明。</a:t>
            </a:r>
            <a:endParaRPr lang="zh-CN" altLang="en-US"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112" name="矩形 166"/>
          <p:cNvSpPr>
            <a:spLocks noChangeArrowheads="1"/>
          </p:cNvSpPr>
          <p:nvPr/>
        </p:nvSpPr>
        <p:spPr bwMode="auto">
          <a:xfrm>
            <a:off x="7985125" y="1682917"/>
            <a:ext cx="13128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fontAlgn="base">
              <a:spcBef>
                <a:spcPct val="0"/>
              </a:spcBef>
              <a:spcAft>
                <a:spcPct val="0"/>
              </a:spcAft>
              <a:buFont typeface="Arial" panose="020B0604020202020204" pitchFamily="34" charset="0"/>
              <a:buNone/>
            </a:pPr>
            <a:r>
              <a:rPr lang="zh-CN" altLang="en-US"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输入内容</a:t>
            </a:r>
            <a:endParaRPr lang="en-US" altLang="zh-CN"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13" name="矩形 47"/>
          <p:cNvSpPr>
            <a:spLocks noChangeArrowheads="1"/>
          </p:cNvSpPr>
          <p:nvPr/>
        </p:nvSpPr>
        <p:spPr bwMode="auto">
          <a:xfrm>
            <a:off x="7959725" y="2081379"/>
            <a:ext cx="2595563"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1" tIns="45716" rIns="91431" bIns="4571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lnSpc>
                <a:spcPct val="120000"/>
              </a:lnSpc>
              <a:spcBef>
                <a:spcPct val="0"/>
              </a:spcBef>
              <a:spcAft>
                <a:spcPct val="0"/>
              </a:spcAft>
              <a:buFont typeface="Arial" panose="020B0604020202020204" pitchFamily="34" charset="0"/>
              <a:buNone/>
            </a:pPr>
            <a:r>
              <a:rPr lang="zh-CN" altLang="en-US" sz="140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在此录入图表的描述说明，在此录入图表的描述说明，在此录入图表的描述说明。</a:t>
            </a:r>
            <a:endParaRPr lang="zh-CN" altLang="en-US"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116" name="矩形 170"/>
          <p:cNvSpPr>
            <a:spLocks noChangeArrowheads="1"/>
          </p:cNvSpPr>
          <p:nvPr/>
        </p:nvSpPr>
        <p:spPr bwMode="auto">
          <a:xfrm>
            <a:off x="7840663" y="3412130"/>
            <a:ext cx="13144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fontAlgn="base">
              <a:spcBef>
                <a:spcPct val="0"/>
              </a:spcBef>
              <a:spcAft>
                <a:spcPct val="0"/>
              </a:spcAft>
              <a:buFont typeface="Arial" panose="020B0604020202020204" pitchFamily="34" charset="0"/>
              <a:buNone/>
            </a:pPr>
            <a:r>
              <a:rPr lang="zh-CN" altLang="en-US"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输入内容</a:t>
            </a:r>
            <a:endParaRPr lang="en-US" altLang="zh-CN"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17" name="矩形 47"/>
          <p:cNvSpPr>
            <a:spLocks noChangeArrowheads="1"/>
          </p:cNvSpPr>
          <p:nvPr/>
        </p:nvSpPr>
        <p:spPr bwMode="auto">
          <a:xfrm>
            <a:off x="7799388" y="3809005"/>
            <a:ext cx="2595563"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1" tIns="45716" rIns="91431" bIns="4571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lnSpc>
                <a:spcPct val="120000"/>
              </a:lnSpc>
              <a:spcBef>
                <a:spcPct val="0"/>
              </a:spcBef>
              <a:spcAft>
                <a:spcPct val="0"/>
              </a:spcAft>
              <a:buFont typeface="Arial" panose="020B0604020202020204" pitchFamily="34" charset="0"/>
              <a:buNone/>
            </a:pPr>
            <a:r>
              <a:rPr lang="zh-CN" altLang="en-US" sz="140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在此录入图表的描述说明，在此录入图表的描述说明，在此录入图表的描述说明。</a:t>
            </a:r>
            <a:endParaRPr lang="zh-CN" altLang="en-US"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nvGrpSpPr>
          <p:cNvPr id="125" name="组合 124"/>
          <p:cNvGrpSpPr/>
          <p:nvPr/>
        </p:nvGrpSpPr>
        <p:grpSpPr>
          <a:xfrm>
            <a:off x="568465" y="233770"/>
            <a:ext cx="2040416" cy="400110"/>
            <a:chOff x="378543" y="233770"/>
            <a:chExt cx="2040416" cy="400110"/>
          </a:xfrm>
        </p:grpSpPr>
        <p:sp>
          <p:nvSpPr>
            <p:cNvPr id="126"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127" name="组合 37"/>
            <p:cNvGrpSpPr/>
            <p:nvPr/>
          </p:nvGrpSpPr>
          <p:grpSpPr bwMode="auto">
            <a:xfrm rot="8400000">
              <a:off x="378543" y="364450"/>
              <a:ext cx="164225" cy="245348"/>
              <a:chOff x="0" y="0"/>
              <a:chExt cx="213756" cy="427512"/>
            </a:xfrm>
          </p:grpSpPr>
          <p:sp>
            <p:nvSpPr>
              <p:cNvPr id="128"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129"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250" fill="hold"/>
                                        <p:tgtEl>
                                          <p:spTgt spid="46"/>
                                        </p:tgtEl>
                                        <p:attrNameLst>
                                          <p:attrName>ppt_x</p:attrName>
                                        </p:attrNameLst>
                                      </p:cBhvr>
                                      <p:tavLst>
                                        <p:tav tm="0">
                                          <p:val>
                                            <p:strVal val="#ppt_x"/>
                                          </p:val>
                                        </p:tav>
                                        <p:tav tm="100000">
                                          <p:val>
                                            <p:strVal val="#ppt_x"/>
                                          </p:val>
                                        </p:tav>
                                      </p:tavLst>
                                    </p:anim>
                                    <p:anim calcmode="lin" valueType="num">
                                      <p:cBhvr>
                                        <p:cTn id="14" dur="250" fill="hold"/>
                                        <p:tgtEl>
                                          <p:spTgt spid="4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0"/>
                                        </p:tgtEl>
                                        <p:attrNameLst>
                                          <p:attrName>style.visibility</p:attrName>
                                        </p:attrNameLst>
                                      </p:cBhvr>
                                      <p:to>
                                        <p:strVal val="visible"/>
                                      </p:to>
                                    </p:set>
                                    <p:anim calcmode="lin" valueType="num">
                                      <p:cBhvr>
                                        <p:cTn id="17" dur="250" fill="hold"/>
                                        <p:tgtEl>
                                          <p:spTgt spid="80"/>
                                        </p:tgtEl>
                                        <p:attrNameLst>
                                          <p:attrName>ppt_x</p:attrName>
                                        </p:attrNameLst>
                                      </p:cBhvr>
                                      <p:tavLst>
                                        <p:tav tm="0">
                                          <p:val>
                                            <p:strVal val="#ppt_x"/>
                                          </p:val>
                                        </p:tav>
                                        <p:tav tm="100000">
                                          <p:val>
                                            <p:strVal val="#ppt_x"/>
                                          </p:val>
                                        </p:tav>
                                      </p:tavLst>
                                    </p:anim>
                                    <p:anim calcmode="lin" valueType="num">
                                      <p:cBhvr>
                                        <p:cTn id="18" dur="250" fill="hold"/>
                                        <p:tgtEl>
                                          <p:spTgt spid="8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150"/>
                                  </p:stCondLst>
                                  <p:childTnLst>
                                    <p:set>
                                      <p:cBhvr>
                                        <p:cTn id="20" dur="1" fill="hold">
                                          <p:stCondLst>
                                            <p:cond delay="0"/>
                                          </p:stCondLst>
                                        </p:cTn>
                                        <p:tgtEl>
                                          <p:spTgt spid="64"/>
                                        </p:tgtEl>
                                        <p:attrNameLst>
                                          <p:attrName>style.visibility</p:attrName>
                                        </p:attrNameLst>
                                      </p:cBhvr>
                                      <p:to>
                                        <p:strVal val="visible"/>
                                      </p:to>
                                    </p:set>
                                    <p:anim calcmode="lin" valueType="num">
                                      <p:cBhvr>
                                        <p:cTn id="21" dur="250" fill="hold"/>
                                        <p:tgtEl>
                                          <p:spTgt spid="64"/>
                                        </p:tgtEl>
                                        <p:attrNameLst>
                                          <p:attrName>ppt_x</p:attrName>
                                        </p:attrNameLst>
                                      </p:cBhvr>
                                      <p:tavLst>
                                        <p:tav tm="0">
                                          <p:val>
                                            <p:strVal val="#ppt_x"/>
                                          </p:val>
                                        </p:tav>
                                        <p:tav tm="100000">
                                          <p:val>
                                            <p:strVal val="#ppt_x"/>
                                          </p:val>
                                        </p:tav>
                                      </p:tavLst>
                                    </p:anim>
                                    <p:anim calcmode="lin" valueType="num">
                                      <p:cBhvr>
                                        <p:cTn id="22" dur="250" fill="hold"/>
                                        <p:tgtEl>
                                          <p:spTgt spid="64"/>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p:cTn id="25" dur="250" fill="hold"/>
                                        <p:tgtEl>
                                          <p:spTgt spid="29"/>
                                        </p:tgtEl>
                                        <p:attrNameLst>
                                          <p:attrName>ppt_x</p:attrName>
                                        </p:attrNameLst>
                                      </p:cBhvr>
                                      <p:tavLst>
                                        <p:tav tm="0">
                                          <p:val>
                                            <p:strVal val="#ppt_x"/>
                                          </p:val>
                                        </p:tav>
                                        <p:tav tm="100000">
                                          <p:val>
                                            <p:strVal val="#ppt_x"/>
                                          </p:val>
                                        </p:tav>
                                      </p:tavLst>
                                    </p:anim>
                                    <p:anim calcmode="lin" valueType="num">
                                      <p:cBhvr>
                                        <p:cTn id="26" dur="250" fill="hold"/>
                                        <p:tgtEl>
                                          <p:spTgt spid="29"/>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350"/>
                                  </p:stCondLst>
                                  <p:childTnLst>
                                    <p:set>
                                      <p:cBhvr>
                                        <p:cTn id="28" dur="1" fill="hold">
                                          <p:stCondLst>
                                            <p:cond delay="0"/>
                                          </p:stCondLst>
                                        </p:cTn>
                                        <p:tgtEl>
                                          <p:spTgt spid="36"/>
                                        </p:tgtEl>
                                        <p:attrNameLst>
                                          <p:attrName>style.visibility</p:attrName>
                                        </p:attrNameLst>
                                      </p:cBhvr>
                                      <p:to>
                                        <p:strVal val="visible"/>
                                      </p:to>
                                    </p:set>
                                    <p:anim calcmode="lin" valueType="num">
                                      <p:cBhvr>
                                        <p:cTn id="29" dur="250" fill="hold"/>
                                        <p:tgtEl>
                                          <p:spTgt spid="36"/>
                                        </p:tgtEl>
                                        <p:attrNameLst>
                                          <p:attrName>ppt_x</p:attrName>
                                        </p:attrNameLst>
                                      </p:cBhvr>
                                      <p:tavLst>
                                        <p:tav tm="0">
                                          <p:val>
                                            <p:strVal val="#ppt_x"/>
                                          </p:val>
                                        </p:tav>
                                        <p:tav tm="100000">
                                          <p:val>
                                            <p:strVal val="#ppt_x"/>
                                          </p:val>
                                        </p:tav>
                                      </p:tavLst>
                                    </p:anim>
                                    <p:anim calcmode="lin" valueType="num">
                                      <p:cBhvr>
                                        <p:cTn id="30" dur="250" fill="hold"/>
                                        <p:tgtEl>
                                          <p:spTgt spid="3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41"/>
                                        </p:tgtEl>
                                        <p:attrNameLst>
                                          <p:attrName>style.visibility</p:attrName>
                                        </p:attrNameLst>
                                      </p:cBhvr>
                                      <p:to>
                                        <p:strVal val="visible"/>
                                      </p:to>
                                    </p:set>
                                    <p:anim calcmode="lin" valueType="num">
                                      <p:cBhvr>
                                        <p:cTn id="33" dur="250" fill="hold"/>
                                        <p:tgtEl>
                                          <p:spTgt spid="41"/>
                                        </p:tgtEl>
                                        <p:attrNameLst>
                                          <p:attrName>ppt_x</p:attrName>
                                        </p:attrNameLst>
                                      </p:cBhvr>
                                      <p:tavLst>
                                        <p:tav tm="0">
                                          <p:val>
                                            <p:strVal val="#ppt_x"/>
                                          </p:val>
                                        </p:tav>
                                        <p:tav tm="100000">
                                          <p:val>
                                            <p:strVal val="#ppt_x"/>
                                          </p:val>
                                        </p:tav>
                                      </p:tavLst>
                                    </p:anim>
                                    <p:anim calcmode="lin" valueType="num">
                                      <p:cBhvr>
                                        <p:cTn id="34" dur="250" fill="hold"/>
                                        <p:tgtEl>
                                          <p:spTgt spid="4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750"/>
                                  </p:stCondLst>
                                  <p:childTnLst>
                                    <p:set>
                                      <p:cBhvr>
                                        <p:cTn id="36" dur="1" fill="hold">
                                          <p:stCondLst>
                                            <p:cond delay="0"/>
                                          </p:stCondLst>
                                        </p:cTn>
                                        <p:tgtEl>
                                          <p:spTgt spid="52"/>
                                        </p:tgtEl>
                                        <p:attrNameLst>
                                          <p:attrName>style.visibility</p:attrName>
                                        </p:attrNameLst>
                                      </p:cBhvr>
                                      <p:to>
                                        <p:strVal val="visible"/>
                                      </p:to>
                                    </p:set>
                                    <p:anim calcmode="lin" valueType="num">
                                      <p:cBhvr>
                                        <p:cTn id="37" dur="250" fill="hold"/>
                                        <p:tgtEl>
                                          <p:spTgt spid="52"/>
                                        </p:tgtEl>
                                        <p:attrNameLst>
                                          <p:attrName>ppt_x</p:attrName>
                                        </p:attrNameLst>
                                      </p:cBhvr>
                                      <p:tavLst>
                                        <p:tav tm="0">
                                          <p:val>
                                            <p:strVal val="#ppt_x"/>
                                          </p:val>
                                        </p:tav>
                                        <p:tav tm="100000">
                                          <p:val>
                                            <p:strVal val="#ppt_x"/>
                                          </p:val>
                                        </p:tav>
                                      </p:tavLst>
                                    </p:anim>
                                    <p:anim calcmode="lin" valueType="num">
                                      <p:cBhvr>
                                        <p:cTn id="38" dur="250" fill="hold"/>
                                        <p:tgtEl>
                                          <p:spTgt spid="5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650"/>
                                  </p:stCondLst>
                                  <p:childTnLst>
                                    <p:set>
                                      <p:cBhvr>
                                        <p:cTn id="40" dur="1" fill="hold">
                                          <p:stCondLst>
                                            <p:cond delay="0"/>
                                          </p:stCondLst>
                                        </p:cTn>
                                        <p:tgtEl>
                                          <p:spTgt spid="58"/>
                                        </p:tgtEl>
                                        <p:attrNameLst>
                                          <p:attrName>style.visibility</p:attrName>
                                        </p:attrNameLst>
                                      </p:cBhvr>
                                      <p:to>
                                        <p:strVal val="visible"/>
                                      </p:to>
                                    </p:set>
                                    <p:anim calcmode="lin" valueType="num">
                                      <p:cBhvr>
                                        <p:cTn id="41" dur="250" fill="hold"/>
                                        <p:tgtEl>
                                          <p:spTgt spid="58"/>
                                        </p:tgtEl>
                                        <p:attrNameLst>
                                          <p:attrName>ppt_x</p:attrName>
                                        </p:attrNameLst>
                                      </p:cBhvr>
                                      <p:tavLst>
                                        <p:tav tm="0">
                                          <p:val>
                                            <p:strVal val="#ppt_x"/>
                                          </p:val>
                                        </p:tav>
                                        <p:tav tm="100000">
                                          <p:val>
                                            <p:strVal val="#ppt_x"/>
                                          </p:val>
                                        </p:tav>
                                      </p:tavLst>
                                    </p:anim>
                                    <p:anim calcmode="lin" valueType="num">
                                      <p:cBhvr>
                                        <p:cTn id="42" dur="250" fill="hold"/>
                                        <p:tgtEl>
                                          <p:spTgt spid="58"/>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250"/>
                                  </p:stCondLst>
                                  <p:childTnLst>
                                    <p:set>
                                      <p:cBhvr>
                                        <p:cTn id="44" dur="1" fill="hold">
                                          <p:stCondLst>
                                            <p:cond delay="0"/>
                                          </p:stCondLst>
                                        </p:cTn>
                                        <p:tgtEl>
                                          <p:spTgt spid="71"/>
                                        </p:tgtEl>
                                        <p:attrNameLst>
                                          <p:attrName>style.visibility</p:attrName>
                                        </p:attrNameLst>
                                      </p:cBhvr>
                                      <p:to>
                                        <p:strVal val="visible"/>
                                      </p:to>
                                    </p:set>
                                    <p:anim calcmode="lin" valueType="num">
                                      <p:cBhvr>
                                        <p:cTn id="45" dur="250" fill="hold"/>
                                        <p:tgtEl>
                                          <p:spTgt spid="71"/>
                                        </p:tgtEl>
                                        <p:attrNameLst>
                                          <p:attrName>ppt_x</p:attrName>
                                        </p:attrNameLst>
                                      </p:cBhvr>
                                      <p:tavLst>
                                        <p:tav tm="0">
                                          <p:val>
                                            <p:strVal val="#ppt_x"/>
                                          </p:val>
                                        </p:tav>
                                        <p:tav tm="100000">
                                          <p:val>
                                            <p:strVal val="#ppt_x"/>
                                          </p:val>
                                        </p:tav>
                                      </p:tavLst>
                                    </p:anim>
                                    <p:anim calcmode="lin" valueType="num">
                                      <p:cBhvr>
                                        <p:cTn id="46" dur="250" fill="hold"/>
                                        <p:tgtEl>
                                          <p:spTgt spid="7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500"/>
                                  </p:stCondLst>
                                  <p:childTnLst>
                                    <p:set>
                                      <p:cBhvr>
                                        <p:cTn id="48" dur="1" fill="hold">
                                          <p:stCondLst>
                                            <p:cond delay="0"/>
                                          </p:stCondLst>
                                        </p:cTn>
                                        <p:tgtEl>
                                          <p:spTgt spid="77"/>
                                        </p:tgtEl>
                                        <p:attrNameLst>
                                          <p:attrName>style.visibility</p:attrName>
                                        </p:attrNameLst>
                                      </p:cBhvr>
                                      <p:to>
                                        <p:strVal val="visible"/>
                                      </p:to>
                                    </p:set>
                                    <p:anim calcmode="lin" valueType="num">
                                      <p:cBhvr>
                                        <p:cTn id="49" dur="250" fill="hold"/>
                                        <p:tgtEl>
                                          <p:spTgt spid="77"/>
                                        </p:tgtEl>
                                        <p:attrNameLst>
                                          <p:attrName>ppt_x</p:attrName>
                                        </p:attrNameLst>
                                      </p:cBhvr>
                                      <p:tavLst>
                                        <p:tav tm="0">
                                          <p:val>
                                            <p:strVal val="#ppt_x"/>
                                          </p:val>
                                        </p:tav>
                                        <p:tav tm="100000">
                                          <p:val>
                                            <p:strVal val="#ppt_x"/>
                                          </p:val>
                                        </p:tav>
                                      </p:tavLst>
                                    </p:anim>
                                    <p:anim calcmode="lin" valueType="num">
                                      <p:cBhvr>
                                        <p:cTn id="50" dur="250" fill="hold"/>
                                        <p:tgtEl>
                                          <p:spTgt spid="77"/>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350"/>
                                  </p:stCondLst>
                                  <p:childTnLst>
                                    <p:set>
                                      <p:cBhvr>
                                        <p:cTn id="52" dur="1" fill="hold">
                                          <p:stCondLst>
                                            <p:cond delay="0"/>
                                          </p:stCondLst>
                                        </p:cTn>
                                        <p:tgtEl>
                                          <p:spTgt spid="83"/>
                                        </p:tgtEl>
                                        <p:attrNameLst>
                                          <p:attrName>style.visibility</p:attrName>
                                        </p:attrNameLst>
                                      </p:cBhvr>
                                      <p:to>
                                        <p:strVal val="visible"/>
                                      </p:to>
                                    </p:set>
                                    <p:anim calcmode="lin" valueType="num">
                                      <p:cBhvr>
                                        <p:cTn id="53" dur="250" fill="hold"/>
                                        <p:tgtEl>
                                          <p:spTgt spid="83"/>
                                        </p:tgtEl>
                                        <p:attrNameLst>
                                          <p:attrName>ppt_x</p:attrName>
                                        </p:attrNameLst>
                                      </p:cBhvr>
                                      <p:tavLst>
                                        <p:tav tm="0">
                                          <p:val>
                                            <p:strVal val="#ppt_x"/>
                                          </p:val>
                                        </p:tav>
                                        <p:tav tm="100000">
                                          <p:val>
                                            <p:strVal val="#ppt_x"/>
                                          </p:val>
                                        </p:tav>
                                      </p:tavLst>
                                    </p:anim>
                                    <p:anim calcmode="lin" valueType="num">
                                      <p:cBhvr>
                                        <p:cTn id="54" dur="250" fill="hold"/>
                                        <p:tgtEl>
                                          <p:spTgt spid="83"/>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750"/>
                                  </p:stCondLst>
                                  <p:childTnLst>
                                    <p:set>
                                      <p:cBhvr>
                                        <p:cTn id="56" dur="1" fill="hold">
                                          <p:stCondLst>
                                            <p:cond delay="0"/>
                                          </p:stCondLst>
                                        </p:cTn>
                                        <p:tgtEl>
                                          <p:spTgt spid="88"/>
                                        </p:tgtEl>
                                        <p:attrNameLst>
                                          <p:attrName>style.visibility</p:attrName>
                                        </p:attrNameLst>
                                      </p:cBhvr>
                                      <p:to>
                                        <p:strVal val="visible"/>
                                      </p:to>
                                    </p:set>
                                    <p:anim calcmode="lin" valueType="num">
                                      <p:cBhvr>
                                        <p:cTn id="57" dur="250" fill="hold"/>
                                        <p:tgtEl>
                                          <p:spTgt spid="88"/>
                                        </p:tgtEl>
                                        <p:attrNameLst>
                                          <p:attrName>ppt_x</p:attrName>
                                        </p:attrNameLst>
                                      </p:cBhvr>
                                      <p:tavLst>
                                        <p:tav tm="0">
                                          <p:val>
                                            <p:strVal val="#ppt_x"/>
                                          </p:val>
                                        </p:tav>
                                        <p:tav tm="100000">
                                          <p:val>
                                            <p:strVal val="#ppt_x"/>
                                          </p:val>
                                        </p:tav>
                                      </p:tavLst>
                                    </p:anim>
                                    <p:anim calcmode="lin" valueType="num">
                                      <p:cBhvr>
                                        <p:cTn id="58" dur="250" fill="hold"/>
                                        <p:tgtEl>
                                          <p:spTgt spid="88"/>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950"/>
                                  </p:stCondLst>
                                  <p:childTnLst>
                                    <p:set>
                                      <p:cBhvr>
                                        <p:cTn id="60" dur="1" fill="hold">
                                          <p:stCondLst>
                                            <p:cond delay="0"/>
                                          </p:stCondLst>
                                        </p:cTn>
                                        <p:tgtEl>
                                          <p:spTgt spid="94"/>
                                        </p:tgtEl>
                                        <p:attrNameLst>
                                          <p:attrName>style.visibility</p:attrName>
                                        </p:attrNameLst>
                                      </p:cBhvr>
                                      <p:to>
                                        <p:strVal val="visible"/>
                                      </p:to>
                                    </p:set>
                                    <p:anim calcmode="lin" valueType="num">
                                      <p:cBhvr>
                                        <p:cTn id="61" dur="250" fill="hold"/>
                                        <p:tgtEl>
                                          <p:spTgt spid="94"/>
                                        </p:tgtEl>
                                        <p:attrNameLst>
                                          <p:attrName>ppt_x</p:attrName>
                                        </p:attrNameLst>
                                      </p:cBhvr>
                                      <p:tavLst>
                                        <p:tav tm="0">
                                          <p:val>
                                            <p:strVal val="#ppt_x"/>
                                          </p:val>
                                        </p:tav>
                                        <p:tav tm="100000">
                                          <p:val>
                                            <p:strVal val="#ppt_x"/>
                                          </p:val>
                                        </p:tav>
                                      </p:tavLst>
                                    </p:anim>
                                    <p:anim calcmode="lin" valueType="num">
                                      <p:cBhvr>
                                        <p:cTn id="62" dur="250" fill="hold"/>
                                        <p:tgtEl>
                                          <p:spTgt spid="94"/>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650"/>
                                  </p:stCondLst>
                                  <p:childTnLst>
                                    <p:set>
                                      <p:cBhvr>
                                        <p:cTn id="64" dur="1" fill="hold">
                                          <p:stCondLst>
                                            <p:cond delay="0"/>
                                          </p:stCondLst>
                                        </p:cTn>
                                        <p:tgtEl>
                                          <p:spTgt spid="97"/>
                                        </p:tgtEl>
                                        <p:attrNameLst>
                                          <p:attrName>style.visibility</p:attrName>
                                        </p:attrNameLst>
                                      </p:cBhvr>
                                      <p:to>
                                        <p:strVal val="visible"/>
                                      </p:to>
                                    </p:set>
                                    <p:anim calcmode="lin" valueType="num">
                                      <p:cBhvr>
                                        <p:cTn id="65" dur="250" fill="hold"/>
                                        <p:tgtEl>
                                          <p:spTgt spid="97"/>
                                        </p:tgtEl>
                                        <p:attrNameLst>
                                          <p:attrName>ppt_x</p:attrName>
                                        </p:attrNameLst>
                                      </p:cBhvr>
                                      <p:tavLst>
                                        <p:tav tm="0">
                                          <p:val>
                                            <p:strVal val="#ppt_x"/>
                                          </p:val>
                                        </p:tav>
                                        <p:tav tm="100000">
                                          <p:val>
                                            <p:strVal val="#ppt_x"/>
                                          </p:val>
                                        </p:tav>
                                      </p:tavLst>
                                    </p:anim>
                                    <p:anim calcmode="lin" valueType="num">
                                      <p:cBhvr>
                                        <p:cTn id="66" dur="250" fill="hold"/>
                                        <p:tgtEl>
                                          <p:spTgt spid="9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850"/>
                                  </p:stCondLst>
                                  <p:childTnLst>
                                    <p:set>
                                      <p:cBhvr>
                                        <p:cTn id="68" dur="1" fill="hold">
                                          <p:stCondLst>
                                            <p:cond delay="0"/>
                                          </p:stCondLst>
                                        </p:cTn>
                                        <p:tgtEl>
                                          <p:spTgt spid="4"/>
                                        </p:tgtEl>
                                        <p:attrNameLst>
                                          <p:attrName>style.visibility</p:attrName>
                                        </p:attrNameLst>
                                      </p:cBhvr>
                                      <p:to>
                                        <p:strVal val="visible"/>
                                      </p:to>
                                    </p:set>
                                    <p:anim calcmode="lin" valueType="num">
                                      <p:cBhvr>
                                        <p:cTn id="69" dur="250" fill="hold"/>
                                        <p:tgtEl>
                                          <p:spTgt spid="4"/>
                                        </p:tgtEl>
                                        <p:attrNameLst>
                                          <p:attrName>ppt_x</p:attrName>
                                        </p:attrNameLst>
                                      </p:cBhvr>
                                      <p:tavLst>
                                        <p:tav tm="0">
                                          <p:val>
                                            <p:strVal val="#ppt_x"/>
                                          </p:val>
                                        </p:tav>
                                        <p:tav tm="100000">
                                          <p:val>
                                            <p:strVal val="#ppt_x"/>
                                          </p:val>
                                        </p:tav>
                                      </p:tavLst>
                                    </p:anim>
                                    <p:anim calcmode="lin" valueType="num">
                                      <p:cBhvr>
                                        <p:cTn id="70" dur="250" fill="hold"/>
                                        <p:tgtEl>
                                          <p:spTgt spid="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850"/>
                                  </p:stCondLst>
                                  <p:childTnLst>
                                    <p:set>
                                      <p:cBhvr>
                                        <p:cTn id="72" dur="1" fill="hold">
                                          <p:stCondLst>
                                            <p:cond delay="0"/>
                                          </p:stCondLst>
                                        </p:cTn>
                                        <p:tgtEl>
                                          <p:spTgt spid="5"/>
                                        </p:tgtEl>
                                        <p:attrNameLst>
                                          <p:attrName>style.visibility</p:attrName>
                                        </p:attrNameLst>
                                      </p:cBhvr>
                                      <p:to>
                                        <p:strVal val="visible"/>
                                      </p:to>
                                    </p:set>
                                    <p:anim calcmode="lin" valueType="num">
                                      <p:cBhvr>
                                        <p:cTn id="73" dur="250" fill="hold"/>
                                        <p:tgtEl>
                                          <p:spTgt spid="5"/>
                                        </p:tgtEl>
                                        <p:attrNameLst>
                                          <p:attrName>ppt_x</p:attrName>
                                        </p:attrNameLst>
                                      </p:cBhvr>
                                      <p:tavLst>
                                        <p:tav tm="0">
                                          <p:val>
                                            <p:strVal val="#ppt_x"/>
                                          </p:val>
                                        </p:tav>
                                        <p:tav tm="100000">
                                          <p:val>
                                            <p:strVal val="#ppt_x"/>
                                          </p:val>
                                        </p:tav>
                                      </p:tavLst>
                                    </p:anim>
                                    <p:anim calcmode="lin" valueType="num">
                                      <p:cBhvr>
                                        <p:cTn id="74" dur="250" fill="hold"/>
                                        <p:tgtEl>
                                          <p:spTgt spid="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850"/>
                                  </p:stCondLst>
                                  <p:childTnLst>
                                    <p:set>
                                      <p:cBhvr>
                                        <p:cTn id="76" dur="1" fill="hold">
                                          <p:stCondLst>
                                            <p:cond delay="0"/>
                                          </p:stCondLst>
                                        </p:cTn>
                                        <p:tgtEl>
                                          <p:spTgt spid="6"/>
                                        </p:tgtEl>
                                        <p:attrNameLst>
                                          <p:attrName>style.visibility</p:attrName>
                                        </p:attrNameLst>
                                      </p:cBhvr>
                                      <p:to>
                                        <p:strVal val="visible"/>
                                      </p:to>
                                    </p:set>
                                    <p:anim calcmode="lin" valueType="num">
                                      <p:cBhvr>
                                        <p:cTn id="77" dur="250" fill="hold"/>
                                        <p:tgtEl>
                                          <p:spTgt spid="6"/>
                                        </p:tgtEl>
                                        <p:attrNameLst>
                                          <p:attrName>ppt_x</p:attrName>
                                        </p:attrNameLst>
                                      </p:cBhvr>
                                      <p:tavLst>
                                        <p:tav tm="0">
                                          <p:val>
                                            <p:strVal val="#ppt_x"/>
                                          </p:val>
                                        </p:tav>
                                        <p:tav tm="100000">
                                          <p:val>
                                            <p:strVal val="#ppt_x"/>
                                          </p:val>
                                        </p:tav>
                                      </p:tavLst>
                                    </p:anim>
                                    <p:anim calcmode="lin" valueType="num">
                                      <p:cBhvr>
                                        <p:cTn id="78" dur="250" fill="hold"/>
                                        <p:tgtEl>
                                          <p:spTgt spid="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600"/>
                                  </p:stCondLst>
                                  <p:childTnLst>
                                    <p:set>
                                      <p:cBhvr>
                                        <p:cTn id="80" dur="1" fill="hold">
                                          <p:stCondLst>
                                            <p:cond delay="0"/>
                                          </p:stCondLst>
                                        </p:cTn>
                                        <p:tgtEl>
                                          <p:spTgt spid="7"/>
                                        </p:tgtEl>
                                        <p:attrNameLst>
                                          <p:attrName>style.visibility</p:attrName>
                                        </p:attrNameLst>
                                      </p:cBhvr>
                                      <p:to>
                                        <p:strVal val="visible"/>
                                      </p:to>
                                    </p:set>
                                    <p:anim calcmode="lin" valueType="num">
                                      <p:cBhvr>
                                        <p:cTn id="81" dur="250" fill="hold"/>
                                        <p:tgtEl>
                                          <p:spTgt spid="7"/>
                                        </p:tgtEl>
                                        <p:attrNameLst>
                                          <p:attrName>ppt_x</p:attrName>
                                        </p:attrNameLst>
                                      </p:cBhvr>
                                      <p:tavLst>
                                        <p:tav tm="0">
                                          <p:val>
                                            <p:strVal val="#ppt_x"/>
                                          </p:val>
                                        </p:tav>
                                        <p:tav tm="100000">
                                          <p:val>
                                            <p:strVal val="#ppt_x"/>
                                          </p:val>
                                        </p:tav>
                                      </p:tavLst>
                                    </p:anim>
                                    <p:anim calcmode="lin" valueType="num">
                                      <p:cBhvr>
                                        <p:cTn id="82" dur="250" fill="hold"/>
                                        <p:tgtEl>
                                          <p:spTgt spid="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650"/>
                                  </p:stCondLst>
                                  <p:childTnLst>
                                    <p:set>
                                      <p:cBhvr>
                                        <p:cTn id="84" dur="1" fill="hold">
                                          <p:stCondLst>
                                            <p:cond delay="0"/>
                                          </p:stCondLst>
                                        </p:cTn>
                                        <p:tgtEl>
                                          <p:spTgt spid="8"/>
                                        </p:tgtEl>
                                        <p:attrNameLst>
                                          <p:attrName>style.visibility</p:attrName>
                                        </p:attrNameLst>
                                      </p:cBhvr>
                                      <p:to>
                                        <p:strVal val="visible"/>
                                      </p:to>
                                    </p:set>
                                    <p:anim calcmode="lin" valueType="num">
                                      <p:cBhvr>
                                        <p:cTn id="85" dur="250" fill="hold"/>
                                        <p:tgtEl>
                                          <p:spTgt spid="8"/>
                                        </p:tgtEl>
                                        <p:attrNameLst>
                                          <p:attrName>ppt_x</p:attrName>
                                        </p:attrNameLst>
                                      </p:cBhvr>
                                      <p:tavLst>
                                        <p:tav tm="0">
                                          <p:val>
                                            <p:strVal val="#ppt_x"/>
                                          </p:val>
                                        </p:tav>
                                        <p:tav tm="100000">
                                          <p:val>
                                            <p:strVal val="#ppt_x"/>
                                          </p:val>
                                        </p:tav>
                                      </p:tavLst>
                                    </p:anim>
                                    <p:anim calcmode="lin" valueType="num">
                                      <p:cBhvr>
                                        <p:cTn id="86" dur="250" fill="hold"/>
                                        <p:tgtEl>
                                          <p:spTgt spid="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500"/>
                                  </p:stCondLst>
                                  <p:childTnLst>
                                    <p:set>
                                      <p:cBhvr>
                                        <p:cTn id="88" dur="1" fill="hold">
                                          <p:stCondLst>
                                            <p:cond delay="0"/>
                                          </p:stCondLst>
                                        </p:cTn>
                                        <p:tgtEl>
                                          <p:spTgt spid="9"/>
                                        </p:tgtEl>
                                        <p:attrNameLst>
                                          <p:attrName>style.visibility</p:attrName>
                                        </p:attrNameLst>
                                      </p:cBhvr>
                                      <p:to>
                                        <p:strVal val="visible"/>
                                      </p:to>
                                    </p:set>
                                    <p:anim calcmode="lin" valueType="num">
                                      <p:cBhvr>
                                        <p:cTn id="89" dur="250" fill="hold"/>
                                        <p:tgtEl>
                                          <p:spTgt spid="9"/>
                                        </p:tgtEl>
                                        <p:attrNameLst>
                                          <p:attrName>ppt_x</p:attrName>
                                        </p:attrNameLst>
                                      </p:cBhvr>
                                      <p:tavLst>
                                        <p:tav tm="0">
                                          <p:val>
                                            <p:strVal val="#ppt_x"/>
                                          </p:val>
                                        </p:tav>
                                        <p:tav tm="100000">
                                          <p:val>
                                            <p:strVal val="#ppt_x"/>
                                          </p:val>
                                        </p:tav>
                                      </p:tavLst>
                                    </p:anim>
                                    <p:anim calcmode="lin" valueType="num">
                                      <p:cBhvr>
                                        <p:cTn id="90" dur="250" fill="hold"/>
                                        <p:tgtEl>
                                          <p:spTgt spid="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750"/>
                                  </p:stCondLst>
                                  <p:childTnLst>
                                    <p:set>
                                      <p:cBhvr>
                                        <p:cTn id="92" dur="1" fill="hold">
                                          <p:stCondLst>
                                            <p:cond delay="0"/>
                                          </p:stCondLst>
                                        </p:cTn>
                                        <p:tgtEl>
                                          <p:spTgt spid="10"/>
                                        </p:tgtEl>
                                        <p:attrNameLst>
                                          <p:attrName>style.visibility</p:attrName>
                                        </p:attrNameLst>
                                      </p:cBhvr>
                                      <p:to>
                                        <p:strVal val="visible"/>
                                      </p:to>
                                    </p:set>
                                    <p:anim calcmode="lin" valueType="num">
                                      <p:cBhvr>
                                        <p:cTn id="93" dur="250" fill="hold"/>
                                        <p:tgtEl>
                                          <p:spTgt spid="10"/>
                                        </p:tgtEl>
                                        <p:attrNameLst>
                                          <p:attrName>ppt_x</p:attrName>
                                        </p:attrNameLst>
                                      </p:cBhvr>
                                      <p:tavLst>
                                        <p:tav tm="0">
                                          <p:val>
                                            <p:strVal val="#ppt_x"/>
                                          </p:val>
                                        </p:tav>
                                        <p:tav tm="100000">
                                          <p:val>
                                            <p:strVal val="#ppt_x"/>
                                          </p:val>
                                        </p:tav>
                                      </p:tavLst>
                                    </p:anim>
                                    <p:anim calcmode="lin" valueType="num">
                                      <p:cBhvr>
                                        <p:cTn id="94" dur="250" fill="hold"/>
                                        <p:tgtEl>
                                          <p:spTgt spid="1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750"/>
                                  </p:stCondLst>
                                  <p:childTnLst>
                                    <p:set>
                                      <p:cBhvr>
                                        <p:cTn id="96" dur="1" fill="hold">
                                          <p:stCondLst>
                                            <p:cond delay="0"/>
                                          </p:stCondLst>
                                        </p:cTn>
                                        <p:tgtEl>
                                          <p:spTgt spid="11"/>
                                        </p:tgtEl>
                                        <p:attrNameLst>
                                          <p:attrName>style.visibility</p:attrName>
                                        </p:attrNameLst>
                                      </p:cBhvr>
                                      <p:to>
                                        <p:strVal val="visible"/>
                                      </p:to>
                                    </p:set>
                                    <p:anim calcmode="lin" valueType="num">
                                      <p:cBhvr>
                                        <p:cTn id="97" dur="250" fill="hold"/>
                                        <p:tgtEl>
                                          <p:spTgt spid="11"/>
                                        </p:tgtEl>
                                        <p:attrNameLst>
                                          <p:attrName>ppt_x</p:attrName>
                                        </p:attrNameLst>
                                      </p:cBhvr>
                                      <p:tavLst>
                                        <p:tav tm="0">
                                          <p:val>
                                            <p:strVal val="#ppt_x"/>
                                          </p:val>
                                        </p:tav>
                                        <p:tav tm="100000">
                                          <p:val>
                                            <p:strVal val="#ppt_x"/>
                                          </p:val>
                                        </p:tav>
                                      </p:tavLst>
                                    </p:anim>
                                    <p:anim calcmode="lin" valueType="num">
                                      <p:cBhvr>
                                        <p:cTn id="98" dur="250" fill="hold"/>
                                        <p:tgtEl>
                                          <p:spTgt spid="1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500"/>
                                  </p:stCondLst>
                                  <p:childTnLst>
                                    <p:set>
                                      <p:cBhvr>
                                        <p:cTn id="100" dur="1" fill="hold">
                                          <p:stCondLst>
                                            <p:cond delay="0"/>
                                          </p:stCondLst>
                                        </p:cTn>
                                        <p:tgtEl>
                                          <p:spTgt spid="12"/>
                                        </p:tgtEl>
                                        <p:attrNameLst>
                                          <p:attrName>style.visibility</p:attrName>
                                        </p:attrNameLst>
                                      </p:cBhvr>
                                      <p:to>
                                        <p:strVal val="visible"/>
                                      </p:to>
                                    </p:set>
                                    <p:anim calcmode="lin" valueType="num">
                                      <p:cBhvr>
                                        <p:cTn id="101" dur="250" fill="hold"/>
                                        <p:tgtEl>
                                          <p:spTgt spid="12"/>
                                        </p:tgtEl>
                                        <p:attrNameLst>
                                          <p:attrName>ppt_x</p:attrName>
                                        </p:attrNameLst>
                                      </p:cBhvr>
                                      <p:tavLst>
                                        <p:tav tm="0">
                                          <p:val>
                                            <p:strVal val="#ppt_x"/>
                                          </p:val>
                                        </p:tav>
                                        <p:tav tm="100000">
                                          <p:val>
                                            <p:strVal val="#ppt_x"/>
                                          </p:val>
                                        </p:tav>
                                      </p:tavLst>
                                    </p:anim>
                                    <p:anim calcmode="lin" valueType="num">
                                      <p:cBhvr>
                                        <p:cTn id="102" dur="250" fill="hold"/>
                                        <p:tgtEl>
                                          <p:spTgt spid="12"/>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650"/>
                                  </p:stCondLst>
                                  <p:childTnLst>
                                    <p:set>
                                      <p:cBhvr>
                                        <p:cTn id="104" dur="1" fill="hold">
                                          <p:stCondLst>
                                            <p:cond delay="0"/>
                                          </p:stCondLst>
                                        </p:cTn>
                                        <p:tgtEl>
                                          <p:spTgt spid="13"/>
                                        </p:tgtEl>
                                        <p:attrNameLst>
                                          <p:attrName>style.visibility</p:attrName>
                                        </p:attrNameLst>
                                      </p:cBhvr>
                                      <p:to>
                                        <p:strVal val="visible"/>
                                      </p:to>
                                    </p:set>
                                    <p:anim calcmode="lin" valueType="num">
                                      <p:cBhvr>
                                        <p:cTn id="105" dur="250" fill="hold"/>
                                        <p:tgtEl>
                                          <p:spTgt spid="13"/>
                                        </p:tgtEl>
                                        <p:attrNameLst>
                                          <p:attrName>ppt_x</p:attrName>
                                        </p:attrNameLst>
                                      </p:cBhvr>
                                      <p:tavLst>
                                        <p:tav tm="0">
                                          <p:val>
                                            <p:strVal val="#ppt_x"/>
                                          </p:val>
                                        </p:tav>
                                        <p:tav tm="100000">
                                          <p:val>
                                            <p:strVal val="#ppt_x"/>
                                          </p:val>
                                        </p:tav>
                                      </p:tavLst>
                                    </p:anim>
                                    <p:anim calcmode="lin" valueType="num">
                                      <p:cBhvr>
                                        <p:cTn id="106" dur="250" fill="hold"/>
                                        <p:tgtEl>
                                          <p:spTgt spid="1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750"/>
                                  </p:stCondLst>
                                  <p:childTnLst>
                                    <p:set>
                                      <p:cBhvr>
                                        <p:cTn id="108" dur="1" fill="hold">
                                          <p:stCondLst>
                                            <p:cond delay="0"/>
                                          </p:stCondLst>
                                        </p:cTn>
                                        <p:tgtEl>
                                          <p:spTgt spid="14"/>
                                        </p:tgtEl>
                                        <p:attrNameLst>
                                          <p:attrName>style.visibility</p:attrName>
                                        </p:attrNameLst>
                                      </p:cBhvr>
                                      <p:to>
                                        <p:strVal val="visible"/>
                                      </p:to>
                                    </p:set>
                                    <p:anim calcmode="lin" valueType="num">
                                      <p:cBhvr>
                                        <p:cTn id="109" dur="250" fill="hold"/>
                                        <p:tgtEl>
                                          <p:spTgt spid="14"/>
                                        </p:tgtEl>
                                        <p:attrNameLst>
                                          <p:attrName>ppt_x</p:attrName>
                                        </p:attrNameLst>
                                      </p:cBhvr>
                                      <p:tavLst>
                                        <p:tav tm="0">
                                          <p:val>
                                            <p:strVal val="#ppt_x"/>
                                          </p:val>
                                        </p:tav>
                                        <p:tav tm="100000">
                                          <p:val>
                                            <p:strVal val="#ppt_x"/>
                                          </p:val>
                                        </p:tav>
                                      </p:tavLst>
                                    </p:anim>
                                    <p:anim calcmode="lin" valueType="num">
                                      <p:cBhvr>
                                        <p:cTn id="110" dur="250" fill="hold"/>
                                        <p:tgtEl>
                                          <p:spTgt spid="14"/>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500"/>
                                  </p:stCondLst>
                                  <p:childTnLst>
                                    <p:set>
                                      <p:cBhvr>
                                        <p:cTn id="112" dur="1" fill="hold">
                                          <p:stCondLst>
                                            <p:cond delay="0"/>
                                          </p:stCondLst>
                                        </p:cTn>
                                        <p:tgtEl>
                                          <p:spTgt spid="15"/>
                                        </p:tgtEl>
                                        <p:attrNameLst>
                                          <p:attrName>style.visibility</p:attrName>
                                        </p:attrNameLst>
                                      </p:cBhvr>
                                      <p:to>
                                        <p:strVal val="visible"/>
                                      </p:to>
                                    </p:set>
                                    <p:anim calcmode="lin" valueType="num">
                                      <p:cBhvr>
                                        <p:cTn id="113" dur="250" fill="hold"/>
                                        <p:tgtEl>
                                          <p:spTgt spid="15"/>
                                        </p:tgtEl>
                                        <p:attrNameLst>
                                          <p:attrName>ppt_x</p:attrName>
                                        </p:attrNameLst>
                                      </p:cBhvr>
                                      <p:tavLst>
                                        <p:tav tm="0">
                                          <p:val>
                                            <p:strVal val="#ppt_x"/>
                                          </p:val>
                                        </p:tav>
                                        <p:tav tm="100000">
                                          <p:val>
                                            <p:strVal val="#ppt_x"/>
                                          </p:val>
                                        </p:tav>
                                      </p:tavLst>
                                    </p:anim>
                                    <p:anim calcmode="lin" valueType="num">
                                      <p:cBhvr>
                                        <p:cTn id="114" dur="250" fill="hold"/>
                                        <p:tgtEl>
                                          <p:spTgt spid="1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600"/>
                                  </p:stCondLst>
                                  <p:childTnLst>
                                    <p:set>
                                      <p:cBhvr>
                                        <p:cTn id="116" dur="1" fill="hold">
                                          <p:stCondLst>
                                            <p:cond delay="0"/>
                                          </p:stCondLst>
                                        </p:cTn>
                                        <p:tgtEl>
                                          <p:spTgt spid="16"/>
                                        </p:tgtEl>
                                        <p:attrNameLst>
                                          <p:attrName>style.visibility</p:attrName>
                                        </p:attrNameLst>
                                      </p:cBhvr>
                                      <p:to>
                                        <p:strVal val="visible"/>
                                      </p:to>
                                    </p:set>
                                    <p:anim calcmode="lin" valueType="num">
                                      <p:cBhvr>
                                        <p:cTn id="117" dur="250" fill="hold"/>
                                        <p:tgtEl>
                                          <p:spTgt spid="16"/>
                                        </p:tgtEl>
                                        <p:attrNameLst>
                                          <p:attrName>ppt_x</p:attrName>
                                        </p:attrNameLst>
                                      </p:cBhvr>
                                      <p:tavLst>
                                        <p:tav tm="0">
                                          <p:val>
                                            <p:strVal val="#ppt_x"/>
                                          </p:val>
                                        </p:tav>
                                        <p:tav tm="100000">
                                          <p:val>
                                            <p:strVal val="#ppt_x"/>
                                          </p:val>
                                        </p:tav>
                                      </p:tavLst>
                                    </p:anim>
                                    <p:anim calcmode="lin" valueType="num">
                                      <p:cBhvr>
                                        <p:cTn id="118" dur="250" fill="hold"/>
                                        <p:tgtEl>
                                          <p:spTgt spid="1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400"/>
                                  </p:stCondLst>
                                  <p:childTnLst>
                                    <p:set>
                                      <p:cBhvr>
                                        <p:cTn id="120" dur="1" fill="hold">
                                          <p:stCondLst>
                                            <p:cond delay="0"/>
                                          </p:stCondLst>
                                        </p:cTn>
                                        <p:tgtEl>
                                          <p:spTgt spid="17"/>
                                        </p:tgtEl>
                                        <p:attrNameLst>
                                          <p:attrName>style.visibility</p:attrName>
                                        </p:attrNameLst>
                                      </p:cBhvr>
                                      <p:to>
                                        <p:strVal val="visible"/>
                                      </p:to>
                                    </p:set>
                                    <p:anim calcmode="lin" valueType="num">
                                      <p:cBhvr>
                                        <p:cTn id="121" dur="250" fill="hold"/>
                                        <p:tgtEl>
                                          <p:spTgt spid="17"/>
                                        </p:tgtEl>
                                        <p:attrNameLst>
                                          <p:attrName>ppt_x</p:attrName>
                                        </p:attrNameLst>
                                      </p:cBhvr>
                                      <p:tavLst>
                                        <p:tav tm="0">
                                          <p:val>
                                            <p:strVal val="#ppt_x"/>
                                          </p:val>
                                        </p:tav>
                                        <p:tav tm="100000">
                                          <p:val>
                                            <p:strVal val="#ppt_x"/>
                                          </p:val>
                                        </p:tav>
                                      </p:tavLst>
                                    </p:anim>
                                    <p:anim calcmode="lin" valueType="num">
                                      <p:cBhvr>
                                        <p:cTn id="122" dur="250" fill="hold"/>
                                        <p:tgtEl>
                                          <p:spTgt spid="17"/>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250"/>
                                  </p:stCondLst>
                                  <p:childTnLst>
                                    <p:set>
                                      <p:cBhvr>
                                        <p:cTn id="124" dur="1" fill="hold">
                                          <p:stCondLst>
                                            <p:cond delay="0"/>
                                          </p:stCondLst>
                                        </p:cTn>
                                        <p:tgtEl>
                                          <p:spTgt spid="18"/>
                                        </p:tgtEl>
                                        <p:attrNameLst>
                                          <p:attrName>style.visibility</p:attrName>
                                        </p:attrNameLst>
                                      </p:cBhvr>
                                      <p:to>
                                        <p:strVal val="visible"/>
                                      </p:to>
                                    </p:set>
                                    <p:anim calcmode="lin" valueType="num">
                                      <p:cBhvr>
                                        <p:cTn id="125" dur="250" fill="hold"/>
                                        <p:tgtEl>
                                          <p:spTgt spid="18"/>
                                        </p:tgtEl>
                                        <p:attrNameLst>
                                          <p:attrName>ppt_x</p:attrName>
                                        </p:attrNameLst>
                                      </p:cBhvr>
                                      <p:tavLst>
                                        <p:tav tm="0">
                                          <p:val>
                                            <p:strVal val="#ppt_x"/>
                                          </p:val>
                                        </p:tav>
                                        <p:tav tm="100000">
                                          <p:val>
                                            <p:strVal val="#ppt_x"/>
                                          </p:val>
                                        </p:tav>
                                      </p:tavLst>
                                    </p:anim>
                                    <p:anim calcmode="lin" valueType="num">
                                      <p:cBhvr>
                                        <p:cTn id="126" dur="250" fill="hold"/>
                                        <p:tgtEl>
                                          <p:spTgt spid="18"/>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19"/>
                                        </p:tgtEl>
                                        <p:attrNameLst>
                                          <p:attrName>style.visibility</p:attrName>
                                        </p:attrNameLst>
                                      </p:cBhvr>
                                      <p:to>
                                        <p:strVal val="visible"/>
                                      </p:to>
                                    </p:set>
                                    <p:anim calcmode="lin" valueType="num">
                                      <p:cBhvr>
                                        <p:cTn id="129" dur="250" fill="hold"/>
                                        <p:tgtEl>
                                          <p:spTgt spid="19"/>
                                        </p:tgtEl>
                                        <p:attrNameLst>
                                          <p:attrName>ppt_x</p:attrName>
                                        </p:attrNameLst>
                                      </p:cBhvr>
                                      <p:tavLst>
                                        <p:tav tm="0">
                                          <p:val>
                                            <p:strVal val="#ppt_x"/>
                                          </p:val>
                                        </p:tav>
                                        <p:tav tm="100000">
                                          <p:val>
                                            <p:strVal val="#ppt_x"/>
                                          </p:val>
                                        </p:tav>
                                      </p:tavLst>
                                    </p:anim>
                                    <p:anim calcmode="lin" valueType="num">
                                      <p:cBhvr>
                                        <p:cTn id="130" dur="250" fill="hold"/>
                                        <p:tgtEl>
                                          <p:spTgt spid="19"/>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250"/>
                                  </p:stCondLst>
                                  <p:childTnLst>
                                    <p:set>
                                      <p:cBhvr>
                                        <p:cTn id="132" dur="1" fill="hold">
                                          <p:stCondLst>
                                            <p:cond delay="0"/>
                                          </p:stCondLst>
                                        </p:cTn>
                                        <p:tgtEl>
                                          <p:spTgt spid="20"/>
                                        </p:tgtEl>
                                        <p:attrNameLst>
                                          <p:attrName>style.visibility</p:attrName>
                                        </p:attrNameLst>
                                      </p:cBhvr>
                                      <p:to>
                                        <p:strVal val="visible"/>
                                      </p:to>
                                    </p:set>
                                    <p:anim calcmode="lin" valueType="num">
                                      <p:cBhvr>
                                        <p:cTn id="133" dur="250" fill="hold"/>
                                        <p:tgtEl>
                                          <p:spTgt spid="20"/>
                                        </p:tgtEl>
                                        <p:attrNameLst>
                                          <p:attrName>ppt_x</p:attrName>
                                        </p:attrNameLst>
                                      </p:cBhvr>
                                      <p:tavLst>
                                        <p:tav tm="0">
                                          <p:val>
                                            <p:strVal val="#ppt_x"/>
                                          </p:val>
                                        </p:tav>
                                        <p:tav tm="100000">
                                          <p:val>
                                            <p:strVal val="#ppt_x"/>
                                          </p:val>
                                        </p:tav>
                                      </p:tavLst>
                                    </p:anim>
                                    <p:anim calcmode="lin" valueType="num">
                                      <p:cBhvr>
                                        <p:cTn id="134" dur="250" fill="hold"/>
                                        <p:tgtEl>
                                          <p:spTgt spid="20"/>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250"/>
                                  </p:stCondLst>
                                  <p:childTnLst>
                                    <p:set>
                                      <p:cBhvr>
                                        <p:cTn id="136" dur="1" fill="hold">
                                          <p:stCondLst>
                                            <p:cond delay="0"/>
                                          </p:stCondLst>
                                        </p:cTn>
                                        <p:tgtEl>
                                          <p:spTgt spid="21"/>
                                        </p:tgtEl>
                                        <p:attrNameLst>
                                          <p:attrName>style.visibility</p:attrName>
                                        </p:attrNameLst>
                                      </p:cBhvr>
                                      <p:to>
                                        <p:strVal val="visible"/>
                                      </p:to>
                                    </p:set>
                                    <p:anim calcmode="lin" valueType="num">
                                      <p:cBhvr>
                                        <p:cTn id="137" dur="250" fill="hold"/>
                                        <p:tgtEl>
                                          <p:spTgt spid="21"/>
                                        </p:tgtEl>
                                        <p:attrNameLst>
                                          <p:attrName>ppt_x</p:attrName>
                                        </p:attrNameLst>
                                      </p:cBhvr>
                                      <p:tavLst>
                                        <p:tav tm="0">
                                          <p:val>
                                            <p:strVal val="#ppt_x"/>
                                          </p:val>
                                        </p:tav>
                                        <p:tav tm="100000">
                                          <p:val>
                                            <p:strVal val="#ppt_x"/>
                                          </p:val>
                                        </p:tav>
                                      </p:tavLst>
                                    </p:anim>
                                    <p:anim calcmode="lin" valueType="num">
                                      <p:cBhvr>
                                        <p:cTn id="138" dur="250" fill="hold"/>
                                        <p:tgtEl>
                                          <p:spTgt spid="21"/>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100"/>
                                  </p:stCondLst>
                                  <p:childTnLst>
                                    <p:set>
                                      <p:cBhvr>
                                        <p:cTn id="140" dur="1" fill="hold">
                                          <p:stCondLst>
                                            <p:cond delay="0"/>
                                          </p:stCondLst>
                                        </p:cTn>
                                        <p:tgtEl>
                                          <p:spTgt spid="22"/>
                                        </p:tgtEl>
                                        <p:attrNameLst>
                                          <p:attrName>style.visibility</p:attrName>
                                        </p:attrNameLst>
                                      </p:cBhvr>
                                      <p:to>
                                        <p:strVal val="visible"/>
                                      </p:to>
                                    </p:set>
                                    <p:anim calcmode="lin" valueType="num">
                                      <p:cBhvr>
                                        <p:cTn id="141" dur="250" fill="hold"/>
                                        <p:tgtEl>
                                          <p:spTgt spid="22"/>
                                        </p:tgtEl>
                                        <p:attrNameLst>
                                          <p:attrName>ppt_x</p:attrName>
                                        </p:attrNameLst>
                                      </p:cBhvr>
                                      <p:tavLst>
                                        <p:tav tm="0">
                                          <p:val>
                                            <p:strVal val="#ppt_x"/>
                                          </p:val>
                                        </p:tav>
                                        <p:tav tm="100000">
                                          <p:val>
                                            <p:strVal val="#ppt_x"/>
                                          </p:val>
                                        </p:tav>
                                      </p:tavLst>
                                    </p:anim>
                                    <p:anim calcmode="lin" valueType="num">
                                      <p:cBhvr>
                                        <p:cTn id="142" dur="250" fill="hold"/>
                                        <p:tgtEl>
                                          <p:spTgt spid="22"/>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250"/>
                                  </p:stCondLst>
                                  <p:childTnLst>
                                    <p:set>
                                      <p:cBhvr>
                                        <p:cTn id="144" dur="1" fill="hold">
                                          <p:stCondLst>
                                            <p:cond delay="0"/>
                                          </p:stCondLst>
                                        </p:cTn>
                                        <p:tgtEl>
                                          <p:spTgt spid="23"/>
                                        </p:tgtEl>
                                        <p:attrNameLst>
                                          <p:attrName>style.visibility</p:attrName>
                                        </p:attrNameLst>
                                      </p:cBhvr>
                                      <p:to>
                                        <p:strVal val="visible"/>
                                      </p:to>
                                    </p:set>
                                    <p:anim calcmode="lin" valueType="num">
                                      <p:cBhvr>
                                        <p:cTn id="145" dur="250" fill="hold"/>
                                        <p:tgtEl>
                                          <p:spTgt spid="23"/>
                                        </p:tgtEl>
                                        <p:attrNameLst>
                                          <p:attrName>ppt_x</p:attrName>
                                        </p:attrNameLst>
                                      </p:cBhvr>
                                      <p:tavLst>
                                        <p:tav tm="0">
                                          <p:val>
                                            <p:strVal val="#ppt_x"/>
                                          </p:val>
                                        </p:tav>
                                        <p:tav tm="100000">
                                          <p:val>
                                            <p:strVal val="#ppt_x"/>
                                          </p:val>
                                        </p:tav>
                                      </p:tavLst>
                                    </p:anim>
                                    <p:anim calcmode="lin" valueType="num">
                                      <p:cBhvr>
                                        <p:cTn id="146" dur="250" fill="hold"/>
                                        <p:tgtEl>
                                          <p:spTgt spid="23"/>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250"/>
                                  </p:stCondLst>
                                  <p:childTnLst>
                                    <p:set>
                                      <p:cBhvr>
                                        <p:cTn id="148" dur="1" fill="hold">
                                          <p:stCondLst>
                                            <p:cond delay="0"/>
                                          </p:stCondLst>
                                        </p:cTn>
                                        <p:tgtEl>
                                          <p:spTgt spid="24"/>
                                        </p:tgtEl>
                                        <p:attrNameLst>
                                          <p:attrName>style.visibility</p:attrName>
                                        </p:attrNameLst>
                                      </p:cBhvr>
                                      <p:to>
                                        <p:strVal val="visible"/>
                                      </p:to>
                                    </p:set>
                                    <p:anim calcmode="lin" valueType="num">
                                      <p:cBhvr>
                                        <p:cTn id="149" dur="250" fill="hold"/>
                                        <p:tgtEl>
                                          <p:spTgt spid="24"/>
                                        </p:tgtEl>
                                        <p:attrNameLst>
                                          <p:attrName>ppt_x</p:attrName>
                                        </p:attrNameLst>
                                      </p:cBhvr>
                                      <p:tavLst>
                                        <p:tav tm="0">
                                          <p:val>
                                            <p:strVal val="#ppt_x"/>
                                          </p:val>
                                        </p:tav>
                                        <p:tav tm="100000">
                                          <p:val>
                                            <p:strVal val="#ppt_x"/>
                                          </p:val>
                                        </p:tav>
                                      </p:tavLst>
                                    </p:anim>
                                    <p:anim calcmode="lin" valueType="num">
                                      <p:cBhvr>
                                        <p:cTn id="150" dur="250" fill="hold"/>
                                        <p:tgtEl>
                                          <p:spTgt spid="24"/>
                                        </p:tgtEl>
                                        <p:attrNameLst>
                                          <p:attrName>ppt_y</p:attrName>
                                        </p:attrNameLst>
                                      </p:cBhvr>
                                      <p:tavLst>
                                        <p:tav tm="0">
                                          <p:val>
                                            <p:strVal val="1+#ppt_h/2"/>
                                          </p:val>
                                        </p:tav>
                                        <p:tav tm="100000">
                                          <p:val>
                                            <p:strVal val="#ppt_y"/>
                                          </p:val>
                                        </p:tav>
                                      </p:tavLst>
                                    </p:anim>
                                  </p:childTnLst>
                                </p:cTn>
                              </p:par>
                            </p:childTnLst>
                          </p:cTn>
                        </p:par>
                        <p:par>
                          <p:cTn id="151" fill="hold">
                            <p:stCondLst>
                              <p:cond delay="1000"/>
                            </p:stCondLst>
                            <p:childTnLst>
                              <p:par>
                                <p:cTn id="152" presetID="12" presetClass="entr" presetSubtype="2" fill="hold" grpId="0" nodeType="afterEffect">
                                  <p:stCondLst>
                                    <p:cond delay="0"/>
                                  </p:stCondLst>
                                  <p:childTnLst>
                                    <p:set>
                                      <p:cBhvr>
                                        <p:cTn id="153" dur="1" fill="hold">
                                          <p:stCondLst>
                                            <p:cond delay="0"/>
                                          </p:stCondLst>
                                        </p:cTn>
                                        <p:tgtEl>
                                          <p:spTgt spid="100"/>
                                        </p:tgtEl>
                                        <p:attrNameLst>
                                          <p:attrName>style.visibility</p:attrName>
                                        </p:attrNameLst>
                                      </p:cBhvr>
                                      <p:to>
                                        <p:strVal val="visible"/>
                                      </p:to>
                                    </p:set>
                                    <p:anim calcmode="lin" valueType="num">
                                      <p:cBhvr>
                                        <p:cTn id="154" dur="500"/>
                                        <p:tgtEl>
                                          <p:spTgt spid="100"/>
                                        </p:tgtEl>
                                        <p:attrNameLst>
                                          <p:attrName>ppt_x</p:attrName>
                                        </p:attrNameLst>
                                      </p:cBhvr>
                                      <p:tavLst>
                                        <p:tav tm="0">
                                          <p:val>
                                            <p:strVal val="#ppt_x+#ppt_w*1.125000"/>
                                          </p:val>
                                        </p:tav>
                                        <p:tav tm="100000">
                                          <p:val>
                                            <p:strVal val="#ppt_x"/>
                                          </p:val>
                                        </p:tav>
                                      </p:tavLst>
                                    </p:anim>
                                    <p:animEffect>
                                      <p:cBhvr>
                                        <p:cTn id="155" dur="500"/>
                                        <p:tgtEl>
                                          <p:spTgt spid="100"/>
                                        </p:tgtEl>
                                      </p:cBhvr>
                                    </p:animEffect>
                                  </p:childTnLst>
                                </p:cTn>
                              </p:par>
                            </p:childTnLst>
                          </p:cTn>
                        </p:par>
                        <p:par>
                          <p:cTn id="156" fill="hold">
                            <p:stCondLst>
                              <p:cond delay="1500"/>
                            </p:stCondLst>
                            <p:childTnLst>
                              <p:par>
                                <p:cTn id="157" presetID="14" presetClass="entr" presetSubtype="10" fill="hold" grpId="0" nodeType="afterEffect">
                                  <p:stCondLst>
                                    <p:cond delay="0"/>
                                  </p:stCondLst>
                                  <p:childTnLst>
                                    <p:set>
                                      <p:cBhvr>
                                        <p:cTn id="158" dur="1" fill="hold">
                                          <p:stCondLst>
                                            <p:cond delay="0"/>
                                          </p:stCondLst>
                                        </p:cTn>
                                        <p:tgtEl>
                                          <p:spTgt spid="106"/>
                                        </p:tgtEl>
                                        <p:attrNameLst>
                                          <p:attrName>style.visibility</p:attrName>
                                        </p:attrNameLst>
                                      </p:cBhvr>
                                      <p:to>
                                        <p:strVal val="visible"/>
                                      </p:to>
                                    </p:set>
                                    <p:animEffect>
                                      <p:cBhvr>
                                        <p:cTn id="159" dur="500"/>
                                        <p:tgtEl>
                                          <p:spTgt spid="106"/>
                                        </p:tgtEl>
                                      </p:cBhvr>
                                    </p:animEffect>
                                  </p:childTnLst>
                                </p:cTn>
                              </p:par>
                              <p:par>
                                <p:cTn id="160" presetID="14" presetClass="entr" presetSubtype="10" fill="hold" grpId="0" nodeType="withEffect">
                                  <p:stCondLst>
                                    <p:cond delay="0"/>
                                  </p:stCondLst>
                                  <p:childTnLst>
                                    <p:set>
                                      <p:cBhvr>
                                        <p:cTn id="161" dur="1" fill="hold">
                                          <p:stCondLst>
                                            <p:cond delay="0"/>
                                          </p:stCondLst>
                                        </p:cTn>
                                        <p:tgtEl>
                                          <p:spTgt spid="107"/>
                                        </p:tgtEl>
                                        <p:attrNameLst>
                                          <p:attrName>style.visibility</p:attrName>
                                        </p:attrNameLst>
                                      </p:cBhvr>
                                      <p:to>
                                        <p:strVal val="visible"/>
                                      </p:to>
                                    </p:set>
                                    <p:animEffect>
                                      <p:cBhvr>
                                        <p:cTn id="162" dur="500"/>
                                        <p:tgtEl>
                                          <p:spTgt spid="107"/>
                                        </p:tgtEl>
                                      </p:cBhvr>
                                    </p:animEffect>
                                  </p:childTnLst>
                                </p:cTn>
                              </p:par>
                            </p:childTnLst>
                          </p:cTn>
                        </p:par>
                        <p:par>
                          <p:cTn id="163" fill="hold">
                            <p:stCondLst>
                              <p:cond delay="2000"/>
                            </p:stCondLst>
                            <p:childTnLst>
                              <p:par>
                                <p:cTn id="164" presetID="12" presetClass="entr" presetSubtype="8" fill="hold" grpId="0" nodeType="afterEffect">
                                  <p:stCondLst>
                                    <p:cond delay="0"/>
                                  </p:stCondLst>
                                  <p:childTnLst>
                                    <p:set>
                                      <p:cBhvr>
                                        <p:cTn id="165" dur="1" fill="hold">
                                          <p:stCondLst>
                                            <p:cond delay="0"/>
                                          </p:stCondLst>
                                        </p:cTn>
                                        <p:tgtEl>
                                          <p:spTgt spid="103"/>
                                        </p:tgtEl>
                                        <p:attrNameLst>
                                          <p:attrName>style.visibility</p:attrName>
                                        </p:attrNameLst>
                                      </p:cBhvr>
                                      <p:to>
                                        <p:strVal val="visible"/>
                                      </p:to>
                                    </p:set>
                                    <p:anim calcmode="lin" valueType="num">
                                      <p:cBhvr>
                                        <p:cTn id="166" dur="500"/>
                                        <p:tgtEl>
                                          <p:spTgt spid="103"/>
                                        </p:tgtEl>
                                        <p:attrNameLst>
                                          <p:attrName>ppt_x</p:attrName>
                                        </p:attrNameLst>
                                      </p:cBhvr>
                                      <p:tavLst>
                                        <p:tav tm="0">
                                          <p:val>
                                            <p:strVal val="#ppt_x-#ppt_w*1.125000"/>
                                          </p:val>
                                        </p:tav>
                                        <p:tav tm="100000">
                                          <p:val>
                                            <p:strVal val="#ppt_x"/>
                                          </p:val>
                                        </p:tav>
                                      </p:tavLst>
                                    </p:anim>
                                    <p:animEffect>
                                      <p:cBhvr>
                                        <p:cTn id="167" dur="500"/>
                                        <p:tgtEl>
                                          <p:spTgt spid="103"/>
                                        </p:tgtEl>
                                      </p:cBhvr>
                                    </p:animEffect>
                                  </p:childTnLst>
                                </p:cTn>
                              </p:par>
                            </p:childTnLst>
                          </p:cTn>
                        </p:par>
                        <p:par>
                          <p:cTn id="168" fill="hold">
                            <p:stCondLst>
                              <p:cond delay="2500"/>
                            </p:stCondLst>
                            <p:childTnLst>
                              <p:par>
                                <p:cTn id="169" presetID="14" presetClass="entr" presetSubtype="10" fill="hold" grpId="0" nodeType="afterEffect">
                                  <p:stCondLst>
                                    <p:cond delay="0"/>
                                  </p:stCondLst>
                                  <p:childTnLst>
                                    <p:set>
                                      <p:cBhvr>
                                        <p:cTn id="170" dur="1" fill="hold">
                                          <p:stCondLst>
                                            <p:cond delay="0"/>
                                          </p:stCondLst>
                                        </p:cTn>
                                        <p:tgtEl>
                                          <p:spTgt spid="112"/>
                                        </p:tgtEl>
                                        <p:attrNameLst>
                                          <p:attrName>style.visibility</p:attrName>
                                        </p:attrNameLst>
                                      </p:cBhvr>
                                      <p:to>
                                        <p:strVal val="visible"/>
                                      </p:to>
                                    </p:set>
                                    <p:animEffect>
                                      <p:cBhvr>
                                        <p:cTn id="171" dur="500"/>
                                        <p:tgtEl>
                                          <p:spTgt spid="112"/>
                                        </p:tgtEl>
                                      </p:cBhvr>
                                    </p:animEffect>
                                  </p:childTnLst>
                                </p:cTn>
                              </p:par>
                              <p:par>
                                <p:cTn id="172" presetID="14" presetClass="entr" presetSubtype="10" fill="hold" grpId="0" nodeType="withEffect">
                                  <p:stCondLst>
                                    <p:cond delay="0"/>
                                  </p:stCondLst>
                                  <p:childTnLst>
                                    <p:set>
                                      <p:cBhvr>
                                        <p:cTn id="173" dur="1" fill="hold">
                                          <p:stCondLst>
                                            <p:cond delay="0"/>
                                          </p:stCondLst>
                                        </p:cTn>
                                        <p:tgtEl>
                                          <p:spTgt spid="113"/>
                                        </p:tgtEl>
                                        <p:attrNameLst>
                                          <p:attrName>style.visibility</p:attrName>
                                        </p:attrNameLst>
                                      </p:cBhvr>
                                      <p:to>
                                        <p:strVal val="visible"/>
                                      </p:to>
                                    </p:set>
                                    <p:animEffect>
                                      <p:cBhvr>
                                        <p:cTn id="174" dur="500"/>
                                        <p:tgtEl>
                                          <p:spTgt spid="113"/>
                                        </p:tgtEl>
                                      </p:cBhvr>
                                    </p:animEffect>
                                  </p:childTnLst>
                                </p:cTn>
                              </p:par>
                            </p:childTnLst>
                          </p:cTn>
                        </p:par>
                        <p:par>
                          <p:cTn id="175" fill="hold">
                            <p:stCondLst>
                              <p:cond delay="3000"/>
                            </p:stCondLst>
                            <p:childTnLst>
                              <p:par>
                                <p:cTn id="176" presetID="12" presetClass="entr" presetSubtype="2" fill="hold" grpId="0" nodeType="afterEffect">
                                  <p:stCondLst>
                                    <p:cond delay="0"/>
                                  </p:stCondLst>
                                  <p:childTnLst>
                                    <p:set>
                                      <p:cBhvr>
                                        <p:cTn id="177" dur="1" fill="hold">
                                          <p:stCondLst>
                                            <p:cond delay="0"/>
                                          </p:stCondLst>
                                        </p:cTn>
                                        <p:tgtEl>
                                          <p:spTgt spid="101"/>
                                        </p:tgtEl>
                                        <p:attrNameLst>
                                          <p:attrName>style.visibility</p:attrName>
                                        </p:attrNameLst>
                                      </p:cBhvr>
                                      <p:to>
                                        <p:strVal val="visible"/>
                                      </p:to>
                                    </p:set>
                                    <p:anim calcmode="lin" valueType="num">
                                      <p:cBhvr>
                                        <p:cTn id="178" dur="500"/>
                                        <p:tgtEl>
                                          <p:spTgt spid="101"/>
                                        </p:tgtEl>
                                        <p:attrNameLst>
                                          <p:attrName>ppt_x</p:attrName>
                                        </p:attrNameLst>
                                      </p:cBhvr>
                                      <p:tavLst>
                                        <p:tav tm="0">
                                          <p:val>
                                            <p:strVal val="#ppt_x+#ppt_w*1.125000"/>
                                          </p:val>
                                        </p:tav>
                                        <p:tav tm="100000">
                                          <p:val>
                                            <p:strVal val="#ppt_x"/>
                                          </p:val>
                                        </p:tav>
                                      </p:tavLst>
                                    </p:anim>
                                    <p:animEffect>
                                      <p:cBhvr>
                                        <p:cTn id="179" dur="500"/>
                                        <p:tgtEl>
                                          <p:spTgt spid="101"/>
                                        </p:tgtEl>
                                      </p:cBhvr>
                                    </p:animEffect>
                                  </p:childTnLst>
                                </p:cTn>
                              </p:par>
                            </p:childTnLst>
                          </p:cTn>
                        </p:par>
                        <p:par>
                          <p:cTn id="180" fill="hold">
                            <p:stCondLst>
                              <p:cond delay="3500"/>
                            </p:stCondLst>
                            <p:childTnLst>
                              <p:par>
                                <p:cTn id="181" presetID="14" presetClass="entr" presetSubtype="10" fill="hold" grpId="0" nodeType="afterEffect">
                                  <p:stCondLst>
                                    <p:cond delay="0"/>
                                  </p:stCondLst>
                                  <p:childTnLst>
                                    <p:set>
                                      <p:cBhvr>
                                        <p:cTn id="182" dur="1" fill="hold">
                                          <p:stCondLst>
                                            <p:cond delay="0"/>
                                          </p:stCondLst>
                                        </p:cTn>
                                        <p:tgtEl>
                                          <p:spTgt spid="110"/>
                                        </p:tgtEl>
                                        <p:attrNameLst>
                                          <p:attrName>style.visibility</p:attrName>
                                        </p:attrNameLst>
                                      </p:cBhvr>
                                      <p:to>
                                        <p:strVal val="visible"/>
                                      </p:to>
                                    </p:set>
                                    <p:animEffect>
                                      <p:cBhvr>
                                        <p:cTn id="183" dur="500"/>
                                        <p:tgtEl>
                                          <p:spTgt spid="110"/>
                                        </p:tgtEl>
                                      </p:cBhvr>
                                    </p:animEffect>
                                  </p:childTnLst>
                                </p:cTn>
                              </p:par>
                              <p:par>
                                <p:cTn id="184" presetID="14" presetClass="entr" presetSubtype="10" fill="hold" grpId="0" nodeType="withEffect">
                                  <p:stCondLst>
                                    <p:cond delay="0"/>
                                  </p:stCondLst>
                                  <p:childTnLst>
                                    <p:set>
                                      <p:cBhvr>
                                        <p:cTn id="185" dur="1" fill="hold">
                                          <p:stCondLst>
                                            <p:cond delay="0"/>
                                          </p:stCondLst>
                                        </p:cTn>
                                        <p:tgtEl>
                                          <p:spTgt spid="111"/>
                                        </p:tgtEl>
                                        <p:attrNameLst>
                                          <p:attrName>style.visibility</p:attrName>
                                        </p:attrNameLst>
                                      </p:cBhvr>
                                      <p:to>
                                        <p:strVal val="visible"/>
                                      </p:to>
                                    </p:set>
                                    <p:animEffect>
                                      <p:cBhvr>
                                        <p:cTn id="186" dur="500"/>
                                        <p:tgtEl>
                                          <p:spTgt spid="111"/>
                                        </p:tgtEl>
                                      </p:cBhvr>
                                    </p:animEffect>
                                  </p:childTnLst>
                                </p:cTn>
                              </p:par>
                            </p:childTnLst>
                          </p:cTn>
                        </p:par>
                        <p:par>
                          <p:cTn id="187" fill="hold">
                            <p:stCondLst>
                              <p:cond delay="4000"/>
                            </p:stCondLst>
                            <p:childTnLst>
                              <p:par>
                                <p:cTn id="188" presetID="12" presetClass="entr" presetSubtype="8" fill="hold" grpId="0" nodeType="afterEffect">
                                  <p:stCondLst>
                                    <p:cond delay="0"/>
                                  </p:stCondLst>
                                  <p:childTnLst>
                                    <p:set>
                                      <p:cBhvr>
                                        <p:cTn id="189" dur="1" fill="hold">
                                          <p:stCondLst>
                                            <p:cond delay="0"/>
                                          </p:stCondLst>
                                        </p:cTn>
                                        <p:tgtEl>
                                          <p:spTgt spid="104"/>
                                        </p:tgtEl>
                                        <p:attrNameLst>
                                          <p:attrName>style.visibility</p:attrName>
                                        </p:attrNameLst>
                                      </p:cBhvr>
                                      <p:to>
                                        <p:strVal val="visible"/>
                                      </p:to>
                                    </p:set>
                                    <p:anim calcmode="lin" valueType="num">
                                      <p:cBhvr>
                                        <p:cTn id="190" dur="500"/>
                                        <p:tgtEl>
                                          <p:spTgt spid="104"/>
                                        </p:tgtEl>
                                        <p:attrNameLst>
                                          <p:attrName>ppt_x</p:attrName>
                                        </p:attrNameLst>
                                      </p:cBhvr>
                                      <p:tavLst>
                                        <p:tav tm="0">
                                          <p:val>
                                            <p:strVal val="#ppt_x-#ppt_w*1.125000"/>
                                          </p:val>
                                        </p:tav>
                                        <p:tav tm="100000">
                                          <p:val>
                                            <p:strVal val="#ppt_x"/>
                                          </p:val>
                                        </p:tav>
                                      </p:tavLst>
                                    </p:anim>
                                    <p:animEffect>
                                      <p:cBhvr>
                                        <p:cTn id="191" dur="500"/>
                                        <p:tgtEl>
                                          <p:spTgt spid="104"/>
                                        </p:tgtEl>
                                      </p:cBhvr>
                                    </p:animEffect>
                                  </p:childTnLst>
                                </p:cTn>
                              </p:par>
                            </p:childTnLst>
                          </p:cTn>
                        </p:par>
                        <p:par>
                          <p:cTn id="192" fill="hold">
                            <p:stCondLst>
                              <p:cond delay="4500"/>
                            </p:stCondLst>
                            <p:childTnLst>
                              <p:par>
                                <p:cTn id="193" presetID="14" presetClass="entr" presetSubtype="10" fill="hold" grpId="0" nodeType="afterEffect">
                                  <p:stCondLst>
                                    <p:cond delay="0"/>
                                  </p:stCondLst>
                                  <p:childTnLst>
                                    <p:set>
                                      <p:cBhvr>
                                        <p:cTn id="194" dur="1" fill="hold">
                                          <p:stCondLst>
                                            <p:cond delay="0"/>
                                          </p:stCondLst>
                                        </p:cTn>
                                        <p:tgtEl>
                                          <p:spTgt spid="116"/>
                                        </p:tgtEl>
                                        <p:attrNameLst>
                                          <p:attrName>style.visibility</p:attrName>
                                        </p:attrNameLst>
                                      </p:cBhvr>
                                      <p:to>
                                        <p:strVal val="visible"/>
                                      </p:to>
                                    </p:set>
                                    <p:animEffect>
                                      <p:cBhvr>
                                        <p:cTn id="195" dur="500"/>
                                        <p:tgtEl>
                                          <p:spTgt spid="116"/>
                                        </p:tgtEl>
                                      </p:cBhvr>
                                    </p:animEffect>
                                  </p:childTnLst>
                                </p:cTn>
                              </p:par>
                              <p:par>
                                <p:cTn id="196" presetID="14" presetClass="entr" presetSubtype="10" fill="hold" grpId="0" nodeType="withEffect">
                                  <p:stCondLst>
                                    <p:cond delay="0"/>
                                  </p:stCondLst>
                                  <p:childTnLst>
                                    <p:set>
                                      <p:cBhvr>
                                        <p:cTn id="197" dur="1" fill="hold">
                                          <p:stCondLst>
                                            <p:cond delay="0"/>
                                          </p:stCondLst>
                                        </p:cTn>
                                        <p:tgtEl>
                                          <p:spTgt spid="117"/>
                                        </p:tgtEl>
                                        <p:attrNameLst>
                                          <p:attrName>style.visibility</p:attrName>
                                        </p:attrNameLst>
                                      </p:cBhvr>
                                      <p:to>
                                        <p:strVal val="visible"/>
                                      </p:to>
                                    </p:set>
                                    <p:animEffect>
                                      <p:cBhvr>
                                        <p:cTn id="198" dur="500"/>
                                        <p:tgtEl>
                                          <p:spTgt spid="117"/>
                                        </p:tgtEl>
                                      </p:cBhvr>
                                    </p:animEffect>
                                  </p:childTnLst>
                                </p:cTn>
                              </p:par>
                            </p:childTnLst>
                          </p:cTn>
                        </p:par>
                        <p:par>
                          <p:cTn id="199" fill="hold">
                            <p:stCondLst>
                              <p:cond delay="5000"/>
                            </p:stCondLst>
                            <p:childTnLst>
                              <p:par>
                                <p:cTn id="200" presetID="8" presetClass="emph" presetSubtype="0" fill="hold" nodeType="afterEffect">
                                  <p:stCondLst>
                                    <p:cond delay="0"/>
                                  </p:stCondLst>
                                  <p:childTnLst>
                                    <p:animRot by="21600000">
                                      <p:cBhvr>
                                        <p:cTn id="201" dur="1750" fill="hold"/>
                                        <p:tgtEl>
                                          <p:spTgt spid="46"/>
                                        </p:tgtEl>
                                        <p:attrNameLst>
                                          <p:attrName>r</p:attrName>
                                        </p:attrNameLst>
                                      </p:cBhvr>
                                    </p:animRot>
                                  </p:childTnLst>
                                </p:cTn>
                              </p:par>
                              <p:par>
                                <p:cTn id="202" presetID="8" presetClass="emph" presetSubtype="0" fill="hold" nodeType="withEffect">
                                  <p:stCondLst>
                                    <p:cond delay="0"/>
                                  </p:stCondLst>
                                  <p:childTnLst>
                                    <p:animRot by="21600000">
                                      <p:cBhvr>
                                        <p:cTn id="203" dur="1750" fill="hold"/>
                                        <p:tgtEl>
                                          <p:spTgt spid="29"/>
                                        </p:tgtEl>
                                        <p:attrNameLst>
                                          <p:attrName>r</p:attrName>
                                        </p:attrNameLst>
                                      </p:cBhvr>
                                    </p:animRot>
                                  </p:childTnLst>
                                </p:cTn>
                              </p:par>
                              <p:par>
                                <p:cTn id="204" presetID="8" presetClass="emph" presetSubtype="0" fill="hold" nodeType="withEffect">
                                  <p:stCondLst>
                                    <p:cond delay="0"/>
                                  </p:stCondLst>
                                  <p:childTnLst>
                                    <p:animRot by="21600000">
                                      <p:cBhvr>
                                        <p:cTn id="205" dur="1750" fill="hold"/>
                                        <p:tgtEl>
                                          <p:spTgt spid="36"/>
                                        </p:tgtEl>
                                        <p:attrNameLst>
                                          <p:attrName>r</p:attrName>
                                        </p:attrNameLst>
                                      </p:cBhvr>
                                    </p:animRot>
                                  </p:childTnLst>
                                </p:cTn>
                              </p:par>
                              <p:par>
                                <p:cTn id="206" presetID="8" presetClass="emph" presetSubtype="0" fill="hold" nodeType="withEffect">
                                  <p:stCondLst>
                                    <p:cond delay="0"/>
                                  </p:stCondLst>
                                  <p:childTnLst>
                                    <p:animRot by="21600000">
                                      <p:cBhvr>
                                        <p:cTn id="207" dur="1750" fill="hold"/>
                                        <p:tgtEl>
                                          <p:spTgt spid="4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autoUpdateAnimBg="0"/>
      <p:bldP spid="5" grpId="0" bldLvl="0" animBg="1" autoUpdateAnimBg="0"/>
      <p:bldP spid="6" grpId="0" bldLvl="0" animBg="1" autoUpdateAnimBg="0"/>
      <p:bldP spid="7" grpId="0" bldLvl="0" animBg="1" autoUpdateAnimBg="0"/>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nimBg="1" autoUpdateAnimBg="0"/>
      <p:bldP spid="14" grpId="0" bldLvl="0" animBg="1" autoUpdateAnimBg="0"/>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0" grpId="0" bldLvl="0" animBg="1" autoUpdateAnimBg="0"/>
      <p:bldP spid="21" grpId="0" bldLvl="0" animBg="1" autoUpdateAnimBg="0"/>
      <p:bldP spid="22" grpId="0" bldLvl="0" animBg="1" autoUpdateAnimBg="0"/>
      <p:bldP spid="23" grpId="0" bldLvl="0" animBg="1" autoUpdateAnimBg="0"/>
      <p:bldP spid="24" grpId="0" bldLvl="0" animBg="1" autoUpdateAnimBg="0"/>
      <p:bldP spid="100" grpId="0" bldLvl="0" animBg="1" autoUpdateAnimBg="0"/>
      <p:bldP spid="101" grpId="0" bldLvl="0" animBg="1" autoUpdateAnimBg="0"/>
      <p:bldP spid="103" grpId="0" bldLvl="0" animBg="1" autoUpdateAnimBg="0"/>
      <p:bldP spid="104" grpId="0" bldLvl="0" animBg="1" autoUpdateAnimBg="0"/>
      <p:bldP spid="106" grpId="0" bldLvl="0" autoUpdateAnimBg="0"/>
      <p:bldP spid="107" grpId="0" bldLvl="0" autoUpdateAnimBg="0"/>
      <p:bldP spid="110" grpId="0" bldLvl="0" autoUpdateAnimBg="0"/>
      <p:bldP spid="111" grpId="0" bldLvl="0" autoUpdateAnimBg="0"/>
      <p:bldP spid="112" grpId="0" bldLvl="0" autoUpdateAnimBg="0"/>
      <p:bldP spid="113" grpId="0" bldLvl="0" autoUpdateAnimBg="0"/>
      <p:bldP spid="116" grpId="0" bldLvl="0" autoUpdateAnimBg="0"/>
      <p:bldP spid="117"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6"/>
          <p:cNvGrpSpPr/>
          <p:nvPr/>
        </p:nvGrpSpPr>
        <p:grpSpPr>
          <a:xfrm>
            <a:off x="1115736" y="4406577"/>
            <a:ext cx="2657256" cy="889768"/>
            <a:chOff x="1055058" y="3105150"/>
            <a:chExt cx="1992942" cy="667326"/>
          </a:xfrm>
        </p:grpSpPr>
        <p:sp>
          <p:nvSpPr>
            <p:cNvPr id="5" name="Rectangle 9"/>
            <p:cNvSpPr/>
            <p:nvPr/>
          </p:nvSpPr>
          <p:spPr>
            <a:xfrm>
              <a:off x="1055058" y="3333750"/>
              <a:ext cx="1992942" cy="438726"/>
            </a:xfrm>
            <a:prstGeom prst="rect">
              <a:avLst/>
            </a:prstGeom>
          </p:spPr>
          <p:txBody>
            <a:bodyPr wrap="square">
              <a:spAutoFit/>
            </a:bodyPr>
            <a:lstStyle/>
            <a:p>
              <a:r>
                <a:rPr lang="zh-CN" altLang="en-US" sz="106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sz="106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6" name="Rectangle 10"/>
            <p:cNvSpPr/>
            <p:nvPr/>
          </p:nvSpPr>
          <p:spPr>
            <a:xfrm>
              <a:off x="1066800" y="3105150"/>
              <a:ext cx="1211572" cy="253916"/>
            </a:xfrm>
            <a:prstGeom prst="rect">
              <a:avLst/>
            </a:prstGeom>
            <a:noFill/>
          </p:spPr>
          <p:txBody>
            <a:bodyPr wrap="square">
              <a:spAutoFit/>
            </a:bodyPr>
            <a:lstStyle/>
            <a:p>
              <a:r>
                <a:rPr lang="zh-CN" altLang="en-US" sz="16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a:t>
              </a:r>
              <a:endParaRPr lang="ms-MY" sz="16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grpSp>
        <p:nvGrpSpPr>
          <p:cNvPr id="7" name="Group 37"/>
          <p:cNvGrpSpPr/>
          <p:nvPr/>
        </p:nvGrpSpPr>
        <p:grpSpPr>
          <a:xfrm>
            <a:off x="4788992" y="4406577"/>
            <a:ext cx="2657256" cy="889768"/>
            <a:chOff x="3810000" y="3105150"/>
            <a:chExt cx="1992942" cy="667326"/>
          </a:xfrm>
        </p:grpSpPr>
        <p:sp>
          <p:nvSpPr>
            <p:cNvPr id="8" name="Rectangle 15"/>
            <p:cNvSpPr/>
            <p:nvPr/>
          </p:nvSpPr>
          <p:spPr>
            <a:xfrm>
              <a:off x="3810000" y="3333750"/>
              <a:ext cx="1992942" cy="438726"/>
            </a:xfrm>
            <a:prstGeom prst="rect">
              <a:avLst/>
            </a:prstGeom>
          </p:spPr>
          <p:txBody>
            <a:bodyPr wrap="square">
              <a:spAutoFit/>
            </a:bodyPr>
            <a:lstStyle/>
            <a:p>
              <a:r>
                <a:rPr lang="zh-CN" altLang="en-US" sz="106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106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9" name="Rectangle 16"/>
            <p:cNvSpPr/>
            <p:nvPr/>
          </p:nvSpPr>
          <p:spPr>
            <a:xfrm>
              <a:off x="3821742" y="3105150"/>
              <a:ext cx="1211572" cy="253916"/>
            </a:xfrm>
            <a:prstGeom prst="rect">
              <a:avLst/>
            </a:prstGeom>
            <a:noFill/>
          </p:spPr>
          <p:txBody>
            <a:bodyPr wrap="square">
              <a:spAutoFit/>
            </a:bodyPr>
            <a:lstStyle/>
            <a:p>
              <a:r>
                <a:rPr lang="zh-CN" altLang="en-US" sz="16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a:t>
              </a:r>
              <a:endParaRPr lang="ms-MY" sz="16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grpSp>
        <p:nvGrpSpPr>
          <p:cNvPr id="10" name="Group 38"/>
          <p:cNvGrpSpPr/>
          <p:nvPr/>
        </p:nvGrpSpPr>
        <p:grpSpPr>
          <a:xfrm>
            <a:off x="8462248" y="4406577"/>
            <a:ext cx="2657256" cy="889768"/>
            <a:chOff x="6564942" y="3105150"/>
            <a:chExt cx="1992942" cy="667326"/>
          </a:xfrm>
        </p:grpSpPr>
        <p:sp>
          <p:nvSpPr>
            <p:cNvPr id="11" name="Rectangle 17"/>
            <p:cNvSpPr/>
            <p:nvPr/>
          </p:nvSpPr>
          <p:spPr>
            <a:xfrm>
              <a:off x="6564942" y="3333750"/>
              <a:ext cx="1992942" cy="438726"/>
            </a:xfrm>
            <a:prstGeom prst="rect">
              <a:avLst/>
            </a:prstGeom>
          </p:spPr>
          <p:txBody>
            <a:bodyPr wrap="square">
              <a:spAutoFit/>
            </a:bodyPr>
            <a:lstStyle/>
            <a:p>
              <a:r>
                <a:rPr lang="zh-CN" altLang="en-US" sz="106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106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12" name="Rectangle 18"/>
            <p:cNvSpPr/>
            <p:nvPr/>
          </p:nvSpPr>
          <p:spPr>
            <a:xfrm>
              <a:off x="6576684" y="3105150"/>
              <a:ext cx="1211572" cy="253916"/>
            </a:xfrm>
            <a:prstGeom prst="rect">
              <a:avLst/>
            </a:prstGeom>
            <a:noFill/>
          </p:spPr>
          <p:txBody>
            <a:bodyPr wrap="square">
              <a:spAutoFit/>
            </a:bodyPr>
            <a:lstStyle/>
            <a:p>
              <a:r>
                <a:rPr lang="zh-CN" altLang="en-US" sz="16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a:t>
              </a:r>
              <a:endParaRPr lang="ms-MY" sz="16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sp>
        <p:nvSpPr>
          <p:cNvPr id="13" name="Rectangle 19"/>
          <p:cNvSpPr/>
          <p:nvPr/>
        </p:nvSpPr>
        <p:spPr>
          <a:xfrm>
            <a:off x="1103446" y="5562164"/>
            <a:ext cx="9868148" cy="502573"/>
          </a:xfrm>
          <a:prstGeom prst="rect">
            <a:avLst/>
          </a:prstGeom>
        </p:spPr>
        <p:txBody>
          <a:bodyPr wrap="square">
            <a:spAutoFit/>
          </a:bodyPr>
          <a:lstStyle/>
          <a:p>
            <a:r>
              <a:rPr lang="zh-CN" altLang="en-US" sz="133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ms-MY" sz="133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 </a:t>
            </a:r>
            <a:r>
              <a:rPr lang="zh-CN" altLang="en-US" sz="133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尽量将每页幻灯片的字数控制在</a:t>
            </a:r>
            <a:r>
              <a:rPr lang="en-US" altLang="zh-CN" sz="133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200</a:t>
            </a:r>
            <a:r>
              <a:rPr lang="zh-CN" altLang="en-US" sz="133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字以内，据统计每页幻灯片的最好控制在</a:t>
            </a:r>
            <a:r>
              <a:rPr lang="en-US" altLang="zh-CN" sz="133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5</a:t>
            </a:r>
            <a:r>
              <a:rPr lang="zh-CN" altLang="en-US" sz="133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分钟之内</a:t>
            </a:r>
            <a:r>
              <a:rPr lang="zh-CN" altLang="en-US" sz="1335" dirty="0" smtClean="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a:t>
            </a:r>
            <a:endParaRPr lang="ms-MY" sz="1335"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8449114" y="2069776"/>
            <a:ext cx="1968901" cy="1968901"/>
            <a:chOff x="6336835" y="1352550"/>
            <a:chExt cx="1476676" cy="1476676"/>
          </a:xfrm>
        </p:grpSpPr>
        <p:sp>
          <p:nvSpPr>
            <p:cNvPr id="15" name="Oval 7"/>
            <p:cNvSpPr/>
            <p:nvPr/>
          </p:nvSpPr>
          <p:spPr bwMode="gray">
            <a:xfrm>
              <a:off x="6336835" y="1352550"/>
              <a:ext cx="1476676" cy="1476676"/>
            </a:xfrm>
            <a:prstGeom prst="ellipse">
              <a:avLst/>
            </a:prstGeom>
            <a:gradFill>
              <a:gsLst>
                <a:gs pos="100000">
                  <a:srgbClr val="004B7D"/>
                </a:gs>
                <a:gs pos="0">
                  <a:srgbClr val="4BAF31"/>
                </a:gs>
              </a:gsLst>
              <a:lin ang="0" scaled="0"/>
            </a:gra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sp>
          <p:nvSpPr>
            <p:cNvPr id="16" name="Freeform 5"/>
            <p:cNvSpPr/>
            <p:nvPr/>
          </p:nvSpPr>
          <p:spPr bwMode="auto">
            <a:xfrm>
              <a:off x="6684775" y="1647137"/>
              <a:ext cx="780793" cy="799383"/>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chemeClr val="bg1"/>
            </a:solidFill>
            <a:ln>
              <a:noFill/>
            </a:ln>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latin typeface="Agency FB" panose="020B0503020202020204" pitchFamily="34" charset="0"/>
              </a:endParaRPr>
            </a:p>
          </p:txBody>
        </p:sp>
      </p:grpSp>
      <p:grpSp>
        <p:nvGrpSpPr>
          <p:cNvPr id="17" name="组合 16"/>
          <p:cNvGrpSpPr/>
          <p:nvPr/>
        </p:nvGrpSpPr>
        <p:grpSpPr>
          <a:xfrm>
            <a:off x="4791514" y="2069776"/>
            <a:ext cx="1968901" cy="1968901"/>
            <a:chOff x="3593635" y="1352550"/>
            <a:chExt cx="1476676" cy="1476676"/>
          </a:xfrm>
        </p:grpSpPr>
        <p:sp>
          <p:nvSpPr>
            <p:cNvPr id="18" name="Oval 5"/>
            <p:cNvSpPr/>
            <p:nvPr/>
          </p:nvSpPr>
          <p:spPr bwMode="gray">
            <a:xfrm>
              <a:off x="3593635" y="1352550"/>
              <a:ext cx="1476676" cy="1476676"/>
            </a:xfrm>
            <a:prstGeom prst="ellipse">
              <a:avLst/>
            </a:prstGeom>
            <a:gradFill>
              <a:gsLst>
                <a:gs pos="100000">
                  <a:srgbClr val="004B7D"/>
                </a:gs>
                <a:gs pos="0">
                  <a:srgbClr val="4BAF31"/>
                </a:gs>
              </a:gsLst>
              <a:lin ang="0" scaled="0"/>
            </a:gra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grpSp>
          <p:nvGrpSpPr>
            <p:cNvPr id="19" name="组合 18"/>
            <p:cNvGrpSpPr/>
            <p:nvPr/>
          </p:nvGrpSpPr>
          <p:grpSpPr>
            <a:xfrm>
              <a:off x="3922293" y="1730344"/>
              <a:ext cx="862901" cy="816426"/>
              <a:chOff x="4760915" y="138333"/>
              <a:chExt cx="801339" cy="758179"/>
            </a:xfrm>
            <a:solidFill>
              <a:schemeClr val="bg1"/>
            </a:solidFill>
          </p:grpSpPr>
          <p:sp>
            <p:nvSpPr>
              <p:cNvPr id="2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latin typeface="Agency FB" panose="020B0503020202020204" pitchFamily="34" charset="0"/>
                </a:endParaRPr>
              </a:p>
            </p:txBody>
          </p:sp>
          <p:sp>
            <p:nvSpPr>
              <p:cNvPr id="2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latin typeface="Agency FB" panose="020B0503020202020204" pitchFamily="34" charset="0"/>
                </a:endParaRPr>
              </a:p>
            </p:txBody>
          </p:sp>
          <p:sp>
            <p:nvSpPr>
              <p:cNvPr id="2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latin typeface="Agency FB" panose="020B0503020202020204" pitchFamily="34" charset="0"/>
                </a:endParaRPr>
              </a:p>
            </p:txBody>
          </p:sp>
          <p:sp>
            <p:nvSpPr>
              <p:cNvPr id="2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latin typeface="Agency FB" panose="020B0503020202020204" pitchFamily="34" charset="0"/>
                </a:endParaRPr>
              </a:p>
            </p:txBody>
          </p:sp>
        </p:grpSp>
      </p:grpSp>
      <p:grpSp>
        <p:nvGrpSpPr>
          <p:cNvPr id="24" name="组合 23"/>
          <p:cNvGrpSpPr/>
          <p:nvPr/>
        </p:nvGrpSpPr>
        <p:grpSpPr>
          <a:xfrm>
            <a:off x="1133914" y="2069776"/>
            <a:ext cx="1968901" cy="1968901"/>
            <a:chOff x="850435" y="1352550"/>
            <a:chExt cx="1476676" cy="1476676"/>
          </a:xfrm>
        </p:grpSpPr>
        <p:sp>
          <p:nvSpPr>
            <p:cNvPr id="25" name="Oval 3"/>
            <p:cNvSpPr/>
            <p:nvPr/>
          </p:nvSpPr>
          <p:spPr bwMode="gray">
            <a:xfrm>
              <a:off x="850435" y="1352550"/>
              <a:ext cx="1476676" cy="1476676"/>
            </a:xfrm>
            <a:prstGeom prst="ellipse">
              <a:avLst/>
            </a:prstGeom>
            <a:gradFill>
              <a:gsLst>
                <a:gs pos="100000">
                  <a:srgbClr val="004B7D"/>
                </a:gs>
                <a:gs pos="0">
                  <a:srgbClr val="4BAF31"/>
                </a:gs>
              </a:gsLst>
              <a:lin ang="0" scaled="0"/>
            </a:gra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grpSp>
          <p:nvGrpSpPr>
            <p:cNvPr id="26" name="组合 25"/>
            <p:cNvGrpSpPr/>
            <p:nvPr/>
          </p:nvGrpSpPr>
          <p:grpSpPr>
            <a:xfrm>
              <a:off x="1081042" y="1652204"/>
              <a:ext cx="1058101" cy="821072"/>
              <a:chOff x="2623051" y="138333"/>
              <a:chExt cx="982613" cy="762495"/>
            </a:xfrm>
            <a:solidFill>
              <a:schemeClr val="bg1"/>
            </a:solidFill>
          </p:grpSpPr>
          <p:sp>
            <p:nvSpPr>
              <p:cNvPr id="27"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latin typeface="Agency FB" panose="020B0503020202020204" pitchFamily="34" charset="0"/>
                </a:endParaRPr>
              </a:p>
            </p:txBody>
          </p:sp>
          <p:sp>
            <p:nvSpPr>
              <p:cNvPr id="28"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latin typeface="Agency FB" panose="020B0503020202020204" pitchFamily="34" charset="0"/>
                </a:endParaRPr>
              </a:p>
            </p:txBody>
          </p:sp>
          <p:sp>
            <p:nvSpPr>
              <p:cNvPr id="29" name="Freeform 14"/>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latin typeface="Agency FB" panose="020B0503020202020204" pitchFamily="34" charset="0"/>
                </a:endParaRPr>
              </a:p>
            </p:txBody>
          </p:sp>
          <p:sp>
            <p:nvSpPr>
              <p:cNvPr id="30" name="Freeform 15"/>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latin typeface="Agency FB" panose="020B0503020202020204" pitchFamily="34" charset="0"/>
                </a:endParaRPr>
              </a:p>
            </p:txBody>
          </p:sp>
        </p:grpSp>
      </p:grpSp>
      <p:grpSp>
        <p:nvGrpSpPr>
          <p:cNvPr id="31" name="组合 30"/>
          <p:cNvGrpSpPr/>
          <p:nvPr/>
        </p:nvGrpSpPr>
        <p:grpSpPr>
          <a:xfrm>
            <a:off x="2541608" y="3276836"/>
            <a:ext cx="1054837" cy="1004349"/>
            <a:chOff x="2243309" y="2112361"/>
            <a:chExt cx="997900" cy="950136"/>
          </a:xfrm>
        </p:grpSpPr>
        <p:grpSp>
          <p:nvGrpSpPr>
            <p:cNvPr id="32" name="组合 31"/>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b="1">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sp>
            <p:nvSpPr>
              <p:cNvPr id="35" name="椭圆 34"/>
              <p:cNvSpPr/>
              <p:nvPr/>
            </p:nvSpPr>
            <p:spPr>
              <a:xfrm>
                <a:off x="392111" y="760403"/>
                <a:ext cx="3825874" cy="3825871"/>
              </a:xfrm>
              <a:prstGeom prst="ellipse">
                <a:avLst/>
              </a:prstGeom>
              <a:gradFill>
                <a:gsLst>
                  <a:gs pos="100000">
                    <a:srgbClr val="004B7D"/>
                  </a:gs>
                  <a:gs pos="0">
                    <a:srgbClr val="4BAF3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b="1">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sp>
          <p:nvSpPr>
            <p:cNvPr id="33" name="TextBox 44"/>
            <p:cNvSpPr txBox="1"/>
            <p:nvPr/>
          </p:nvSpPr>
          <p:spPr>
            <a:xfrm>
              <a:off x="2243309" y="2319996"/>
              <a:ext cx="997900" cy="621027"/>
            </a:xfrm>
            <a:prstGeom prst="rect">
              <a:avLst/>
            </a:prstGeom>
            <a:noFill/>
          </p:spPr>
          <p:txBody>
            <a:bodyPr wrap="square" lIns="0" tIns="0" rIns="0" bIns="0" rtlCol="0">
              <a:spAutoFit/>
            </a:bodyPr>
            <a:lstStyle/>
            <a:p>
              <a:pPr algn="ctr"/>
              <a:r>
                <a:rPr lang="zh-CN" altLang="en-US"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标题</a:t>
              </a:r>
              <a:endParaRPr lang="en-US" altLang="zh-CN"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a:p>
              <a:pPr algn="ctr"/>
              <a:r>
                <a:rPr lang="zh-CN" altLang="en-US"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文本</a:t>
              </a:r>
              <a:endParaRPr lang="zh-CN" altLang="en-US"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117620" y="3276836"/>
            <a:ext cx="1054837" cy="1004349"/>
            <a:chOff x="2243309" y="2112361"/>
            <a:chExt cx="997900" cy="950136"/>
          </a:xfrm>
        </p:grpSpPr>
        <p:grpSp>
          <p:nvGrpSpPr>
            <p:cNvPr id="37" name="组合 36"/>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b="1">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sp>
            <p:nvSpPr>
              <p:cNvPr id="40" name="椭圆 39"/>
              <p:cNvSpPr/>
              <p:nvPr/>
            </p:nvSpPr>
            <p:spPr>
              <a:xfrm>
                <a:off x="392111" y="760411"/>
                <a:ext cx="3825876" cy="3825874"/>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b="1">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sp>
          <p:nvSpPr>
            <p:cNvPr id="38" name="TextBox 54"/>
            <p:cNvSpPr txBox="1"/>
            <p:nvPr/>
          </p:nvSpPr>
          <p:spPr>
            <a:xfrm>
              <a:off x="2243309" y="2304820"/>
              <a:ext cx="997900" cy="621027"/>
            </a:xfrm>
            <a:prstGeom prst="rect">
              <a:avLst/>
            </a:prstGeom>
            <a:noFill/>
          </p:spPr>
          <p:txBody>
            <a:bodyPr wrap="square" lIns="0" tIns="0" rIns="0" bIns="0" rtlCol="0">
              <a:spAutoFit/>
            </a:bodyPr>
            <a:lstStyle/>
            <a:p>
              <a:pPr algn="ctr"/>
              <a:r>
                <a:rPr lang="zh-CN" altLang="en-US"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标题</a:t>
              </a:r>
              <a:endParaRPr lang="en-US" altLang="zh-CN"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a:p>
              <a:pPr algn="ctr"/>
              <a:r>
                <a:rPr lang="zh-CN" altLang="en-US"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文本</a:t>
              </a:r>
              <a:endParaRPr lang="zh-CN" altLang="en-US"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9978815" y="3276836"/>
            <a:ext cx="1054837" cy="1004349"/>
            <a:chOff x="2243309" y="2112361"/>
            <a:chExt cx="997900" cy="950136"/>
          </a:xfrm>
        </p:grpSpPr>
        <p:grpSp>
          <p:nvGrpSpPr>
            <p:cNvPr id="42" name="组合 41"/>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b="1">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sp>
            <p:nvSpPr>
              <p:cNvPr id="45" name="椭圆 44"/>
              <p:cNvSpPr/>
              <p:nvPr/>
            </p:nvSpPr>
            <p:spPr>
              <a:xfrm>
                <a:off x="392113" y="760413"/>
                <a:ext cx="3825874" cy="3825874"/>
              </a:xfrm>
              <a:prstGeom prst="ellipse">
                <a:avLst/>
              </a:prstGeom>
              <a:gradFill>
                <a:gsLst>
                  <a:gs pos="100000">
                    <a:srgbClr val="004B7D"/>
                  </a:gs>
                  <a:gs pos="0">
                    <a:srgbClr val="4BAF3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b="1">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sp>
          <p:nvSpPr>
            <p:cNvPr id="43" name="TextBox 59"/>
            <p:cNvSpPr txBox="1"/>
            <p:nvPr/>
          </p:nvSpPr>
          <p:spPr>
            <a:xfrm>
              <a:off x="2243309" y="2304820"/>
              <a:ext cx="997900" cy="621027"/>
            </a:xfrm>
            <a:prstGeom prst="rect">
              <a:avLst/>
            </a:prstGeom>
            <a:noFill/>
          </p:spPr>
          <p:txBody>
            <a:bodyPr wrap="square" lIns="0" tIns="0" rIns="0" bIns="0" rtlCol="0">
              <a:spAutoFit/>
            </a:bodyPr>
            <a:lstStyle/>
            <a:p>
              <a:pPr algn="ctr"/>
              <a:r>
                <a:rPr lang="zh-CN" altLang="en-US"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标题</a:t>
              </a:r>
              <a:endParaRPr lang="en-US" altLang="zh-CN"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a:p>
              <a:pPr algn="ctr"/>
              <a:r>
                <a:rPr lang="zh-CN" altLang="en-US"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文本</a:t>
              </a:r>
              <a:endParaRPr lang="zh-CN" altLang="en-US" sz="2135" b="1"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568465" y="233770"/>
            <a:ext cx="2040416" cy="400110"/>
            <a:chOff x="378543" y="233770"/>
            <a:chExt cx="2040416" cy="400110"/>
          </a:xfrm>
        </p:grpSpPr>
        <p:sp>
          <p:nvSpPr>
            <p:cNvPr id="54"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55" name="组合 37"/>
            <p:cNvGrpSpPr/>
            <p:nvPr/>
          </p:nvGrpSpPr>
          <p:grpSpPr bwMode="auto">
            <a:xfrm rot="8400000">
              <a:off x="378543" y="364450"/>
              <a:ext cx="164225" cy="245348"/>
              <a:chOff x="0" y="0"/>
              <a:chExt cx="213756" cy="427512"/>
            </a:xfrm>
          </p:grpSpPr>
          <p:sp>
            <p:nvSpPr>
              <p:cNvPr id="56"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57"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750"/>
                                        <p:tgtEl>
                                          <p:spTgt spid="24"/>
                                        </p:tgtEl>
                                      </p:cBhvr>
                                    </p:animEffect>
                                    <p:anim calcmode="lin" valueType="num">
                                      <p:cBhvr>
                                        <p:cTn id="8" dur="750" fill="hold"/>
                                        <p:tgtEl>
                                          <p:spTgt spid="24"/>
                                        </p:tgtEl>
                                        <p:attrNameLst>
                                          <p:attrName>ppt_x</p:attrName>
                                        </p:attrNameLst>
                                      </p:cBhvr>
                                      <p:tavLst>
                                        <p:tav tm="0">
                                          <p:val>
                                            <p:strVal val="#ppt_x"/>
                                          </p:val>
                                        </p:tav>
                                        <p:tav tm="100000">
                                          <p:val>
                                            <p:strVal val="#ppt_x"/>
                                          </p:val>
                                        </p:tav>
                                      </p:tavLst>
                                    </p:anim>
                                    <p:anim calcmode="lin" valueType="num">
                                      <p:cBhvr>
                                        <p:cTn id="9" dur="75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750"/>
                                        <p:tgtEl>
                                          <p:spTgt spid="17"/>
                                        </p:tgtEl>
                                      </p:cBhvr>
                                    </p:animEffect>
                                    <p:anim calcmode="lin" valueType="num">
                                      <p:cBhvr>
                                        <p:cTn id="20" dur="750" fill="hold"/>
                                        <p:tgtEl>
                                          <p:spTgt spid="17"/>
                                        </p:tgtEl>
                                        <p:attrNameLst>
                                          <p:attrName>ppt_x</p:attrName>
                                        </p:attrNameLst>
                                      </p:cBhvr>
                                      <p:tavLst>
                                        <p:tav tm="0">
                                          <p:val>
                                            <p:strVal val="#ppt_x"/>
                                          </p:val>
                                        </p:tav>
                                        <p:tav tm="100000">
                                          <p:val>
                                            <p:strVal val="#ppt_x"/>
                                          </p:val>
                                        </p:tav>
                                      </p:tavLst>
                                    </p:anim>
                                    <p:anim calcmode="lin" valueType="num">
                                      <p:cBhvr>
                                        <p:cTn id="21" dur="75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animEffect transition="in" filter="fade">
                                      <p:cBhvr>
                                        <p:cTn id="27" dur="500"/>
                                        <p:tgtEl>
                                          <p:spTgt spid="36"/>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750"/>
                                        <p:tgtEl>
                                          <p:spTgt spid="14"/>
                                        </p:tgtEl>
                                      </p:cBhvr>
                                    </p:animEffect>
                                    <p:anim calcmode="lin" valueType="num">
                                      <p:cBhvr>
                                        <p:cTn id="32" dur="750" fill="hold"/>
                                        <p:tgtEl>
                                          <p:spTgt spid="14"/>
                                        </p:tgtEl>
                                        <p:attrNameLst>
                                          <p:attrName>ppt_x</p:attrName>
                                        </p:attrNameLst>
                                      </p:cBhvr>
                                      <p:tavLst>
                                        <p:tav tm="0">
                                          <p:val>
                                            <p:strVal val="#ppt_x"/>
                                          </p:val>
                                        </p:tav>
                                        <p:tav tm="100000">
                                          <p:val>
                                            <p:strVal val="#ppt_x"/>
                                          </p:val>
                                        </p:tav>
                                      </p:tavLst>
                                    </p:anim>
                                    <p:anim calcmode="lin" valueType="num">
                                      <p:cBhvr>
                                        <p:cTn id="33" dur="75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childTnLst>
                          </p:cTn>
                        </p:par>
                        <p:par>
                          <p:cTn id="40" fill="hold">
                            <p:stCondLst>
                              <p:cond delay="4500"/>
                            </p:stCondLst>
                            <p:childTnLst>
                              <p:par>
                                <p:cTn id="41" presetID="2" presetClass="entr" presetSubtype="4" decel="50000"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 presetClass="entr" presetSubtype="4" decel="50000"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ppt_x"/>
                                          </p:val>
                                        </p:tav>
                                        <p:tav tm="100000">
                                          <p:val>
                                            <p:strVal val="#ppt_x"/>
                                          </p:val>
                                        </p:tav>
                                      </p:tavLst>
                                    </p:anim>
                                    <p:anim calcmode="lin" valueType="num">
                                      <p:cBhvr additive="base">
                                        <p:cTn id="49" dur="500" fill="hold"/>
                                        <p:tgtEl>
                                          <p:spTgt spid="7"/>
                                        </p:tgtEl>
                                        <p:attrNameLst>
                                          <p:attrName>ppt_y</p:attrName>
                                        </p:attrNameLst>
                                      </p:cBhvr>
                                      <p:tavLst>
                                        <p:tav tm="0">
                                          <p:val>
                                            <p:strVal val="1+#ppt_h/2"/>
                                          </p:val>
                                        </p:tav>
                                        <p:tav tm="100000">
                                          <p:val>
                                            <p:strVal val="#ppt_y"/>
                                          </p:val>
                                        </p:tav>
                                      </p:tavLst>
                                    </p:anim>
                                  </p:childTnLst>
                                </p:cTn>
                              </p:par>
                            </p:childTnLst>
                          </p:cTn>
                        </p:par>
                        <p:par>
                          <p:cTn id="50" fill="hold">
                            <p:stCondLst>
                              <p:cond delay="5500"/>
                            </p:stCondLst>
                            <p:childTnLst>
                              <p:par>
                                <p:cTn id="51" presetID="2" presetClass="entr" presetSubtype="4" decel="5000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1+#ppt_h/2"/>
                                          </p:val>
                                        </p:tav>
                                        <p:tav tm="100000">
                                          <p:val>
                                            <p:strVal val="#ppt_y"/>
                                          </p:val>
                                        </p:tav>
                                      </p:tavLst>
                                    </p:anim>
                                  </p:childTnLst>
                                </p:cTn>
                              </p:par>
                            </p:childTnLst>
                          </p:cTn>
                        </p:par>
                        <p:par>
                          <p:cTn id="55" fill="hold">
                            <p:stCondLst>
                              <p:cond delay="6000"/>
                            </p:stCondLst>
                            <p:childTnLst>
                              <p:par>
                                <p:cTn id="56" presetID="2" presetClass="entr" presetSubtype="4" decel="5000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500" fill="hold"/>
                                        <p:tgtEl>
                                          <p:spTgt spid="13"/>
                                        </p:tgtEl>
                                        <p:attrNameLst>
                                          <p:attrName>ppt_x</p:attrName>
                                        </p:attrNameLst>
                                      </p:cBhvr>
                                      <p:tavLst>
                                        <p:tav tm="0">
                                          <p:val>
                                            <p:strVal val="#ppt_x"/>
                                          </p:val>
                                        </p:tav>
                                        <p:tav tm="100000">
                                          <p:val>
                                            <p:strVal val="#ppt_x"/>
                                          </p:val>
                                        </p:tav>
                                      </p:tavLst>
                                    </p:anim>
                                    <p:anim calcmode="lin" valueType="num">
                                      <p:cBhvr additive="base">
                                        <p:cTn id="5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
          <p:cNvGrpSpPr>
            <a:grpSpLocks noChangeAspect="1"/>
          </p:cNvGrpSpPr>
          <p:nvPr/>
        </p:nvGrpSpPr>
        <p:grpSpPr bwMode="auto">
          <a:xfrm>
            <a:off x="1677869" y="2205642"/>
            <a:ext cx="1439999" cy="1440000"/>
            <a:chOff x="397" y="369"/>
            <a:chExt cx="1624" cy="1624"/>
          </a:xfrm>
        </p:grpSpPr>
        <p:sp>
          <p:nvSpPr>
            <p:cNvPr id="10" name="Freeform 5"/>
            <p:cNvSpPr/>
            <p:nvPr/>
          </p:nvSpPr>
          <p:spPr bwMode="auto">
            <a:xfrm>
              <a:off x="397" y="369"/>
              <a:ext cx="1624" cy="1624"/>
            </a:xfrm>
            <a:custGeom>
              <a:avLst/>
              <a:gdLst>
                <a:gd name="T0" fmla="*/ 2021 w 4043"/>
                <a:gd name="T1" fmla="*/ 0 h 4042"/>
                <a:gd name="T2" fmla="*/ 2021 w 4043"/>
                <a:gd name="T3" fmla="*/ 0 h 4042"/>
                <a:gd name="T4" fmla="*/ 0 w 4043"/>
                <a:gd name="T5" fmla="*/ 2021 h 4042"/>
                <a:gd name="T6" fmla="*/ 2021 w 4043"/>
                <a:gd name="T7" fmla="*/ 4042 h 4042"/>
                <a:gd name="T8" fmla="*/ 4043 w 4043"/>
                <a:gd name="T9" fmla="*/ 2021 h 4042"/>
                <a:gd name="T10" fmla="*/ 2021 w 4043"/>
                <a:gd name="T11" fmla="*/ 0 h 4042"/>
              </a:gdLst>
              <a:ahLst/>
              <a:cxnLst>
                <a:cxn ang="0">
                  <a:pos x="T0" y="T1"/>
                </a:cxn>
                <a:cxn ang="0">
                  <a:pos x="T2" y="T3"/>
                </a:cxn>
                <a:cxn ang="0">
                  <a:pos x="T4" y="T5"/>
                </a:cxn>
                <a:cxn ang="0">
                  <a:pos x="T6" y="T7"/>
                </a:cxn>
                <a:cxn ang="0">
                  <a:pos x="T8" y="T9"/>
                </a:cxn>
                <a:cxn ang="0">
                  <a:pos x="T10" y="T11"/>
                </a:cxn>
              </a:cxnLst>
              <a:rect l="0" t="0" r="r" b="b"/>
              <a:pathLst>
                <a:path w="4043" h="4042">
                  <a:moveTo>
                    <a:pt x="2021" y="0"/>
                  </a:moveTo>
                  <a:lnTo>
                    <a:pt x="2021" y="0"/>
                  </a:lnTo>
                  <a:cubicBezTo>
                    <a:pt x="905" y="0"/>
                    <a:pt x="0" y="904"/>
                    <a:pt x="0" y="2021"/>
                  </a:cubicBezTo>
                  <a:cubicBezTo>
                    <a:pt x="0" y="3137"/>
                    <a:pt x="905" y="4042"/>
                    <a:pt x="2021" y="4042"/>
                  </a:cubicBezTo>
                  <a:cubicBezTo>
                    <a:pt x="3138" y="4042"/>
                    <a:pt x="4043" y="3137"/>
                    <a:pt x="4043" y="2021"/>
                  </a:cubicBezTo>
                  <a:cubicBezTo>
                    <a:pt x="4043" y="905"/>
                    <a:pt x="3138" y="0"/>
                    <a:pt x="2021" y="0"/>
                  </a:cubicBezTo>
                  <a:close/>
                </a:path>
              </a:pathLst>
            </a:custGeom>
            <a:gradFill>
              <a:gsLst>
                <a:gs pos="100000">
                  <a:srgbClr val="004B7D"/>
                </a:gs>
                <a:gs pos="0">
                  <a:srgbClr val="4BAF31"/>
                </a:gs>
              </a:gsLst>
              <a:lin ang="5400000" scaled="0"/>
            </a:gra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sp>
          <p:nvSpPr>
            <p:cNvPr id="11" name="Freeform 6"/>
            <p:cNvSpPr>
              <a:spLocks noEditPoints="1"/>
            </p:cNvSpPr>
            <p:nvPr/>
          </p:nvSpPr>
          <p:spPr bwMode="auto">
            <a:xfrm>
              <a:off x="794" y="851"/>
              <a:ext cx="835" cy="648"/>
            </a:xfrm>
            <a:custGeom>
              <a:avLst/>
              <a:gdLst>
                <a:gd name="T0" fmla="*/ 2035 w 2734"/>
                <a:gd name="T1" fmla="*/ 1214 h 2121"/>
                <a:gd name="T2" fmla="*/ 2035 w 2734"/>
                <a:gd name="T3" fmla="*/ 1425 h 2121"/>
                <a:gd name="T4" fmla="*/ 2035 w 2734"/>
                <a:gd name="T5" fmla="*/ 1214 h 2121"/>
                <a:gd name="T6" fmla="*/ 1689 w 2734"/>
                <a:gd name="T7" fmla="*/ 1214 h 2121"/>
                <a:gd name="T8" fmla="*/ 1689 w 2734"/>
                <a:gd name="T9" fmla="*/ 1425 h 2121"/>
                <a:gd name="T10" fmla="*/ 1689 w 2734"/>
                <a:gd name="T11" fmla="*/ 1214 h 2121"/>
                <a:gd name="T12" fmla="*/ 2353 w 2734"/>
                <a:gd name="T13" fmla="*/ 1721 h 2121"/>
                <a:gd name="T14" fmla="*/ 2248 w 2734"/>
                <a:gd name="T15" fmla="*/ 1779 h 2121"/>
                <a:gd name="T16" fmla="*/ 1708 w 2734"/>
                <a:gd name="T17" fmla="*/ 1904 h 2121"/>
                <a:gd name="T18" fmla="*/ 872 w 2734"/>
                <a:gd name="T19" fmla="*/ 1288 h 2121"/>
                <a:gd name="T20" fmla="*/ 529 w 2734"/>
                <a:gd name="T21" fmla="*/ 1216 h 2121"/>
                <a:gd name="T22" fmla="*/ 316 w 2734"/>
                <a:gd name="T23" fmla="*/ 1412 h 2121"/>
                <a:gd name="T24" fmla="*/ 321 w 2734"/>
                <a:gd name="T25" fmla="*/ 1073 h 2121"/>
                <a:gd name="T26" fmla="*/ 919 w 2734"/>
                <a:gd name="T27" fmla="*/ 158 h 2121"/>
                <a:gd name="T28" fmla="*/ 1754 w 2734"/>
                <a:gd name="T29" fmla="*/ 774 h 2121"/>
                <a:gd name="T30" fmla="*/ 2359 w 2734"/>
                <a:gd name="T31" fmla="*/ 1629 h 2121"/>
                <a:gd name="T32" fmla="*/ 2716 w 2734"/>
                <a:gd name="T33" fmla="*/ 2000 h 2121"/>
                <a:gd name="T34" fmla="*/ 2516 w 2734"/>
                <a:gd name="T35" fmla="*/ 1683 h 2121"/>
                <a:gd name="T36" fmla="*/ 1828 w 2734"/>
                <a:gd name="T37" fmla="*/ 621 h 2121"/>
                <a:gd name="T38" fmla="*/ 0 w 2734"/>
                <a:gd name="T39" fmla="*/ 723 h 2121"/>
                <a:gd name="T40" fmla="*/ 133 w 2734"/>
                <a:gd name="T41" fmla="*/ 1636 h 2121"/>
                <a:gd name="T42" fmla="*/ 270 w 2734"/>
                <a:gd name="T43" fmla="*/ 1698 h 2121"/>
                <a:gd name="T44" fmla="*/ 798 w 2734"/>
                <a:gd name="T45" fmla="*/ 1441 h 2121"/>
                <a:gd name="T46" fmla="*/ 2220 w 2734"/>
                <a:gd name="T47" fmla="*/ 1939 h 2121"/>
                <a:gd name="T48" fmla="*/ 2649 w 2734"/>
                <a:gd name="T49" fmla="*/ 2121 h 2121"/>
                <a:gd name="T50" fmla="*/ 2716 w 2734"/>
                <a:gd name="T51" fmla="*/ 2000 h 2121"/>
                <a:gd name="T52" fmla="*/ 1355 w 2734"/>
                <a:gd name="T53" fmla="*/ 736 h 2121"/>
                <a:gd name="T54" fmla="*/ 1144 w 2734"/>
                <a:gd name="T55" fmla="*/ 736 h 2121"/>
                <a:gd name="T56" fmla="*/ 1355 w 2734"/>
                <a:gd name="T57" fmla="*/ 736 h 2121"/>
                <a:gd name="T58" fmla="*/ 557 w 2734"/>
                <a:gd name="T59" fmla="*/ 630 h 2121"/>
                <a:gd name="T60" fmla="*/ 451 w 2734"/>
                <a:gd name="T61" fmla="*/ 735 h 2121"/>
                <a:gd name="T62" fmla="*/ 557 w 2734"/>
                <a:gd name="T63" fmla="*/ 841 h 2121"/>
                <a:gd name="T64" fmla="*/ 663 w 2734"/>
                <a:gd name="T65" fmla="*/ 735 h 2121"/>
                <a:gd name="T66" fmla="*/ 557 w 2734"/>
                <a:gd name="T67" fmla="*/ 630 h 2121"/>
                <a:gd name="T68" fmla="*/ 1342 w 2734"/>
                <a:gd name="T69" fmla="*/ 1214 h 2121"/>
                <a:gd name="T70" fmla="*/ 1237 w 2734"/>
                <a:gd name="T71" fmla="*/ 1319 h 2121"/>
                <a:gd name="T72" fmla="*/ 1342 w 2734"/>
                <a:gd name="T73" fmla="*/ 1425 h 2121"/>
                <a:gd name="T74" fmla="*/ 1448 w 2734"/>
                <a:gd name="T75" fmla="*/ 1319 h 2121"/>
                <a:gd name="T76" fmla="*/ 1342 w 2734"/>
                <a:gd name="T77" fmla="*/ 1214 h 2121"/>
                <a:gd name="T78" fmla="*/ 903 w 2734"/>
                <a:gd name="T79" fmla="*/ 630 h 2121"/>
                <a:gd name="T80" fmla="*/ 903 w 2734"/>
                <a:gd name="T81" fmla="*/ 841 h 2121"/>
                <a:gd name="T82" fmla="*/ 903 w 2734"/>
                <a:gd name="T83" fmla="*/ 630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34" h="2121">
                  <a:moveTo>
                    <a:pt x="2035" y="1214"/>
                  </a:moveTo>
                  <a:lnTo>
                    <a:pt x="2035" y="1214"/>
                  </a:lnTo>
                  <a:cubicBezTo>
                    <a:pt x="1976" y="1214"/>
                    <a:pt x="1929" y="1261"/>
                    <a:pt x="1929" y="1320"/>
                  </a:cubicBezTo>
                  <a:cubicBezTo>
                    <a:pt x="1929" y="1378"/>
                    <a:pt x="1976" y="1425"/>
                    <a:pt x="2035" y="1425"/>
                  </a:cubicBezTo>
                  <a:cubicBezTo>
                    <a:pt x="2093" y="1425"/>
                    <a:pt x="2140" y="1378"/>
                    <a:pt x="2140" y="1320"/>
                  </a:cubicBezTo>
                  <a:cubicBezTo>
                    <a:pt x="2140" y="1261"/>
                    <a:pt x="2093" y="1214"/>
                    <a:pt x="2035" y="1214"/>
                  </a:cubicBezTo>
                  <a:close/>
                  <a:moveTo>
                    <a:pt x="1689" y="1214"/>
                  </a:moveTo>
                  <a:lnTo>
                    <a:pt x="1689" y="1214"/>
                  </a:lnTo>
                  <a:cubicBezTo>
                    <a:pt x="1630" y="1214"/>
                    <a:pt x="1583" y="1261"/>
                    <a:pt x="1583" y="1320"/>
                  </a:cubicBezTo>
                  <a:cubicBezTo>
                    <a:pt x="1583" y="1378"/>
                    <a:pt x="1630" y="1425"/>
                    <a:pt x="1689" y="1425"/>
                  </a:cubicBezTo>
                  <a:cubicBezTo>
                    <a:pt x="1747" y="1425"/>
                    <a:pt x="1794" y="1378"/>
                    <a:pt x="1794" y="1320"/>
                  </a:cubicBezTo>
                  <a:cubicBezTo>
                    <a:pt x="1794" y="1261"/>
                    <a:pt x="1747" y="1214"/>
                    <a:pt x="1689" y="1214"/>
                  </a:cubicBezTo>
                  <a:close/>
                  <a:moveTo>
                    <a:pt x="2353" y="1721"/>
                  </a:moveTo>
                  <a:lnTo>
                    <a:pt x="2353" y="1721"/>
                  </a:lnTo>
                  <a:lnTo>
                    <a:pt x="2444" y="1865"/>
                  </a:lnTo>
                  <a:lnTo>
                    <a:pt x="2248" y="1779"/>
                  </a:lnTo>
                  <a:cubicBezTo>
                    <a:pt x="2225" y="1769"/>
                    <a:pt x="2198" y="1770"/>
                    <a:pt x="2176" y="1783"/>
                  </a:cubicBezTo>
                  <a:cubicBezTo>
                    <a:pt x="2041" y="1862"/>
                    <a:pt x="1879" y="1904"/>
                    <a:pt x="1708" y="1904"/>
                  </a:cubicBezTo>
                  <a:cubicBezTo>
                    <a:pt x="1299" y="1904"/>
                    <a:pt x="965" y="1666"/>
                    <a:pt x="948" y="1362"/>
                  </a:cubicBezTo>
                  <a:cubicBezTo>
                    <a:pt x="945" y="1322"/>
                    <a:pt x="913" y="1290"/>
                    <a:pt x="872" y="1288"/>
                  </a:cubicBezTo>
                  <a:cubicBezTo>
                    <a:pt x="762" y="1283"/>
                    <a:pt x="656" y="1260"/>
                    <a:pt x="559" y="1221"/>
                  </a:cubicBezTo>
                  <a:cubicBezTo>
                    <a:pt x="549" y="1217"/>
                    <a:pt x="539" y="1216"/>
                    <a:pt x="529" y="1216"/>
                  </a:cubicBezTo>
                  <a:cubicBezTo>
                    <a:pt x="507" y="1216"/>
                    <a:pt x="486" y="1225"/>
                    <a:pt x="471" y="1241"/>
                  </a:cubicBezTo>
                  <a:lnTo>
                    <a:pt x="316" y="1412"/>
                  </a:lnTo>
                  <a:lnTo>
                    <a:pt x="346" y="1138"/>
                  </a:lnTo>
                  <a:cubicBezTo>
                    <a:pt x="348" y="1114"/>
                    <a:pt x="339" y="1090"/>
                    <a:pt x="321" y="1073"/>
                  </a:cubicBezTo>
                  <a:cubicBezTo>
                    <a:pt x="214" y="972"/>
                    <a:pt x="158" y="851"/>
                    <a:pt x="158" y="723"/>
                  </a:cubicBezTo>
                  <a:cubicBezTo>
                    <a:pt x="158" y="412"/>
                    <a:pt x="499" y="158"/>
                    <a:pt x="919" y="158"/>
                  </a:cubicBezTo>
                  <a:cubicBezTo>
                    <a:pt x="1328" y="158"/>
                    <a:pt x="1661" y="396"/>
                    <a:pt x="1679" y="699"/>
                  </a:cubicBezTo>
                  <a:cubicBezTo>
                    <a:pt x="1681" y="740"/>
                    <a:pt x="1713" y="772"/>
                    <a:pt x="1754" y="774"/>
                  </a:cubicBezTo>
                  <a:cubicBezTo>
                    <a:pt x="2155" y="792"/>
                    <a:pt x="2468" y="1040"/>
                    <a:pt x="2468" y="1338"/>
                  </a:cubicBezTo>
                  <a:cubicBezTo>
                    <a:pt x="2468" y="1441"/>
                    <a:pt x="2430" y="1541"/>
                    <a:pt x="2359" y="1629"/>
                  </a:cubicBezTo>
                  <a:cubicBezTo>
                    <a:pt x="2337" y="1656"/>
                    <a:pt x="2335" y="1693"/>
                    <a:pt x="2353" y="1721"/>
                  </a:cubicBezTo>
                  <a:close/>
                  <a:moveTo>
                    <a:pt x="2716" y="2000"/>
                  </a:moveTo>
                  <a:lnTo>
                    <a:pt x="2716" y="2000"/>
                  </a:lnTo>
                  <a:lnTo>
                    <a:pt x="2516" y="1683"/>
                  </a:lnTo>
                  <a:cubicBezTo>
                    <a:pt x="2588" y="1578"/>
                    <a:pt x="2626" y="1459"/>
                    <a:pt x="2626" y="1338"/>
                  </a:cubicBezTo>
                  <a:cubicBezTo>
                    <a:pt x="2626" y="973"/>
                    <a:pt x="2281" y="668"/>
                    <a:pt x="1828" y="621"/>
                  </a:cubicBezTo>
                  <a:cubicBezTo>
                    <a:pt x="1765" y="268"/>
                    <a:pt x="1381" y="0"/>
                    <a:pt x="919" y="0"/>
                  </a:cubicBezTo>
                  <a:cubicBezTo>
                    <a:pt x="412" y="0"/>
                    <a:pt x="0" y="324"/>
                    <a:pt x="0" y="723"/>
                  </a:cubicBezTo>
                  <a:cubicBezTo>
                    <a:pt x="0" y="881"/>
                    <a:pt x="65" y="1034"/>
                    <a:pt x="185" y="1159"/>
                  </a:cubicBezTo>
                  <a:lnTo>
                    <a:pt x="133" y="1636"/>
                  </a:lnTo>
                  <a:cubicBezTo>
                    <a:pt x="129" y="1670"/>
                    <a:pt x="148" y="1702"/>
                    <a:pt x="179" y="1717"/>
                  </a:cubicBezTo>
                  <a:cubicBezTo>
                    <a:pt x="210" y="1731"/>
                    <a:pt x="247" y="1723"/>
                    <a:pt x="270" y="1698"/>
                  </a:cubicBezTo>
                  <a:lnTo>
                    <a:pt x="552" y="1387"/>
                  </a:lnTo>
                  <a:cubicBezTo>
                    <a:pt x="630" y="1414"/>
                    <a:pt x="713" y="1432"/>
                    <a:pt x="798" y="1441"/>
                  </a:cubicBezTo>
                  <a:cubicBezTo>
                    <a:pt x="861" y="1794"/>
                    <a:pt x="1245" y="2062"/>
                    <a:pt x="1708" y="2062"/>
                  </a:cubicBezTo>
                  <a:cubicBezTo>
                    <a:pt x="1892" y="2062"/>
                    <a:pt x="2069" y="2020"/>
                    <a:pt x="2220" y="1939"/>
                  </a:cubicBezTo>
                  <a:lnTo>
                    <a:pt x="2617" y="2114"/>
                  </a:lnTo>
                  <a:cubicBezTo>
                    <a:pt x="2627" y="2119"/>
                    <a:pt x="2638" y="2121"/>
                    <a:pt x="2649" y="2121"/>
                  </a:cubicBezTo>
                  <a:cubicBezTo>
                    <a:pt x="2671" y="2121"/>
                    <a:pt x="2693" y="2112"/>
                    <a:pt x="2709" y="2094"/>
                  </a:cubicBezTo>
                  <a:cubicBezTo>
                    <a:pt x="2731" y="2068"/>
                    <a:pt x="2734" y="2030"/>
                    <a:pt x="2716" y="2000"/>
                  </a:cubicBezTo>
                  <a:close/>
                  <a:moveTo>
                    <a:pt x="1355" y="736"/>
                  </a:moveTo>
                  <a:lnTo>
                    <a:pt x="1355" y="736"/>
                  </a:lnTo>
                  <a:cubicBezTo>
                    <a:pt x="1355" y="677"/>
                    <a:pt x="1308" y="630"/>
                    <a:pt x="1250" y="630"/>
                  </a:cubicBezTo>
                  <a:cubicBezTo>
                    <a:pt x="1191" y="630"/>
                    <a:pt x="1144" y="677"/>
                    <a:pt x="1144" y="736"/>
                  </a:cubicBezTo>
                  <a:cubicBezTo>
                    <a:pt x="1144" y="794"/>
                    <a:pt x="1191" y="841"/>
                    <a:pt x="1250" y="841"/>
                  </a:cubicBezTo>
                  <a:cubicBezTo>
                    <a:pt x="1308" y="841"/>
                    <a:pt x="1355" y="794"/>
                    <a:pt x="1355" y="736"/>
                  </a:cubicBezTo>
                  <a:close/>
                  <a:moveTo>
                    <a:pt x="557" y="630"/>
                  </a:moveTo>
                  <a:lnTo>
                    <a:pt x="557" y="630"/>
                  </a:lnTo>
                  <a:cubicBezTo>
                    <a:pt x="529" y="630"/>
                    <a:pt x="502" y="641"/>
                    <a:pt x="482" y="661"/>
                  </a:cubicBezTo>
                  <a:cubicBezTo>
                    <a:pt x="463" y="680"/>
                    <a:pt x="451" y="708"/>
                    <a:pt x="451" y="735"/>
                  </a:cubicBezTo>
                  <a:cubicBezTo>
                    <a:pt x="451" y="763"/>
                    <a:pt x="463" y="791"/>
                    <a:pt x="482" y="810"/>
                  </a:cubicBezTo>
                  <a:cubicBezTo>
                    <a:pt x="502" y="830"/>
                    <a:pt x="529" y="841"/>
                    <a:pt x="557" y="841"/>
                  </a:cubicBezTo>
                  <a:cubicBezTo>
                    <a:pt x="585" y="841"/>
                    <a:pt x="612" y="830"/>
                    <a:pt x="632" y="810"/>
                  </a:cubicBezTo>
                  <a:cubicBezTo>
                    <a:pt x="651" y="791"/>
                    <a:pt x="663" y="763"/>
                    <a:pt x="663" y="735"/>
                  </a:cubicBezTo>
                  <a:cubicBezTo>
                    <a:pt x="663" y="708"/>
                    <a:pt x="651" y="680"/>
                    <a:pt x="632" y="661"/>
                  </a:cubicBezTo>
                  <a:cubicBezTo>
                    <a:pt x="612" y="641"/>
                    <a:pt x="585" y="630"/>
                    <a:pt x="557" y="630"/>
                  </a:cubicBezTo>
                  <a:close/>
                  <a:moveTo>
                    <a:pt x="1342" y="1214"/>
                  </a:moveTo>
                  <a:lnTo>
                    <a:pt x="1342" y="1214"/>
                  </a:lnTo>
                  <a:cubicBezTo>
                    <a:pt x="1315" y="1214"/>
                    <a:pt x="1287" y="1225"/>
                    <a:pt x="1268" y="1245"/>
                  </a:cubicBezTo>
                  <a:cubicBezTo>
                    <a:pt x="1248" y="1265"/>
                    <a:pt x="1237" y="1292"/>
                    <a:pt x="1237" y="1319"/>
                  </a:cubicBezTo>
                  <a:cubicBezTo>
                    <a:pt x="1237" y="1347"/>
                    <a:pt x="1248" y="1375"/>
                    <a:pt x="1268" y="1394"/>
                  </a:cubicBezTo>
                  <a:cubicBezTo>
                    <a:pt x="1287" y="1414"/>
                    <a:pt x="1315" y="1425"/>
                    <a:pt x="1342" y="1425"/>
                  </a:cubicBezTo>
                  <a:cubicBezTo>
                    <a:pt x="1370" y="1425"/>
                    <a:pt x="1397" y="1414"/>
                    <a:pt x="1417" y="1394"/>
                  </a:cubicBezTo>
                  <a:cubicBezTo>
                    <a:pt x="1437" y="1375"/>
                    <a:pt x="1448" y="1347"/>
                    <a:pt x="1448" y="1319"/>
                  </a:cubicBezTo>
                  <a:cubicBezTo>
                    <a:pt x="1448" y="1292"/>
                    <a:pt x="1437" y="1265"/>
                    <a:pt x="1417" y="1245"/>
                  </a:cubicBezTo>
                  <a:cubicBezTo>
                    <a:pt x="1397" y="1225"/>
                    <a:pt x="1370" y="1214"/>
                    <a:pt x="1342" y="1214"/>
                  </a:cubicBezTo>
                  <a:close/>
                  <a:moveTo>
                    <a:pt x="903" y="630"/>
                  </a:moveTo>
                  <a:lnTo>
                    <a:pt x="903" y="630"/>
                  </a:lnTo>
                  <a:cubicBezTo>
                    <a:pt x="845" y="630"/>
                    <a:pt x="798" y="677"/>
                    <a:pt x="798" y="736"/>
                  </a:cubicBezTo>
                  <a:cubicBezTo>
                    <a:pt x="798" y="794"/>
                    <a:pt x="845" y="841"/>
                    <a:pt x="903" y="841"/>
                  </a:cubicBezTo>
                  <a:cubicBezTo>
                    <a:pt x="962" y="841"/>
                    <a:pt x="1009" y="794"/>
                    <a:pt x="1009" y="736"/>
                  </a:cubicBezTo>
                  <a:cubicBezTo>
                    <a:pt x="1009" y="677"/>
                    <a:pt x="962" y="630"/>
                    <a:pt x="903" y="630"/>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grpSp>
      <p:grpSp>
        <p:nvGrpSpPr>
          <p:cNvPr id="12" name="Group 9"/>
          <p:cNvGrpSpPr>
            <a:grpSpLocks noChangeAspect="1"/>
          </p:cNvGrpSpPr>
          <p:nvPr/>
        </p:nvGrpSpPr>
        <p:grpSpPr bwMode="auto">
          <a:xfrm>
            <a:off x="5314558" y="2205642"/>
            <a:ext cx="1438823" cy="1440000"/>
            <a:chOff x="2602" y="569"/>
            <a:chExt cx="1222" cy="1223"/>
          </a:xfrm>
        </p:grpSpPr>
        <p:sp>
          <p:nvSpPr>
            <p:cNvPr id="13" name="Freeform 10"/>
            <p:cNvSpPr/>
            <p:nvPr/>
          </p:nvSpPr>
          <p:spPr bwMode="auto">
            <a:xfrm>
              <a:off x="2602" y="569"/>
              <a:ext cx="1222" cy="1223"/>
            </a:xfrm>
            <a:custGeom>
              <a:avLst/>
              <a:gdLst>
                <a:gd name="T0" fmla="*/ 2331 w 4662"/>
                <a:gd name="T1" fmla="*/ 0 h 4662"/>
                <a:gd name="T2" fmla="*/ 2331 w 4662"/>
                <a:gd name="T3" fmla="*/ 0 h 4662"/>
                <a:gd name="T4" fmla="*/ 0 w 4662"/>
                <a:gd name="T5" fmla="*/ 2330 h 4662"/>
                <a:gd name="T6" fmla="*/ 2331 w 4662"/>
                <a:gd name="T7" fmla="*/ 4662 h 4662"/>
                <a:gd name="T8" fmla="*/ 4662 w 4662"/>
                <a:gd name="T9" fmla="*/ 2330 h 4662"/>
                <a:gd name="T10" fmla="*/ 2331 w 4662"/>
                <a:gd name="T11" fmla="*/ 0 h 4662"/>
              </a:gdLst>
              <a:ahLst/>
              <a:cxnLst>
                <a:cxn ang="0">
                  <a:pos x="T0" y="T1"/>
                </a:cxn>
                <a:cxn ang="0">
                  <a:pos x="T2" y="T3"/>
                </a:cxn>
                <a:cxn ang="0">
                  <a:pos x="T4" y="T5"/>
                </a:cxn>
                <a:cxn ang="0">
                  <a:pos x="T6" y="T7"/>
                </a:cxn>
                <a:cxn ang="0">
                  <a:pos x="T8" y="T9"/>
                </a:cxn>
                <a:cxn ang="0">
                  <a:pos x="T10" y="T11"/>
                </a:cxn>
              </a:cxnLst>
              <a:rect l="0" t="0" r="r" b="b"/>
              <a:pathLst>
                <a:path w="4662" h="4662">
                  <a:moveTo>
                    <a:pt x="2331" y="0"/>
                  </a:moveTo>
                  <a:lnTo>
                    <a:pt x="2331" y="0"/>
                  </a:lnTo>
                  <a:cubicBezTo>
                    <a:pt x="1043" y="0"/>
                    <a:pt x="0" y="1043"/>
                    <a:pt x="0" y="2330"/>
                  </a:cubicBezTo>
                  <a:cubicBezTo>
                    <a:pt x="0" y="3618"/>
                    <a:pt x="1043" y="4662"/>
                    <a:pt x="2331" y="4662"/>
                  </a:cubicBezTo>
                  <a:cubicBezTo>
                    <a:pt x="3618" y="4662"/>
                    <a:pt x="4662" y="3618"/>
                    <a:pt x="4662" y="2330"/>
                  </a:cubicBezTo>
                  <a:cubicBezTo>
                    <a:pt x="4662" y="1043"/>
                    <a:pt x="3618" y="0"/>
                    <a:pt x="2331" y="0"/>
                  </a:cubicBezTo>
                  <a:close/>
                </a:path>
              </a:pathLst>
            </a:custGeom>
            <a:gradFill>
              <a:gsLst>
                <a:gs pos="100000">
                  <a:srgbClr val="004B7D"/>
                </a:gs>
                <a:gs pos="0">
                  <a:srgbClr val="4BAF31"/>
                </a:gs>
              </a:gsLst>
              <a:lin ang="5400000" scaled="0"/>
            </a:gra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sp>
          <p:nvSpPr>
            <p:cNvPr id="14" name="Freeform 11"/>
            <p:cNvSpPr>
              <a:spLocks noEditPoints="1"/>
            </p:cNvSpPr>
            <p:nvPr/>
          </p:nvSpPr>
          <p:spPr bwMode="auto">
            <a:xfrm>
              <a:off x="2713" y="871"/>
              <a:ext cx="1000" cy="618"/>
            </a:xfrm>
            <a:custGeom>
              <a:avLst/>
              <a:gdLst>
                <a:gd name="T0" fmla="*/ 2205 w 3813"/>
                <a:gd name="T1" fmla="*/ 692 h 2358"/>
                <a:gd name="T2" fmla="*/ 2089 w 3813"/>
                <a:gd name="T3" fmla="*/ 1551 h 2358"/>
                <a:gd name="T4" fmla="*/ 2321 w 3813"/>
                <a:gd name="T5" fmla="*/ 1551 h 2358"/>
                <a:gd name="T6" fmla="*/ 2205 w 3813"/>
                <a:gd name="T7" fmla="*/ 692 h 2358"/>
                <a:gd name="T8" fmla="*/ 2504 w 3813"/>
                <a:gd name="T9" fmla="*/ 427 h 2358"/>
                <a:gd name="T10" fmla="*/ 2388 w 3813"/>
                <a:gd name="T11" fmla="*/ 1816 h 2358"/>
                <a:gd name="T12" fmla="*/ 2620 w 3813"/>
                <a:gd name="T13" fmla="*/ 1816 h 2358"/>
                <a:gd name="T14" fmla="*/ 2504 w 3813"/>
                <a:gd name="T15" fmla="*/ 427 h 2358"/>
                <a:gd name="T16" fmla="*/ 3100 w 3813"/>
                <a:gd name="T17" fmla="*/ 536 h 2358"/>
                <a:gd name="T18" fmla="*/ 2985 w 3813"/>
                <a:gd name="T19" fmla="*/ 1707 h 2358"/>
                <a:gd name="T20" fmla="*/ 3217 w 3813"/>
                <a:gd name="T21" fmla="*/ 1707 h 2358"/>
                <a:gd name="T22" fmla="*/ 3100 w 3813"/>
                <a:gd name="T23" fmla="*/ 536 h 2358"/>
                <a:gd name="T24" fmla="*/ 3399 w 3813"/>
                <a:gd name="T25" fmla="*/ 835 h 2358"/>
                <a:gd name="T26" fmla="*/ 3283 w 3813"/>
                <a:gd name="T27" fmla="*/ 1408 h 2358"/>
                <a:gd name="T28" fmla="*/ 3515 w 3813"/>
                <a:gd name="T29" fmla="*/ 1408 h 2358"/>
                <a:gd name="T30" fmla="*/ 3399 w 3813"/>
                <a:gd name="T31" fmla="*/ 835 h 2358"/>
                <a:gd name="T32" fmla="*/ 1907 w 3813"/>
                <a:gd name="T33" fmla="*/ 941 h 2358"/>
                <a:gd name="T34" fmla="*/ 1791 w 3813"/>
                <a:gd name="T35" fmla="*/ 1302 h 2358"/>
                <a:gd name="T36" fmla="*/ 2023 w 3813"/>
                <a:gd name="T37" fmla="*/ 1302 h 2358"/>
                <a:gd name="T38" fmla="*/ 1907 w 3813"/>
                <a:gd name="T39" fmla="*/ 941 h 2358"/>
                <a:gd name="T40" fmla="*/ 2802 w 3813"/>
                <a:gd name="T41" fmla="*/ 121 h 2358"/>
                <a:gd name="T42" fmla="*/ 2686 w 3813"/>
                <a:gd name="T43" fmla="*/ 2122 h 2358"/>
                <a:gd name="T44" fmla="*/ 2918 w 3813"/>
                <a:gd name="T45" fmla="*/ 2122 h 2358"/>
                <a:gd name="T46" fmla="*/ 2802 w 3813"/>
                <a:gd name="T47" fmla="*/ 121 h 2358"/>
                <a:gd name="T48" fmla="*/ 3697 w 3813"/>
                <a:gd name="T49" fmla="*/ 941 h 2358"/>
                <a:gd name="T50" fmla="*/ 3581 w 3813"/>
                <a:gd name="T51" fmla="*/ 1302 h 2358"/>
                <a:gd name="T52" fmla="*/ 3813 w 3813"/>
                <a:gd name="T53" fmla="*/ 1302 h 2358"/>
                <a:gd name="T54" fmla="*/ 3697 w 3813"/>
                <a:gd name="T55" fmla="*/ 941 h 2358"/>
                <a:gd name="T56" fmla="*/ 414 w 3813"/>
                <a:gd name="T57" fmla="*/ 835 h 2358"/>
                <a:gd name="T58" fmla="*/ 299 w 3813"/>
                <a:gd name="T59" fmla="*/ 1408 h 2358"/>
                <a:gd name="T60" fmla="*/ 530 w 3813"/>
                <a:gd name="T61" fmla="*/ 1408 h 2358"/>
                <a:gd name="T62" fmla="*/ 414 w 3813"/>
                <a:gd name="T63" fmla="*/ 835 h 2358"/>
                <a:gd name="T64" fmla="*/ 1608 w 3813"/>
                <a:gd name="T65" fmla="*/ 692 h 2358"/>
                <a:gd name="T66" fmla="*/ 1492 w 3813"/>
                <a:gd name="T67" fmla="*/ 1551 h 2358"/>
                <a:gd name="T68" fmla="*/ 1724 w 3813"/>
                <a:gd name="T69" fmla="*/ 1551 h 2358"/>
                <a:gd name="T70" fmla="*/ 1608 w 3813"/>
                <a:gd name="T71" fmla="*/ 692 h 2358"/>
                <a:gd name="T72" fmla="*/ 116 w 3813"/>
                <a:gd name="T73" fmla="*/ 941 h 2358"/>
                <a:gd name="T74" fmla="*/ 0 w 3813"/>
                <a:gd name="T75" fmla="*/ 1302 h 2358"/>
                <a:gd name="T76" fmla="*/ 232 w 3813"/>
                <a:gd name="T77" fmla="*/ 1302 h 2358"/>
                <a:gd name="T78" fmla="*/ 116 w 3813"/>
                <a:gd name="T79" fmla="*/ 941 h 2358"/>
                <a:gd name="T80" fmla="*/ 1310 w 3813"/>
                <a:gd name="T81" fmla="*/ 288 h 2358"/>
                <a:gd name="T82" fmla="*/ 1194 w 3813"/>
                <a:gd name="T83" fmla="*/ 1955 h 2358"/>
                <a:gd name="T84" fmla="*/ 1426 w 3813"/>
                <a:gd name="T85" fmla="*/ 1955 h 2358"/>
                <a:gd name="T86" fmla="*/ 1310 w 3813"/>
                <a:gd name="T87" fmla="*/ 288 h 2358"/>
                <a:gd name="T88" fmla="*/ 1011 w 3813"/>
                <a:gd name="T89" fmla="*/ 0 h 2358"/>
                <a:gd name="T90" fmla="*/ 896 w 3813"/>
                <a:gd name="T91" fmla="*/ 2242 h 2358"/>
                <a:gd name="T92" fmla="*/ 1127 w 3813"/>
                <a:gd name="T93" fmla="*/ 2242 h 2358"/>
                <a:gd name="T94" fmla="*/ 1011 w 3813"/>
                <a:gd name="T95" fmla="*/ 0 h 2358"/>
                <a:gd name="T96" fmla="*/ 713 w 3813"/>
                <a:gd name="T97" fmla="*/ 536 h 2358"/>
                <a:gd name="T98" fmla="*/ 597 w 3813"/>
                <a:gd name="T99" fmla="*/ 1707 h 2358"/>
                <a:gd name="T100" fmla="*/ 829 w 3813"/>
                <a:gd name="T101" fmla="*/ 1707 h 2358"/>
                <a:gd name="T102" fmla="*/ 713 w 3813"/>
                <a:gd name="T103" fmla="*/ 536 h 2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13" h="2358">
                  <a:moveTo>
                    <a:pt x="2205" y="692"/>
                  </a:moveTo>
                  <a:lnTo>
                    <a:pt x="2205" y="692"/>
                  </a:lnTo>
                  <a:cubicBezTo>
                    <a:pt x="2141" y="692"/>
                    <a:pt x="2089" y="744"/>
                    <a:pt x="2089" y="808"/>
                  </a:cubicBezTo>
                  <a:lnTo>
                    <a:pt x="2089" y="1551"/>
                  </a:lnTo>
                  <a:cubicBezTo>
                    <a:pt x="2089" y="1615"/>
                    <a:pt x="2141" y="1667"/>
                    <a:pt x="2205" y="1667"/>
                  </a:cubicBezTo>
                  <a:cubicBezTo>
                    <a:pt x="2269" y="1667"/>
                    <a:pt x="2321" y="1615"/>
                    <a:pt x="2321" y="1551"/>
                  </a:cubicBezTo>
                  <a:lnTo>
                    <a:pt x="2321" y="808"/>
                  </a:lnTo>
                  <a:cubicBezTo>
                    <a:pt x="2321" y="744"/>
                    <a:pt x="2269" y="692"/>
                    <a:pt x="2205" y="692"/>
                  </a:cubicBezTo>
                  <a:close/>
                  <a:moveTo>
                    <a:pt x="2504" y="427"/>
                  </a:moveTo>
                  <a:lnTo>
                    <a:pt x="2504" y="427"/>
                  </a:lnTo>
                  <a:cubicBezTo>
                    <a:pt x="2440" y="427"/>
                    <a:pt x="2388" y="479"/>
                    <a:pt x="2388" y="543"/>
                  </a:cubicBezTo>
                  <a:lnTo>
                    <a:pt x="2388" y="1816"/>
                  </a:lnTo>
                  <a:cubicBezTo>
                    <a:pt x="2388" y="1880"/>
                    <a:pt x="2440" y="1932"/>
                    <a:pt x="2504" y="1932"/>
                  </a:cubicBezTo>
                  <a:cubicBezTo>
                    <a:pt x="2568" y="1932"/>
                    <a:pt x="2620" y="1880"/>
                    <a:pt x="2620" y="1816"/>
                  </a:cubicBezTo>
                  <a:lnTo>
                    <a:pt x="2620" y="543"/>
                  </a:lnTo>
                  <a:cubicBezTo>
                    <a:pt x="2620" y="479"/>
                    <a:pt x="2568" y="427"/>
                    <a:pt x="2504" y="427"/>
                  </a:cubicBezTo>
                  <a:close/>
                  <a:moveTo>
                    <a:pt x="3100" y="536"/>
                  </a:moveTo>
                  <a:lnTo>
                    <a:pt x="3100" y="536"/>
                  </a:lnTo>
                  <a:cubicBezTo>
                    <a:pt x="3037" y="536"/>
                    <a:pt x="2985" y="588"/>
                    <a:pt x="2985" y="652"/>
                  </a:cubicBezTo>
                  <a:lnTo>
                    <a:pt x="2985" y="1707"/>
                  </a:lnTo>
                  <a:cubicBezTo>
                    <a:pt x="2985" y="1771"/>
                    <a:pt x="3037" y="1823"/>
                    <a:pt x="3100" y="1823"/>
                  </a:cubicBezTo>
                  <a:cubicBezTo>
                    <a:pt x="3165" y="1823"/>
                    <a:pt x="3217" y="1771"/>
                    <a:pt x="3217" y="1707"/>
                  </a:cubicBezTo>
                  <a:lnTo>
                    <a:pt x="3217" y="652"/>
                  </a:lnTo>
                  <a:cubicBezTo>
                    <a:pt x="3217" y="588"/>
                    <a:pt x="3165" y="536"/>
                    <a:pt x="3100" y="536"/>
                  </a:cubicBezTo>
                  <a:close/>
                  <a:moveTo>
                    <a:pt x="3399" y="835"/>
                  </a:moveTo>
                  <a:lnTo>
                    <a:pt x="3399" y="835"/>
                  </a:lnTo>
                  <a:cubicBezTo>
                    <a:pt x="3335" y="835"/>
                    <a:pt x="3283" y="887"/>
                    <a:pt x="3283" y="951"/>
                  </a:cubicBezTo>
                  <a:lnTo>
                    <a:pt x="3283" y="1408"/>
                  </a:lnTo>
                  <a:cubicBezTo>
                    <a:pt x="3283" y="1472"/>
                    <a:pt x="3335" y="1524"/>
                    <a:pt x="3399" y="1524"/>
                  </a:cubicBezTo>
                  <a:cubicBezTo>
                    <a:pt x="3463" y="1524"/>
                    <a:pt x="3515" y="1472"/>
                    <a:pt x="3515" y="1408"/>
                  </a:cubicBezTo>
                  <a:lnTo>
                    <a:pt x="3515" y="951"/>
                  </a:lnTo>
                  <a:cubicBezTo>
                    <a:pt x="3515" y="887"/>
                    <a:pt x="3463" y="835"/>
                    <a:pt x="3399" y="835"/>
                  </a:cubicBezTo>
                  <a:close/>
                  <a:moveTo>
                    <a:pt x="1907" y="941"/>
                  </a:moveTo>
                  <a:lnTo>
                    <a:pt x="1907" y="941"/>
                  </a:lnTo>
                  <a:cubicBezTo>
                    <a:pt x="1843" y="941"/>
                    <a:pt x="1791" y="993"/>
                    <a:pt x="1791" y="1057"/>
                  </a:cubicBezTo>
                  <a:lnTo>
                    <a:pt x="1791" y="1302"/>
                  </a:lnTo>
                  <a:cubicBezTo>
                    <a:pt x="1791" y="1366"/>
                    <a:pt x="1843" y="1418"/>
                    <a:pt x="1907" y="1418"/>
                  </a:cubicBezTo>
                  <a:cubicBezTo>
                    <a:pt x="1971" y="1418"/>
                    <a:pt x="2023" y="1366"/>
                    <a:pt x="2023" y="1302"/>
                  </a:cubicBezTo>
                  <a:lnTo>
                    <a:pt x="2023" y="1057"/>
                  </a:lnTo>
                  <a:cubicBezTo>
                    <a:pt x="2023" y="993"/>
                    <a:pt x="1971" y="941"/>
                    <a:pt x="1907" y="941"/>
                  </a:cubicBezTo>
                  <a:close/>
                  <a:moveTo>
                    <a:pt x="2802" y="121"/>
                  </a:moveTo>
                  <a:lnTo>
                    <a:pt x="2802" y="121"/>
                  </a:lnTo>
                  <a:cubicBezTo>
                    <a:pt x="2738" y="121"/>
                    <a:pt x="2686" y="173"/>
                    <a:pt x="2686" y="237"/>
                  </a:cubicBezTo>
                  <a:lnTo>
                    <a:pt x="2686" y="2122"/>
                  </a:lnTo>
                  <a:cubicBezTo>
                    <a:pt x="2686" y="2186"/>
                    <a:pt x="2738" y="2238"/>
                    <a:pt x="2802" y="2238"/>
                  </a:cubicBezTo>
                  <a:cubicBezTo>
                    <a:pt x="2866" y="2238"/>
                    <a:pt x="2918" y="2186"/>
                    <a:pt x="2918" y="2122"/>
                  </a:cubicBezTo>
                  <a:lnTo>
                    <a:pt x="2918" y="237"/>
                  </a:lnTo>
                  <a:cubicBezTo>
                    <a:pt x="2918" y="173"/>
                    <a:pt x="2866" y="121"/>
                    <a:pt x="2802" y="121"/>
                  </a:cubicBezTo>
                  <a:close/>
                  <a:moveTo>
                    <a:pt x="3697" y="941"/>
                  </a:moveTo>
                  <a:lnTo>
                    <a:pt x="3697" y="941"/>
                  </a:lnTo>
                  <a:cubicBezTo>
                    <a:pt x="3633" y="941"/>
                    <a:pt x="3581" y="993"/>
                    <a:pt x="3581" y="1057"/>
                  </a:cubicBezTo>
                  <a:lnTo>
                    <a:pt x="3581" y="1302"/>
                  </a:lnTo>
                  <a:cubicBezTo>
                    <a:pt x="3581" y="1366"/>
                    <a:pt x="3633" y="1418"/>
                    <a:pt x="3697" y="1418"/>
                  </a:cubicBezTo>
                  <a:cubicBezTo>
                    <a:pt x="3761" y="1418"/>
                    <a:pt x="3813" y="1366"/>
                    <a:pt x="3813" y="1302"/>
                  </a:cubicBezTo>
                  <a:lnTo>
                    <a:pt x="3813" y="1057"/>
                  </a:lnTo>
                  <a:cubicBezTo>
                    <a:pt x="3813" y="993"/>
                    <a:pt x="3761" y="941"/>
                    <a:pt x="3697" y="941"/>
                  </a:cubicBezTo>
                  <a:close/>
                  <a:moveTo>
                    <a:pt x="414" y="835"/>
                  </a:moveTo>
                  <a:lnTo>
                    <a:pt x="414" y="835"/>
                  </a:lnTo>
                  <a:cubicBezTo>
                    <a:pt x="350" y="835"/>
                    <a:pt x="299" y="887"/>
                    <a:pt x="299" y="951"/>
                  </a:cubicBezTo>
                  <a:lnTo>
                    <a:pt x="299" y="1408"/>
                  </a:lnTo>
                  <a:cubicBezTo>
                    <a:pt x="299" y="1472"/>
                    <a:pt x="350" y="1524"/>
                    <a:pt x="414" y="1524"/>
                  </a:cubicBezTo>
                  <a:cubicBezTo>
                    <a:pt x="478" y="1524"/>
                    <a:pt x="530" y="1472"/>
                    <a:pt x="530" y="1408"/>
                  </a:cubicBezTo>
                  <a:lnTo>
                    <a:pt x="530" y="951"/>
                  </a:lnTo>
                  <a:cubicBezTo>
                    <a:pt x="530" y="887"/>
                    <a:pt x="478" y="835"/>
                    <a:pt x="414" y="835"/>
                  </a:cubicBezTo>
                  <a:close/>
                  <a:moveTo>
                    <a:pt x="1608" y="692"/>
                  </a:moveTo>
                  <a:lnTo>
                    <a:pt x="1608" y="692"/>
                  </a:lnTo>
                  <a:cubicBezTo>
                    <a:pt x="1544" y="692"/>
                    <a:pt x="1492" y="744"/>
                    <a:pt x="1492" y="808"/>
                  </a:cubicBezTo>
                  <a:lnTo>
                    <a:pt x="1492" y="1551"/>
                  </a:lnTo>
                  <a:cubicBezTo>
                    <a:pt x="1492" y="1615"/>
                    <a:pt x="1544" y="1667"/>
                    <a:pt x="1608" y="1667"/>
                  </a:cubicBezTo>
                  <a:cubicBezTo>
                    <a:pt x="1672" y="1667"/>
                    <a:pt x="1724" y="1615"/>
                    <a:pt x="1724" y="1551"/>
                  </a:cubicBezTo>
                  <a:lnTo>
                    <a:pt x="1724" y="808"/>
                  </a:lnTo>
                  <a:cubicBezTo>
                    <a:pt x="1724" y="744"/>
                    <a:pt x="1672" y="692"/>
                    <a:pt x="1608" y="692"/>
                  </a:cubicBezTo>
                  <a:close/>
                  <a:moveTo>
                    <a:pt x="116" y="941"/>
                  </a:moveTo>
                  <a:lnTo>
                    <a:pt x="116" y="941"/>
                  </a:lnTo>
                  <a:cubicBezTo>
                    <a:pt x="52" y="941"/>
                    <a:pt x="0" y="993"/>
                    <a:pt x="0" y="1057"/>
                  </a:cubicBezTo>
                  <a:lnTo>
                    <a:pt x="0" y="1302"/>
                  </a:lnTo>
                  <a:cubicBezTo>
                    <a:pt x="0" y="1366"/>
                    <a:pt x="52" y="1418"/>
                    <a:pt x="116" y="1418"/>
                  </a:cubicBezTo>
                  <a:cubicBezTo>
                    <a:pt x="180" y="1418"/>
                    <a:pt x="232" y="1366"/>
                    <a:pt x="232" y="1302"/>
                  </a:cubicBezTo>
                  <a:lnTo>
                    <a:pt x="232" y="1057"/>
                  </a:lnTo>
                  <a:cubicBezTo>
                    <a:pt x="232" y="993"/>
                    <a:pt x="180" y="941"/>
                    <a:pt x="116" y="941"/>
                  </a:cubicBezTo>
                  <a:close/>
                  <a:moveTo>
                    <a:pt x="1310" y="288"/>
                  </a:moveTo>
                  <a:lnTo>
                    <a:pt x="1310" y="288"/>
                  </a:lnTo>
                  <a:cubicBezTo>
                    <a:pt x="1246" y="288"/>
                    <a:pt x="1194" y="339"/>
                    <a:pt x="1194" y="403"/>
                  </a:cubicBezTo>
                  <a:lnTo>
                    <a:pt x="1194" y="1955"/>
                  </a:lnTo>
                  <a:cubicBezTo>
                    <a:pt x="1194" y="2019"/>
                    <a:pt x="1246" y="2071"/>
                    <a:pt x="1310" y="2071"/>
                  </a:cubicBezTo>
                  <a:cubicBezTo>
                    <a:pt x="1374" y="2071"/>
                    <a:pt x="1426" y="2019"/>
                    <a:pt x="1426" y="1955"/>
                  </a:cubicBezTo>
                  <a:lnTo>
                    <a:pt x="1426" y="403"/>
                  </a:lnTo>
                  <a:cubicBezTo>
                    <a:pt x="1426" y="339"/>
                    <a:pt x="1374" y="288"/>
                    <a:pt x="1310" y="288"/>
                  </a:cubicBezTo>
                  <a:close/>
                  <a:moveTo>
                    <a:pt x="1011" y="0"/>
                  </a:moveTo>
                  <a:lnTo>
                    <a:pt x="1011" y="0"/>
                  </a:lnTo>
                  <a:cubicBezTo>
                    <a:pt x="947" y="0"/>
                    <a:pt x="896" y="52"/>
                    <a:pt x="896" y="116"/>
                  </a:cubicBezTo>
                  <a:lnTo>
                    <a:pt x="896" y="2242"/>
                  </a:lnTo>
                  <a:cubicBezTo>
                    <a:pt x="896" y="2306"/>
                    <a:pt x="947" y="2358"/>
                    <a:pt x="1011" y="2358"/>
                  </a:cubicBezTo>
                  <a:cubicBezTo>
                    <a:pt x="1075" y="2358"/>
                    <a:pt x="1127" y="2306"/>
                    <a:pt x="1127" y="2242"/>
                  </a:cubicBezTo>
                  <a:lnTo>
                    <a:pt x="1127" y="116"/>
                  </a:lnTo>
                  <a:cubicBezTo>
                    <a:pt x="1127" y="52"/>
                    <a:pt x="1075" y="0"/>
                    <a:pt x="1011" y="0"/>
                  </a:cubicBezTo>
                  <a:close/>
                  <a:moveTo>
                    <a:pt x="713" y="536"/>
                  </a:moveTo>
                  <a:lnTo>
                    <a:pt x="713" y="536"/>
                  </a:lnTo>
                  <a:cubicBezTo>
                    <a:pt x="649" y="536"/>
                    <a:pt x="597" y="588"/>
                    <a:pt x="597" y="652"/>
                  </a:cubicBezTo>
                  <a:lnTo>
                    <a:pt x="597" y="1707"/>
                  </a:lnTo>
                  <a:cubicBezTo>
                    <a:pt x="597" y="1771"/>
                    <a:pt x="649" y="1823"/>
                    <a:pt x="713" y="1823"/>
                  </a:cubicBezTo>
                  <a:cubicBezTo>
                    <a:pt x="777" y="1823"/>
                    <a:pt x="829" y="1771"/>
                    <a:pt x="829" y="1707"/>
                  </a:cubicBezTo>
                  <a:lnTo>
                    <a:pt x="829" y="652"/>
                  </a:lnTo>
                  <a:cubicBezTo>
                    <a:pt x="829" y="588"/>
                    <a:pt x="777" y="536"/>
                    <a:pt x="713" y="536"/>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grpSp>
      <p:grpSp>
        <p:nvGrpSpPr>
          <p:cNvPr id="15" name="Group 14"/>
          <p:cNvGrpSpPr>
            <a:grpSpLocks noChangeAspect="1"/>
          </p:cNvGrpSpPr>
          <p:nvPr/>
        </p:nvGrpSpPr>
        <p:grpSpPr bwMode="auto">
          <a:xfrm>
            <a:off x="9110492" y="2223828"/>
            <a:ext cx="1440000" cy="1440000"/>
            <a:chOff x="1726" y="1097"/>
            <a:chExt cx="1012" cy="1012"/>
          </a:xfrm>
        </p:grpSpPr>
        <p:sp>
          <p:nvSpPr>
            <p:cNvPr id="16" name="Freeform 15"/>
            <p:cNvSpPr/>
            <p:nvPr/>
          </p:nvSpPr>
          <p:spPr bwMode="auto">
            <a:xfrm>
              <a:off x="1726" y="1097"/>
              <a:ext cx="1012" cy="1012"/>
            </a:xfrm>
            <a:custGeom>
              <a:avLst/>
              <a:gdLst>
                <a:gd name="T0" fmla="*/ 0 w 5347"/>
                <a:gd name="T1" fmla="*/ 2673 h 5347"/>
                <a:gd name="T2" fmla="*/ 0 w 5347"/>
                <a:gd name="T3" fmla="*/ 2673 h 5347"/>
                <a:gd name="T4" fmla="*/ 2673 w 5347"/>
                <a:gd name="T5" fmla="*/ 0 h 5347"/>
                <a:gd name="T6" fmla="*/ 5347 w 5347"/>
                <a:gd name="T7" fmla="*/ 2673 h 5347"/>
                <a:gd name="T8" fmla="*/ 2673 w 5347"/>
                <a:gd name="T9" fmla="*/ 5347 h 5347"/>
                <a:gd name="T10" fmla="*/ 0 w 5347"/>
                <a:gd name="T11" fmla="*/ 2673 h 5347"/>
              </a:gdLst>
              <a:ahLst/>
              <a:cxnLst>
                <a:cxn ang="0">
                  <a:pos x="T0" y="T1"/>
                </a:cxn>
                <a:cxn ang="0">
                  <a:pos x="T2" y="T3"/>
                </a:cxn>
                <a:cxn ang="0">
                  <a:pos x="T4" y="T5"/>
                </a:cxn>
                <a:cxn ang="0">
                  <a:pos x="T6" y="T7"/>
                </a:cxn>
                <a:cxn ang="0">
                  <a:pos x="T8" y="T9"/>
                </a:cxn>
                <a:cxn ang="0">
                  <a:pos x="T10" y="T11"/>
                </a:cxn>
              </a:cxnLst>
              <a:rect l="0" t="0" r="r" b="b"/>
              <a:pathLst>
                <a:path w="5347" h="5347">
                  <a:moveTo>
                    <a:pt x="0" y="2673"/>
                  </a:moveTo>
                  <a:lnTo>
                    <a:pt x="0" y="2673"/>
                  </a:lnTo>
                  <a:cubicBezTo>
                    <a:pt x="0" y="1196"/>
                    <a:pt x="1196" y="0"/>
                    <a:pt x="2673" y="0"/>
                  </a:cubicBezTo>
                  <a:cubicBezTo>
                    <a:pt x="4150" y="0"/>
                    <a:pt x="5347" y="1196"/>
                    <a:pt x="5347" y="2673"/>
                  </a:cubicBezTo>
                  <a:cubicBezTo>
                    <a:pt x="5347" y="4150"/>
                    <a:pt x="4150" y="5347"/>
                    <a:pt x="2673" y="5347"/>
                  </a:cubicBezTo>
                  <a:cubicBezTo>
                    <a:pt x="1196" y="5347"/>
                    <a:pt x="0" y="4150"/>
                    <a:pt x="0" y="2673"/>
                  </a:cubicBezTo>
                  <a:close/>
                </a:path>
              </a:pathLst>
            </a:custGeom>
            <a:gradFill>
              <a:gsLst>
                <a:gs pos="100000">
                  <a:srgbClr val="004B7D"/>
                </a:gs>
                <a:gs pos="0">
                  <a:srgbClr val="4BAF31"/>
                </a:gs>
              </a:gsLst>
              <a:lin ang="5400000" scaled="0"/>
            </a:gra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sp>
          <p:nvSpPr>
            <p:cNvPr id="17" name="Freeform 16"/>
            <p:cNvSpPr>
              <a:spLocks noEditPoints="1"/>
            </p:cNvSpPr>
            <p:nvPr/>
          </p:nvSpPr>
          <p:spPr bwMode="auto">
            <a:xfrm>
              <a:off x="1886" y="1413"/>
              <a:ext cx="685" cy="346"/>
            </a:xfrm>
            <a:custGeom>
              <a:avLst/>
              <a:gdLst>
                <a:gd name="T0" fmla="*/ 4042 w 4475"/>
                <a:gd name="T1" fmla="*/ 1513 h 2259"/>
                <a:gd name="T2" fmla="*/ 4042 w 4475"/>
                <a:gd name="T3" fmla="*/ 1513 h 2259"/>
                <a:gd name="T4" fmla="*/ 3853 w 4475"/>
                <a:gd name="T5" fmla="*/ 1328 h 2259"/>
                <a:gd name="T6" fmla="*/ 4042 w 4475"/>
                <a:gd name="T7" fmla="*/ 1143 h 2259"/>
                <a:gd name="T8" fmla="*/ 4231 w 4475"/>
                <a:gd name="T9" fmla="*/ 1328 h 2259"/>
                <a:gd name="T10" fmla="*/ 4042 w 4475"/>
                <a:gd name="T11" fmla="*/ 1513 h 2259"/>
                <a:gd name="T12" fmla="*/ 3661 w 4475"/>
                <a:gd name="T13" fmla="*/ 1051 h 2259"/>
                <a:gd name="T14" fmla="*/ 3661 w 4475"/>
                <a:gd name="T15" fmla="*/ 1051 h 2259"/>
                <a:gd name="T16" fmla="*/ 3472 w 4475"/>
                <a:gd name="T17" fmla="*/ 866 h 2259"/>
                <a:gd name="T18" fmla="*/ 3661 w 4475"/>
                <a:gd name="T19" fmla="*/ 681 h 2259"/>
                <a:gd name="T20" fmla="*/ 3850 w 4475"/>
                <a:gd name="T21" fmla="*/ 866 h 2259"/>
                <a:gd name="T22" fmla="*/ 3661 w 4475"/>
                <a:gd name="T23" fmla="*/ 1051 h 2259"/>
                <a:gd name="T24" fmla="*/ 3634 w 4475"/>
                <a:gd name="T25" fmla="*/ 1921 h 2259"/>
                <a:gd name="T26" fmla="*/ 3634 w 4475"/>
                <a:gd name="T27" fmla="*/ 1921 h 2259"/>
                <a:gd name="T28" fmla="*/ 3445 w 4475"/>
                <a:gd name="T29" fmla="*/ 1736 h 2259"/>
                <a:gd name="T30" fmla="*/ 3634 w 4475"/>
                <a:gd name="T31" fmla="*/ 1551 h 2259"/>
                <a:gd name="T32" fmla="*/ 3823 w 4475"/>
                <a:gd name="T33" fmla="*/ 1736 h 2259"/>
                <a:gd name="T34" fmla="*/ 3634 w 4475"/>
                <a:gd name="T35" fmla="*/ 1921 h 2259"/>
                <a:gd name="T36" fmla="*/ 3214 w 4475"/>
                <a:gd name="T37" fmla="*/ 1490 h 2259"/>
                <a:gd name="T38" fmla="*/ 3214 w 4475"/>
                <a:gd name="T39" fmla="*/ 1490 h 2259"/>
                <a:gd name="T40" fmla="*/ 3025 w 4475"/>
                <a:gd name="T41" fmla="*/ 1306 h 2259"/>
                <a:gd name="T42" fmla="*/ 3214 w 4475"/>
                <a:gd name="T43" fmla="*/ 1121 h 2259"/>
                <a:gd name="T44" fmla="*/ 3403 w 4475"/>
                <a:gd name="T45" fmla="*/ 1306 h 2259"/>
                <a:gd name="T46" fmla="*/ 3214 w 4475"/>
                <a:gd name="T47" fmla="*/ 1490 h 2259"/>
                <a:gd name="T48" fmla="*/ 1432 w 4475"/>
                <a:gd name="T49" fmla="*/ 1310 h 2259"/>
                <a:gd name="T50" fmla="*/ 1432 w 4475"/>
                <a:gd name="T51" fmla="*/ 1310 h 2259"/>
                <a:gd name="T52" fmla="*/ 1036 w 4475"/>
                <a:gd name="T53" fmla="*/ 1310 h 2259"/>
                <a:gd name="T54" fmla="*/ 1036 w 4475"/>
                <a:gd name="T55" fmla="*/ 1697 h 2259"/>
                <a:gd name="T56" fmla="*/ 758 w 4475"/>
                <a:gd name="T57" fmla="*/ 1697 h 2259"/>
                <a:gd name="T58" fmla="*/ 758 w 4475"/>
                <a:gd name="T59" fmla="*/ 1310 h 2259"/>
                <a:gd name="T60" fmla="*/ 404 w 4475"/>
                <a:gd name="T61" fmla="*/ 1310 h 2259"/>
                <a:gd name="T62" fmla="*/ 404 w 4475"/>
                <a:gd name="T63" fmla="*/ 1033 h 2259"/>
                <a:gd name="T64" fmla="*/ 758 w 4475"/>
                <a:gd name="T65" fmla="*/ 1033 h 2259"/>
                <a:gd name="T66" fmla="*/ 758 w 4475"/>
                <a:gd name="T67" fmla="*/ 670 h 2259"/>
                <a:gd name="T68" fmla="*/ 1036 w 4475"/>
                <a:gd name="T69" fmla="*/ 670 h 2259"/>
                <a:gd name="T70" fmla="*/ 1036 w 4475"/>
                <a:gd name="T71" fmla="*/ 1033 h 2259"/>
                <a:gd name="T72" fmla="*/ 1432 w 4475"/>
                <a:gd name="T73" fmla="*/ 1033 h 2259"/>
                <a:gd name="T74" fmla="*/ 1432 w 4475"/>
                <a:gd name="T75" fmla="*/ 1310 h 2259"/>
                <a:gd name="T76" fmla="*/ 3584 w 4475"/>
                <a:gd name="T77" fmla="*/ 179 h 2259"/>
                <a:gd name="T78" fmla="*/ 3584 w 4475"/>
                <a:gd name="T79" fmla="*/ 179 h 2259"/>
                <a:gd name="T80" fmla="*/ 2562 w 4475"/>
                <a:gd name="T81" fmla="*/ 116 h 2259"/>
                <a:gd name="T82" fmla="*/ 2399 w 4475"/>
                <a:gd name="T83" fmla="*/ 0 h 2259"/>
                <a:gd name="T84" fmla="*/ 2076 w 4475"/>
                <a:gd name="T85" fmla="*/ 0 h 2259"/>
                <a:gd name="T86" fmla="*/ 1917 w 4475"/>
                <a:gd name="T87" fmla="*/ 104 h 2259"/>
                <a:gd name="T88" fmla="*/ 617 w 4475"/>
                <a:gd name="T89" fmla="*/ 226 h 2259"/>
                <a:gd name="T90" fmla="*/ 0 w 4475"/>
                <a:gd name="T91" fmla="*/ 1208 h 2259"/>
                <a:gd name="T92" fmla="*/ 922 w 4475"/>
                <a:gd name="T93" fmla="*/ 2249 h 2259"/>
                <a:gd name="T94" fmla="*/ 1767 w 4475"/>
                <a:gd name="T95" fmla="*/ 1622 h 2259"/>
                <a:gd name="T96" fmla="*/ 2703 w 4475"/>
                <a:gd name="T97" fmla="*/ 1617 h 2259"/>
                <a:gd name="T98" fmla="*/ 3555 w 4475"/>
                <a:gd name="T99" fmla="*/ 2259 h 2259"/>
                <a:gd name="T100" fmla="*/ 4475 w 4475"/>
                <a:gd name="T101" fmla="*/ 1219 h 2259"/>
                <a:gd name="T102" fmla="*/ 3584 w 4475"/>
                <a:gd name="T103" fmla="*/ 179 h 2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75" h="2259">
                  <a:moveTo>
                    <a:pt x="4042" y="1513"/>
                  </a:moveTo>
                  <a:lnTo>
                    <a:pt x="4042" y="1513"/>
                  </a:lnTo>
                  <a:cubicBezTo>
                    <a:pt x="3938" y="1513"/>
                    <a:pt x="3853" y="1430"/>
                    <a:pt x="3853" y="1328"/>
                  </a:cubicBezTo>
                  <a:cubicBezTo>
                    <a:pt x="3853" y="1226"/>
                    <a:pt x="3938" y="1143"/>
                    <a:pt x="4042" y="1143"/>
                  </a:cubicBezTo>
                  <a:cubicBezTo>
                    <a:pt x="4147" y="1143"/>
                    <a:pt x="4231" y="1226"/>
                    <a:pt x="4231" y="1328"/>
                  </a:cubicBezTo>
                  <a:cubicBezTo>
                    <a:pt x="4231" y="1430"/>
                    <a:pt x="4147" y="1513"/>
                    <a:pt x="4042" y="1513"/>
                  </a:cubicBezTo>
                  <a:close/>
                  <a:moveTo>
                    <a:pt x="3661" y="1051"/>
                  </a:moveTo>
                  <a:lnTo>
                    <a:pt x="3661" y="1051"/>
                  </a:lnTo>
                  <a:cubicBezTo>
                    <a:pt x="3557" y="1051"/>
                    <a:pt x="3472" y="968"/>
                    <a:pt x="3472" y="866"/>
                  </a:cubicBezTo>
                  <a:cubicBezTo>
                    <a:pt x="3472" y="764"/>
                    <a:pt x="3557" y="681"/>
                    <a:pt x="3661" y="681"/>
                  </a:cubicBezTo>
                  <a:cubicBezTo>
                    <a:pt x="3765" y="681"/>
                    <a:pt x="3850" y="764"/>
                    <a:pt x="3850" y="866"/>
                  </a:cubicBezTo>
                  <a:cubicBezTo>
                    <a:pt x="3850" y="968"/>
                    <a:pt x="3765" y="1051"/>
                    <a:pt x="3661" y="1051"/>
                  </a:cubicBezTo>
                  <a:close/>
                  <a:moveTo>
                    <a:pt x="3634" y="1921"/>
                  </a:moveTo>
                  <a:lnTo>
                    <a:pt x="3634" y="1921"/>
                  </a:lnTo>
                  <a:cubicBezTo>
                    <a:pt x="3530" y="1921"/>
                    <a:pt x="3445" y="1838"/>
                    <a:pt x="3445" y="1736"/>
                  </a:cubicBezTo>
                  <a:cubicBezTo>
                    <a:pt x="3445" y="1634"/>
                    <a:pt x="3530" y="1551"/>
                    <a:pt x="3634" y="1551"/>
                  </a:cubicBezTo>
                  <a:cubicBezTo>
                    <a:pt x="3738" y="1551"/>
                    <a:pt x="3823" y="1634"/>
                    <a:pt x="3823" y="1736"/>
                  </a:cubicBezTo>
                  <a:cubicBezTo>
                    <a:pt x="3823" y="1838"/>
                    <a:pt x="3738" y="1921"/>
                    <a:pt x="3634" y="1921"/>
                  </a:cubicBezTo>
                  <a:close/>
                  <a:moveTo>
                    <a:pt x="3214" y="1490"/>
                  </a:moveTo>
                  <a:lnTo>
                    <a:pt x="3214" y="1490"/>
                  </a:lnTo>
                  <a:cubicBezTo>
                    <a:pt x="3109" y="1490"/>
                    <a:pt x="3025" y="1408"/>
                    <a:pt x="3025" y="1306"/>
                  </a:cubicBezTo>
                  <a:cubicBezTo>
                    <a:pt x="3025" y="1204"/>
                    <a:pt x="3109" y="1121"/>
                    <a:pt x="3214" y="1121"/>
                  </a:cubicBezTo>
                  <a:cubicBezTo>
                    <a:pt x="3318" y="1121"/>
                    <a:pt x="3403" y="1204"/>
                    <a:pt x="3403" y="1306"/>
                  </a:cubicBezTo>
                  <a:cubicBezTo>
                    <a:pt x="3403" y="1408"/>
                    <a:pt x="3318" y="1490"/>
                    <a:pt x="3214" y="1490"/>
                  </a:cubicBezTo>
                  <a:close/>
                  <a:moveTo>
                    <a:pt x="1432" y="1310"/>
                  </a:moveTo>
                  <a:lnTo>
                    <a:pt x="1432" y="1310"/>
                  </a:lnTo>
                  <a:lnTo>
                    <a:pt x="1036" y="1310"/>
                  </a:lnTo>
                  <a:lnTo>
                    <a:pt x="1036" y="1697"/>
                  </a:lnTo>
                  <a:lnTo>
                    <a:pt x="758" y="1697"/>
                  </a:lnTo>
                  <a:lnTo>
                    <a:pt x="758" y="1310"/>
                  </a:lnTo>
                  <a:lnTo>
                    <a:pt x="404" y="1310"/>
                  </a:lnTo>
                  <a:lnTo>
                    <a:pt x="404" y="1033"/>
                  </a:lnTo>
                  <a:lnTo>
                    <a:pt x="758" y="1033"/>
                  </a:lnTo>
                  <a:lnTo>
                    <a:pt x="758" y="670"/>
                  </a:lnTo>
                  <a:lnTo>
                    <a:pt x="1036" y="670"/>
                  </a:lnTo>
                  <a:lnTo>
                    <a:pt x="1036" y="1033"/>
                  </a:lnTo>
                  <a:lnTo>
                    <a:pt x="1432" y="1033"/>
                  </a:lnTo>
                  <a:lnTo>
                    <a:pt x="1432" y="1310"/>
                  </a:lnTo>
                  <a:close/>
                  <a:moveTo>
                    <a:pt x="3584" y="179"/>
                  </a:moveTo>
                  <a:lnTo>
                    <a:pt x="3584" y="179"/>
                  </a:lnTo>
                  <a:cubicBezTo>
                    <a:pt x="3360" y="154"/>
                    <a:pt x="2979" y="130"/>
                    <a:pt x="2562" y="116"/>
                  </a:cubicBezTo>
                  <a:cubicBezTo>
                    <a:pt x="2538" y="49"/>
                    <a:pt x="2475" y="0"/>
                    <a:pt x="2399" y="0"/>
                  </a:cubicBezTo>
                  <a:lnTo>
                    <a:pt x="2076" y="0"/>
                  </a:lnTo>
                  <a:cubicBezTo>
                    <a:pt x="2005" y="0"/>
                    <a:pt x="1943" y="43"/>
                    <a:pt x="1917" y="104"/>
                  </a:cubicBezTo>
                  <a:cubicBezTo>
                    <a:pt x="1300" y="103"/>
                    <a:pt x="740" y="134"/>
                    <a:pt x="617" y="226"/>
                  </a:cubicBezTo>
                  <a:cubicBezTo>
                    <a:pt x="258" y="369"/>
                    <a:pt x="0" y="754"/>
                    <a:pt x="0" y="1208"/>
                  </a:cubicBezTo>
                  <a:cubicBezTo>
                    <a:pt x="0" y="1783"/>
                    <a:pt x="413" y="2249"/>
                    <a:pt x="922" y="2249"/>
                  </a:cubicBezTo>
                  <a:cubicBezTo>
                    <a:pt x="1300" y="2249"/>
                    <a:pt x="1625" y="1991"/>
                    <a:pt x="1767" y="1622"/>
                  </a:cubicBezTo>
                  <a:cubicBezTo>
                    <a:pt x="2028" y="1594"/>
                    <a:pt x="2439" y="1590"/>
                    <a:pt x="2703" y="1617"/>
                  </a:cubicBezTo>
                  <a:cubicBezTo>
                    <a:pt x="2842" y="1994"/>
                    <a:pt x="3171" y="2259"/>
                    <a:pt x="3555" y="2259"/>
                  </a:cubicBezTo>
                  <a:cubicBezTo>
                    <a:pt x="4063" y="2259"/>
                    <a:pt x="4475" y="1794"/>
                    <a:pt x="4475" y="1219"/>
                  </a:cubicBezTo>
                  <a:cubicBezTo>
                    <a:pt x="4475" y="655"/>
                    <a:pt x="4078" y="197"/>
                    <a:pt x="3584" y="179"/>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grpSp>
      <p:grpSp>
        <p:nvGrpSpPr>
          <p:cNvPr id="18" name="Group 19"/>
          <p:cNvGrpSpPr>
            <a:grpSpLocks noChangeAspect="1"/>
          </p:cNvGrpSpPr>
          <p:nvPr/>
        </p:nvGrpSpPr>
        <p:grpSpPr bwMode="auto">
          <a:xfrm>
            <a:off x="3462436" y="2925642"/>
            <a:ext cx="1441191" cy="1440000"/>
            <a:chOff x="745" y="1793"/>
            <a:chExt cx="1208" cy="1207"/>
          </a:xfrm>
        </p:grpSpPr>
        <p:sp>
          <p:nvSpPr>
            <p:cNvPr id="19" name="Freeform 20"/>
            <p:cNvSpPr/>
            <p:nvPr/>
          </p:nvSpPr>
          <p:spPr bwMode="auto">
            <a:xfrm>
              <a:off x="745" y="1793"/>
              <a:ext cx="1208" cy="1207"/>
            </a:xfrm>
            <a:custGeom>
              <a:avLst/>
              <a:gdLst>
                <a:gd name="T0" fmla="*/ 1476 w 2953"/>
                <a:gd name="T1" fmla="*/ 0 h 2952"/>
                <a:gd name="T2" fmla="*/ 1476 w 2953"/>
                <a:gd name="T3" fmla="*/ 0 h 2952"/>
                <a:gd name="T4" fmla="*/ 0 w 2953"/>
                <a:gd name="T5" fmla="*/ 1476 h 2952"/>
                <a:gd name="T6" fmla="*/ 1476 w 2953"/>
                <a:gd name="T7" fmla="*/ 2952 h 2952"/>
                <a:gd name="T8" fmla="*/ 2953 w 2953"/>
                <a:gd name="T9" fmla="*/ 1476 h 2952"/>
                <a:gd name="T10" fmla="*/ 1476 w 2953"/>
                <a:gd name="T11" fmla="*/ 0 h 2952"/>
              </a:gdLst>
              <a:ahLst/>
              <a:cxnLst>
                <a:cxn ang="0">
                  <a:pos x="T0" y="T1"/>
                </a:cxn>
                <a:cxn ang="0">
                  <a:pos x="T2" y="T3"/>
                </a:cxn>
                <a:cxn ang="0">
                  <a:pos x="T4" y="T5"/>
                </a:cxn>
                <a:cxn ang="0">
                  <a:pos x="T6" y="T7"/>
                </a:cxn>
                <a:cxn ang="0">
                  <a:pos x="T8" y="T9"/>
                </a:cxn>
                <a:cxn ang="0">
                  <a:pos x="T10" y="T11"/>
                </a:cxn>
              </a:cxnLst>
              <a:rect l="0" t="0" r="r" b="b"/>
              <a:pathLst>
                <a:path w="2953" h="2952">
                  <a:moveTo>
                    <a:pt x="1476" y="0"/>
                  </a:moveTo>
                  <a:lnTo>
                    <a:pt x="1476" y="0"/>
                  </a:lnTo>
                  <a:cubicBezTo>
                    <a:pt x="661" y="0"/>
                    <a:pt x="0" y="660"/>
                    <a:pt x="0" y="1476"/>
                  </a:cubicBezTo>
                  <a:cubicBezTo>
                    <a:pt x="0" y="2291"/>
                    <a:pt x="661" y="2952"/>
                    <a:pt x="1476" y="2952"/>
                  </a:cubicBezTo>
                  <a:cubicBezTo>
                    <a:pt x="2292" y="2952"/>
                    <a:pt x="2953" y="2291"/>
                    <a:pt x="2953" y="1476"/>
                  </a:cubicBezTo>
                  <a:cubicBezTo>
                    <a:pt x="2953" y="660"/>
                    <a:pt x="2292" y="0"/>
                    <a:pt x="1476" y="0"/>
                  </a:cubicBezTo>
                  <a:close/>
                </a:path>
              </a:pathLst>
            </a:custGeom>
            <a:gradFill>
              <a:gsLst>
                <a:gs pos="100000">
                  <a:srgbClr val="004B7D"/>
                </a:gs>
                <a:gs pos="0">
                  <a:srgbClr val="4BAF31"/>
                </a:gs>
              </a:gsLst>
              <a:lin ang="5400000" scaled="0"/>
            </a:gra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sp>
          <p:nvSpPr>
            <p:cNvPr id="20" name="Freeform 21"/>
            <p:cNvSpPr>
              <a:spLocks noEditPoints="1"/>
            </p:cNvSpPr>
            <p:nvPr/>
          </p:nvSpPr>
          <p:spPr bwMode="auto">
            <a:xfrm>
              <a:off x="969" y="2130"/>
              <a:ext cx="806" cy="678"/>
            </a:xfrm>
            <a:custGeom>
              <a:avLst/>
              <a:gdLst>
                <a:gd name="T0" fmla="*/ 577 w 1969"/>
                <a:gd name="T1" fmla="*/ 581 h 1660"/>
                <a:gd name="T2" fmla="*/ 477 w 1969"/>
                <a:gd name="T3" fmla="*/ 388 h 1660"/>
                <a:gd name="T4" fmla="*/ 335 w 1969"/>
                <a:gd name="T5" fmla="*/ 422 h 1660"/>
                <a:gd name="T6" fmla="*/ 253 w 1969"/>
                <a:gd name="T7" fmla="*/ 450 h 1660"/>
                <a:gd name="T8" fmla="*/ 381 w 1969"/>
                <a:gd name="T9" fmla="*/ 709 h 1660"/>
                <a:gd name="T10" fmla="*/ 528 w 1969"/>
                <a:gd name="T11" fmla="*/ 671 h 1660"/>
                <a:gd name="T12" fmla="*/ 628 w 1969"/>
                <a:gd name="T13" fmla="*/ 670 h 1660"/>
                <a:gd name="T14" fmla="*/ 668 w 1969"/>
                <a:gd name="T15" fmla="*/ 388 h 1660"/>
                <a:gd name="T16" fmla="*/ 1621 w 1969"/>
                <a:gd name="T17" fmla="*/ 388 h 1660"/>
                <a:gd name="T18" fmla="*/ 1480 w 1969"/>
                <a:gd name="T19" fmla="*/ 423 h 1660"/>
                <a:gd name="T20" fmla="*/ 1384 w 1969"/>
                <a:gd name="T21" fmla="*/ 423 h 1660"/>
                <a:gd name="T22" fmla="*/ 1245 w 1969"/>
                <a:gd name="T23" fmla="*/ 388 h 1660"/>
                <a:gd name="T24" fmla="*/ 1283 w 1969"/>
                <a:gd name="T25" fmla="*/ 670 h 1660"/>
                <a:gd name="T26" fmla="*/ 1382 w 1969"/>
                <a:gd name="T27" fmla="*/ 671 h 1660"/>
                <a:gd name="T28" fmla="*/ 1529 w 1969"/>
                <a:gd name="T29" fmla="*/ 709 h 1660"/>
                <a:gd name="T30" fmla="*/ 1659 w 1969"/>
                <a:gd name="T31" fmla="*/ 447 h 1660"/>
                <a:gd name="T32" fmla="*/ 1102 w 1969"/>
                <a:gd name="T33" fmla="*/ 422 h 1660"/>
                <a:gd name="T34" fmla="*/ 1004 w 1969"/>
                <a:gd name="T35" fmla="*/ 423 h 1660"/>
                <a:gd name="T36" fmla="*/ 908 w 1969"/>
                <a:gd name="T37" fmla="*/ 423 h 1660"/>
                <a:gd name="T38" fmla="*/ 768 w 1969"/>
                <a:gd name="T39" fmla="*/ 388 h 1660"/>
                <a:gd name="T40" fmla="*/ 806 w 1969"/>
                <a:gd name="T41" fmla="*/ 670 h 1660"/>
                <a:gd name="T42" fmla="*/ 905 w 1969"/>
                <a:gd name="T43" fmla="*/ 671 h 1660"/>
                <a:gd name="T44" fmla="*/ 1053 w 1969"/>
                <a:gd name="T45" fmla="*/ 709 h 1660"/>
                <a:gd name="T46" fmla="*/ 1183 w 1969"/>
                <a:gd name="T47" fmla="*/ 447 h 1660"/>
                <a:gd name="T48" fmla="*/ 1102 w 1969"/>
                <a:gd name="T49" fmla="*/ 422 h 1660"/>
                <a:gd name="T50" fmla="*/ 1761 w 1969"/>
                <a:gd name="T51" fmla="*/ 657 h 1660"/>
                <a:gd name="T52" fmla="*/ 1660 w 1969"/>
                <a:gd name="T53" fmla="*/ 656 h 1660"/>
                <a:gd name="T54" fmla="*/ 1486 w 1969"/>
                <a:gd name="T55" fmla="*/ 1183 h 1660"/>
                <a:gd name="T56" fmla="*/ 1485 w 1969"/>
                <a:gd name="T57" fmla="*/ 1194 h 1660"/>
                <a:gd name="T58" fmla="*/ 1479 w 1969"/>
                <a:gd name="T59" fmla="*/ 1530 h 1660"/>
                <a:gd name="T60" fmla="*/ 1359 w 1969"/>
                <a:gd name="T61" fmla="*/ 1596 h 1660"/>
                <a:gd name="T62" fmla="*/ 1049 w 1969"/>
                <a:gd name="T63" fmla="*/ 1444 h 1660"/>
                <a:gd name="T64" fmla="*/ 975 w 1969"/>
                <a:gd name="T65" fmla="*/ 821 h 1660"/>
                <a:gd name="T66" fmla="*/ 1486 w 1969"/>
                <a:gd name="T67" fmla="*/ 1183 h 1660"/>
                <a:gd name="T68" fmla="*/ 1302 w 1969"/>
                <a:gd name="T69" fmla="*/ 968 h 1660"/>
                <a:gd name="T70" fmla="*/ 911 w 1969"/>
                <a:gd name="T71" fmla="*/ 827 h 1660"/>
                <a:gd name="T72" fmla="*/ 129 w 1969"/>
                <a:gd name="T73" fmla="*/ 129 h 1660"/>
                <a:gd name="T74" fmla="*/ 1905 w 1969"/>
                <a:gd name="T75" fmla="*/ 0 h 1660"/>
                <a:gd name="T76" fmla="*/ 0 w 1969"/>
                <a:gd name="T77" fmla="*/ 1032 h 1660"/>
                <a:gd name="T78" fmla="*/ 975 w 1969"/>
                <a:gd name="T79" fmla="*/ 1445 h 1660"/>
                <a:gd name="T80" fmla="*/ 1080 w 1969"/>
                <a:gd name="T81" fmla="*/ 1500 h 1660"/>
                <a:gd name="T82" fmla="*/ 1359 w 1969"/>
                <a:gd name="T83" fmla="*/ 1660 h 1660"/>
                <a:gd name="T84" fmla="*/ 1540 w 1969"/>
                <a:gd name="T85" fmla="*/ 1548 h 1660"/>
                <a:gd name="T86" fmla="*/ 1519 w 1969"/>
                <a:gd name="T87" fmla="*/ 1249 h 1660"/>
                <a:gd name="T88" fmla="*/ 1476 w 1969"/>
                <a:gd name="T89" fmla="*/ 1097 h 1660"/>
                <a:gd name="T90" fmla="*/ 1905 w 1969"/>
                <a:gd name="T91" fmla="*/ 968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9" h="1660">
                  <a:moveTo>
                    <a:pt x="625" y="422"/>
                  </a:moveTo>
                  <a:lnTo>
                    <a:pt x="625" y="422"/>
                  </a:lnTo>
                  <a:lnTo>
                    <a:pt x="577" y="581"/>
                  </a:lnTo>
                  <a:lnTo>
                    <a:pt x="527" y="423"/>
                  </a:lnTo>
                  <a:cubicBezTo>
                    <a:pt x="521" y="402"/>
                    <a:pt x="504" y="388"/>
                    <a:pt x="482" y="388"/>
                  </a:cubicBezTo>
                  <a:lnTo>
                    <a:pt x="477" y="388"/>
                  </a:lnTo>
                  <a:cubicBezTo>
                    <a:pt x="454" y="388"/>
                    <a:pt x="438" y="402"/>
                    <a:pt x="431" y="423"/>
                  </a:cubicBezTo>
                  <a:lnTo>
                    <a:pt x="382" y="581"/>
                  </a:lnTo>
                  <a:lnTo>
                    <a:pt x="335" y="422"/>
                  </a:lnTo>
                  <a:cubicBezTo>
                    <a:pt x="328" y="402"/>
                    <a:pt x="314" y="388"/>
                    <a:pt x="292" y="388"/>
                  </a:cubicBezTo>
                  <a:cubicBezTo>
                    <a:pt x="265" y="388"/>
                    <a:pt x="249" y="408"/>
                    <a:pt x="249" y="428"/>
                  </a:cubicBezTo>
                  <a:cubicBezTo>
                    <a:pt x="249" y="436"/>
                    <a:pt x="251" y="445"/>
                    <a:pt x="253" y="450"/>
                  </a:cubicBezTo>
                  <a:lnTo>
                    <a:pt x="329" y="670"/>
                  </a:lnTo>
                  <a:cubicBezTo>
                    <a:pt x="339" y="697"/>
                    <a:pt x="357" y="709"/>
                    <a:pt x="378" y="709"/>
                  </a:cubicBezTo>
                  <a:lnTo>
                    <a:pt x="381" y="709"/>
                  </a:lnTo>
                  <a:cubicBezTo>
                    <a:pt x="403" y="709"/>
                    <a:pt x="421" y="697"/>
                    <a:pt x="429" y="671"/>
                  </a:cubicBezTo>
                  <a:lnTo>
                    <a:pt x="479" y="514"/>
                  </a:lnTo>
                  <a:lnTo>
                    <a:pt x="528" y="671"/>
                  </a:lnTo>
                  <a:cubicBezTo>
                    <a:pt x="536" y="697"/>
                    <a:pt x="555" y="709"/>
                    <a:pt x="576" y="709"/>
                  </a:cubicBezTo>
                  <a:lnTo>
                    <a:pt x="579" y="709"/>
                  </a:lnTo>
                  <a:cubicBezTo>
                    <a:pt x="600" y="709"/>
                    <a:pt x="618" y="697"/>
                    <a:pt x="628" y="670"/>
                  </a:cubicBezTo>
                  <a:lnTo>
                    <a:pt x="706" y="447"/>
                  </a:lnTo>
                  <a:cubicBezTo>
                    <a:pt x="707" y="443"/>
                    <a:pt x="709" y="435"/>
                    <a:pt x="709" y="429"/>
                  </a:cubicBezTo>
                  <a:cubicBezTo>
                    <a:pt x="709" y="407"/>
                    <a:pt x="692" y="388"/>
                    <a:pt x="668" y="388"/>
                  </a:cubicBezTo>
                  <a:cubicBezTo>
                    <a:pt x="645" y="388"/>
                    <a:pt x="631" y="403"/>
                    <a:pt x="625" y="422"/>
                  </a:cubicBezTo>
                  <a:close/>
                  <a:moveTo>
                    <a:pt x="1621" y="388"/>
                  </a:moveTo>
                  <a:lnTo>
                    <a:pt x="1621" y="388"/>
                  </a:lnTo>
                  <a:cubicBezTo>
                    <a:pt x="1598" y="388"/>
                    <a:pt x="1584" y="403"/>
                    <a:pt x="1579" y="422"/>
                  </a:cubicBezTo>
                  <a:lnTo>
                    <a:pt x="1530" y="581"/>
                  </a:lnTo>
                  <a:lnTo>
                    <a:pt x="1480" y="423"/>
                  </a:lnTo>
                  <a:cubicBezTo>
                    <a:pt x="1474" y="402"/>
                    <a:pt x="1458" y="388"/>
                    <a:pt x="1435" y="388"/>
                  </a:cubicBezTo>
                  <a:lnTo>
                    <a:pt x="1430" y="388"/>
                  </a:lnTo>
                  <a:cubicBezTo>
                    <a:pt x="1407" y="388"/>
                    <a:pt x="1391" y="402"/>
                    <a:pt x="1384" y="423"/>
                  </a:cubicBezTo>
                  <a:lnTo>
                    <a:pt x="1335" y="581"/>
                  </a:lnTo>
                  <a:lnTo>
                    <a:pt x="1288" y="422"/>
                  </a:lnTo>
                  <a:cubicBezTo>
                    <a:pt x="1281" y="402"/>
                    <a:pt x="1267" y="388"/>
                    <a:pt x="1245" y="388"/>
                  </a:cubicBezTo>
                  <a:cubicBezTo>
                    <a:pt x="1219" y="388"/>
                    <a:pt x="1202" y="408"/>
                    <a:pt x="1202" y="428"/>
                  </a:cubicBezTo>
                  <a:cubicBezTo>
                    <a:pt x="1202" y="436"/>
                    <a:pt x="1205" y="445"/>
                    <a:pt x="1206" y="450"/>
                  </a:cubicBezTo>
                  <a:lnTo>
                    <a:pt x="1283" y="670"/>
                  </a:lnTo>
                  <a:cubicBezTo>
                    <a:pt x="1292" y="697"/>
                    <a:pt x="1310" y="709"/>
                    <a:pt x="1331" y="709"/>
                  </a:cubicBezTo>
                  <a:lnTo>
                    <a:pt x="1334" y="709"/>
                  </a:lnTo>
                  <a:cubicBezTo>
                    <a:pt x="1356" y="709"/>
                    <a:pt x="1374" y="697"/>
                    <a:pt x="1382" y="671"/>
                  </a:cubicBezTo>
                  <a:lnTo>
                    <a:pt x="1432" y="514"/>
                  </a:lnTo>
                  <a:lnTo>
                    <a:pt x="1481" y="671"/>
                  </a:lnTo>
                  <a:cubicBezTo>
                    <a:pt x="1490" y="697"/>
                    <a:pt x="1508" y="709"/>
                    <a:pt x="1529" y="709"/>
                  </a:cubicBezTo>
                  <a:lnTo>
                    <a:pt x="1532" y="709"/>
                  </a:lnTo>
                  <a:cubicBezTo>
                    <a:pt x="1554" y="709"/>
                    <a:pt x="1572" y="697"/>
                    <a:pt x="1581" y="670"/>
                  </a:cubicBezTo>
                  <a:lnTo>
                    <a:pt x="1659" y="447"/>
                  </a:lnTo>
                  <a:cubicBezTo>
                    <a:pt x="1661" y="443"/>
                    <a:pt x="1662" y="435"/>
                    <a:pt x="1662" y="429"/>
                  </a:cubicBezTo>
                  <a:cubicBezTo>
                    <a:pt x="1662" y="407"/>
                    <a:pt x="1646" y="388"/>
                    <a:pt x="1621" y="388"/>
                  </a:cubicBezTo>
                  <a:close/>
                  <a:moveTo>
                    <a:pt x="1102" y="422"/>
                  </a:moveTo>
                  <a:lnTo>
                    <a:pt x="1102" y="422"/>
                  </a:lnTo>
                  <a:lnTo>
                    <a:pt x="1053" y="581"/>
                  </a:lnTo>
                  <a:lnTo>
                    <a:pt x="1004" y="423"/>
                  </a:lnTo>
                  <a:cubicBezTo>
                    <a:pt x="997" y="402"/>
                    <a:pt x="981" y="388"/>
                    <a:pt x="958" y="388"/>
                  </a:cubicBezTo>
                  <a:lnTo>
                    <a:pt x="953" y="388"/>
                  </a:lnTo>
                  <a:cubicBezTo>
                    <a:pt x="930" y="388"/>
                    <a:pt x="914" y="402"/>
                    <a:pt x="908" y="423"/>
                  </a:cubicBezTo>
                  <a:lnTo>
                    <a:pt x="859" y="581"/>
                  </a:lnTo>
                  <a:lnTo>
                    <a:pt x="811" y="422"/>
                  </a:lnTo>
                  <a:cubicBezTo>
                    <a:pt x="805" y="402"/>
                    <a:pt x="790" y="388"/>
                    <a:pt x="768" y="388"/>
                  </a:cubicBezTo>
                  <a:cubicBezTo>
                    <a:pt x="742" y="388"/>
                    <a:pt x="726" y="408"/>
                    <a:pt x="726" y="428"/>
                  </a:cubicBezTo>
                  <a:cubicBezTo>
                    <a:pt x="726" y="436"/>
                    <a:pt x="728" y="445"/>
                    <a:pt x="730" y="450"/>
                  </a:cubicBezTo>
                  <a:lnTo>
                    <a:pt x="806" y="670"/>
                  </a:lnTo>
                  <a:cubicBezTo>
                    <a:pt x="815" y="697"/>
                    <a:pt x="833" y="709"/>
                    <a:pt x="855" y="709"/>
                  </a:cubicBezTo>
                  <a:lnTo>
                    <a:pt x="858" y="709"/>
                  </a:lnTo>
                  <a:cubicBezTo>
                    <a:pt x="879" y="709"/>
                    <a:pt x="897" y="697"/>
                    <a:pt x="905" y="671"/>
                  </a:cubicBezTo>
                  <a:lnTo>
                    <a:pt x="955" y="514"/>
                  </a:lnTo>
                  <a:lnTo>
                    <a:pt x="1005" y="671"/>
                  </a:lnTo>
                  <a:cubicBezTo>
                    <a:pt x="1013" y="697"/>
                    <a:pt x="1031" y="709"/>
                    <a:pt x="1053" y="709"/>
                  </a:cubicBezTo>
                  <a:lnTo>
                    <a:pt x="1056" y="709"/>
                  </a:lnTo>
                  <a:cubicBezTo>
                    <a:pt x="1077" y="709"/>
                    <a:pt x="1095" y="697"/>
                    <a:pt x="1104" y="670"/>
                  </a:cubicBezTo>
                  <a:lnTo>
                    <a:pt x="1183" y="447"/>
                  </a:lnTo>
                  <a:cubicBezTo>
                    <a:pt x="1184" y="443"/>
                    <a:pt x="1186" y="435"/>
                    <a:pt x="1186" y="429"/>
                  </a:cubicBezTo>
                  <a:cubicBezTo>
                    <a:pt x="1186" y="407"/>
                    <a:pt x="1169" y="388"/>
                    <a:pt x="1145" y="388"/>
                  </a:cubicBezTo>
                  <a:cubicBezTo>
                    <a:pt x="1121" y="388"/>
                    <a:pt x="1108" y="403"/>
                    <a:pt x="1102" y="422"/>
                  </a:cubicBezTo>
                  <a:close/>
                  <a:moveTo>
                    <a:pt x="1710" y="707"/>
                  </a:moveTo>
                  <a:lnTo>
                    <a:pt x="1710" y="707"/>
                  </a:lnTo>
                  <a:cubicBezTo>
                    <a:pt x="1739" y="707"/>
                    <a:pt x="1761" y="685"/>
                    <a:pt x="1761" y="657"/>
                  </a:cubicBezTo>
                  <a:lnTo>
                    <a:pt x="1761" y="656"/>
                  </a:lnTo>
                  <a:cubicBezTo>
                    <a:pt x="1761" y="628"/>
                    <a:pt x="1739" y="607"/>
                    <a:pt x="1710" y="607"/>
                  </a:cubicBezTo>
                  <a:cubicBezTo>
                    <a:pt x="1681" y="607"/>
                    <a:pt x="1660" y="628"/>
                    <a:pt x="1660" y="656"/>
                  </a:cubicBezTo>
                  <a:lnTo>
                    <a:pt x="1660" y="657"/>
                  </a:lnTo>
                  <a:cubicBezTo>
                    <a:pt x="1660" y="685"/>
                    <a:pt x="1681" y="707"/>
                    <a:pt x="1710" y="707"/>
                  </a:cubicBezTo>
                  <a:close/>
                  <a:moveTo>
                    <a:pt x="1486" y="1183"/>
                  </a:moveTo>
                  <a:lnTo>
                    <a:pt x="1486" y="1183"/>
                  </a:lnTo>
                  <a:cubicBezTo>
                    <a:pt x="1487" y="1184"/>
                    <a:pt x="1488" y="1187"/>
                    <a:pt x="1488" y="1189"/>
                  </a:cubicBezTo>
                  <a:cubicBezTo>
                    <a:pt x="1488" y="1191"/>
                    <a:pt x="1487" y="1193"/>
                    <a:pt x="1485" y="1194"/>
                  </a:cubicBezTo>
                  <a:lnTo>
                    <a:pt x="1338" y="1284"/>
                  </a:lnTo>
                  <a:lnTo>
                    <a:pt x="1478" y="1525"/>
                  </a:lnTo>
                  <a:cubicBezTo>
                    <a:pt x="1479" y="1527"/>
                    <a:pt x="1479" y="1529"/>
                    <a:pt x="1479" y="1530"/>
                  </a:cubicBezTo>
                  <a:cubicBezTo>
                    <a:pt x="1478" y="1532"/>
                    <a:pt x="1477" y="1533"/>
                    <a:pt x="1475" y="1534"/>
                  </a:cubicBezTo>
                  <a:lnTo>
                    <a:pt x="1362" y="1596"/>
                  </a:lnTo>
                  <a:cubicBezTo>
                    <a:pt x="1361" y="1596"/>
                    <a:pt x="1360" y="1596"/>
                    <a:pt x="1359" y="1596"/>
                  </a:cubicBezTo>
                  <a:cubicBezTo>
                    <a:pt x="1358" y="1596"/>
                    <a:pt x="1355" y="1596"/>
                    <a:pt x="1353" y="1593"/>
                  </a:cubicBezTo>
                  <a:lnTo>
                    <a:pt x="1214" y="1351"/>
                  </a:lnTo>
                  <a:lnTo>
                    <a:pt x="1049" y="1444"/>
                  </a:lnTo>
                  <a:cubicBezTo>
                    <a:pt x="1048" y="1444"/>
                    <a:pt x="1047" y="1445"/>
                    <a:pt x="1042" y="1444"/>
                  </a:cubicBezTo>
                  <a:cubicBezTo>
                    <a:pt x="1041" y="1443"/>
                    <a:pt x="1039" y="1441"/>
                    <a:pt x="1039" y="1439"/>
                  </a:cubicBezTo>
                  <a:lnTo>
                    <a:pt x="975" y="821"/>
                  </a:lnTo>
                  <a:cubicBezTo>
                    <a:pt x="975" y="818"/>
                    <a:pt x="976" y="816"/>
                    <a:pt x="978" y="814"/>
                  </a:cubicBezTo>
                  <a:cubicBezTo>
                    <a:pt x="980" y="813"/>
                    <a:pt x="982" y="813"/>
                    <a:pt x="985" y="815"/>
                  </a:cubicBezTo>
                  <a:lnTo>
                    <a:pt x="1486" y="1183"/>
                  </a:lnTo>
                  <a:close/>
                  <a:moveTo>
                    <a:pt x="1905" y="968"/>
                  </a:moveTo>
                  <a:lnTo>
                    <a:pt x="1905" y="968"/>
                  </a:lnTo>
                  <a:lnTo>
                    <a:pt x="1302" y="968"/>
                  </a:lnTo>
                  <a:lnTo>
                    <a:pt x="1023" y="763"/>
                  </a:lnTo>
                  <a:cubicBezTo>
                    <a:pt x="1001" y="747"/>
                    <a:pt x="970" y="745"/>
                    <a:pt x="946" y="759"/>
                  </a:cubicBezTo>
                  <a:cubicBezTo>
                    <a:pt x="922" y="773"/>
                    <a:pt x="908" y="799"/>
                    <a:pt x="911" y="827"/>
                  </a:cubicBezTo>
                  <a:lnTo>
                    <a:pt x="926" y="968"/>
                  </a:lnTo>
                  <a:lnTo>
                    <a:pt x="129" y="968"/>
                  </a:lnTo>
                  <a:lnTo>
                    <a:pt x="129" y="129"/>
                  </a:lnTo>
                  <a:lnTo>
                    <a:pt x="1905" y="129"/>
                  </a:lnTo>
                  <a:cubicBezTo>
                    <a:pt x="1940" y="129"/>
                    <a:pt x="1969" y="100"/>
                    <a:pt x="1969" y="64"/>
                  </a:cubicBezTo>
                  <a:cubicBezTo>
                    <a:pt x="1969" y="29"/>
                    <a:pt x="1940" y="0"/>
                    <a:pt x="1905" y="0"/>
                  </a:cubicBezTo>
                  <a:lnTo>
                    <a:pt x="64" y="0"/>
                  </a:lnTo>
                  <a:cubicBezTo>
                    <a:pt x="29" y="0"/>
                    <a:pt x="0" y="29"/>
                    <a:pt x="0" y="64"/>
                  </a:cubicBezTo>
                  <a:lnTo>
                    <a:pt x="0" y="1032"/>
                  </a:lnTo>
                  <a:cubicBezTo>
                    <a:pt x="0" y="1068"/>
                    <a:pt x="29" y="1097"/>
                    <a:pt x="64" y="1097"/>
                  </a:cubicBezTo>
                  <a:lnTo>
                    <a:pt x="939" y="1097"/>
                  </a:lnTo>
                  <a:lnTo>
                    <a:pt x="975" y="1445"/>
                  </a:lnTo>
                  <a:cubicBezTo>
                    <a:pt x="978" y="1469"/>
                    <a:pt x="992" y="1490"/>
                    <a:pt x="1013" y="1501"/>
                  </a:cubicBezTo>
                  <a:cubicBezTo>
                    <a:pt x="1023" y="1506"/>
                    <a:pt x="1034" y="1509"/>
                    <a:pt x="1046" y="1509"/>
                  </a:cubicBezTo>
                  <a:cubicBezTo>
                    <a:pt x="1058" y="1509"/>
                    <a:pt x="1070" y="1506"/>
                    <a:pt x="1080" y="1500"/>
                  </a:cubicBezTo>
                  <a:lnTo>
                    <a:pt x="1190" y="1438"/>
                  </a:lnTo>
                  <a:lnTo>
                    <a:pt x="1298" y="1625"/>
                  </a:lnTo>
                  <a:cubicBezTo>
                    <a:pt x="1310" y="1647"/>
                    <a:pt x="1334" y="1660"/>
                    <a:pt x="1359" y="1660"/>
                  </a:cubicBezTo>
                  <a:cubicBezTo>
                    <a:pt x="1371" y="1660"/>
                    <a:pt x="1383" y="1657"/>
                    <a:pt x="1393" y="1652"/>
                  </a:cubicBezTo>
                  <a:lnTo>
                    <a:pt x="1506" y="1591"/>
                  </a:lnTo>
                  <a:cubicBezTo>
                    <a:pt x="1523" y="1582"/>
                    <a:pt x="1535" y="1566"/>
                    <a:pt x="1540" y="1548"/>
                  </a:cubicBezTo>
                  <a:cubicBezTo>
                    <a:pt x="1545" y="1529"/>
                    <a:pt x="1543" y="1510"/>
                    <a:pt x="1534" y="1493"/>
                  </a:cubicBezTo>
                  <a:lnTo>
                    <a:pt x="1425" y="1306"/>
                  </a:lnTo>
                  <a:lnTo>
                    <a:pt x="1519" y="1249"/>
                  </a:lnTo>
                  <a:cubicBezTo>
                    <a:pt x="1539" y="1237"/>
                    <a:pt x="1552" y="1215"/>
                    <a:pt x="1553" y="1192"/>
                  </a:cubicBezTo>
                  <a:cubicBezTo>
                    <a:pt x="1554" y="1168"/>
                    <a:pt x="1543" y="1145"/>
                    <a:pt x="1524" y="1131"/>
                  </a:cubicBezTo>
                  <a:lnTo>
                    <a:pt x="1476" y="1097"/>
                  </a:lnTo>
                  <a:lnTo>
                    <a:pt x="1905" y="1097"/>
                  </a:lnTo>
                  <a:cubicBezTo>
                    <a:pt x="1940" y="1097"/>
                    <a:pt x="1969" y="1068"/>
                    <a:pt x="1969" y="1032"/>
                  </a:cubicBezTo>
                  <a:cubicBezTo>
                    <a:pt x="1969" y="997"/>
                    <a:pt x="1940" y="968"/>
                    <a:pt x="1905" y="968"/>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grpSp>
      <p:grpSp>
        <p:nvGrpSpPr>
          <p:cNvPr id="21" name="Group 24"/>
          <p:cNvGrpSpPr>
            <a:grpSpLocks noChangeAspect="1"/>
          </p:cNvGrpSpPr>
          <p:nvPr/>
        </p:nvGrpSpPr>
        <p:grpSpPr bwMode="auto">
          <a:xfrm>
            <a:off x="7266040" y="2925642"/>
            <a:ext cx="1440000" cy="1440000"/>
            <a:chOff x="4081" y="1709"/>
            <a:chExt cx="1011" cy="1011"/>
          </a:xfrm>
        </p:grpSpPr>
        <p:sp>
          <p:nvSpPr>
            <p:cNvPr id="22" name="Freeform 25"/>
            <p:cNvSpPr/>
            <p:nvPr/>
          </p:nvSpPr>
          <p:spPr bwMode="auto">
            <a:xfrm>
              <a:off x="4081" y="1709"/>
              <a:ext cx="1011" cy="1011"/>
            </a:xfrm>
            <a:custGeom>
              <a:avLst/>
              <a:gdLst>
                <a:gd name="T0" fmla="*/ 0 w 3899"/>
                <a:gd name="T1" fmla="*/ 1949 h 3899"/>
                <a:gd name="T2" fmla="*/ 0 w 3899"/>
                <a:gd name="T3" fmla="*/ 1949 h 3899"/>
                <a:gd name="T4" fmla="*/ 1949 w 3899"/>
                <a:gd name="T5" fmla="*/ 0 h 3899"/>
                <a:gd name="T6" fmla="*/ 3899 w 3899"/>
                <a:gd name="T7" fmla="*/ 1949 h 3899"/>
                <a:gd name="T8" fmla="*/ 1949 w 3899"/>
                <a:gd name="T9" fmla="*/ 3899 h 3899"/>
                <a:gd name="T10" fmla="*/ 0 w 3899"/>
                <a:gd name="T11" fmla="*/ 1949 h 3899"/>
              </a:gdLst>
              <a:ahLst/>
              <a:cxnLst>
                <a:cxn ang="0">
                  <a:pos x="T0" y="T1"/>
                </a:cxn>
                <a:cxn ang="0">
                  <a:pos x="T2" y="T3"/>
                </a:cxn>
                <a:cxn ang="0">
                  <a:pos x="T4" y="T5"/>
                </a:cxn>
                <a:cxn ang="0">
                  <a:pos x="T6" y="T7"/>
                </a:cxn>
                <a:cxn ang="0">
                  <a:pos x="T8" y="T9"/>
                </a:cxn>
                <a:cxn ang="0">
                  <a:pos x="T10" y="T11"/>
                </a:cxn>
              </a:cxnLst>
              <a:rect l="0" t="0" r="r" b="b"/>
              <a:pathLst>
                <a:path w="3899" h="3899">
                  <a:moveTo>
                    <a:pt x="0" y="1949"/>
                  </a:moveTo>
                  <a:lnTo>
                    <a:pt x="0" y="1949"/>
                  </a:lnTo>
                  <a:cubicBezTo>
                    <a:pt x="0" y="872"/>
                    <a:pt x="872" y="0"/>
                    <a:pt x="1949" y="0"/>
                  </a:cubicBezTo>
                  <a:cubicBezTo>
                    <a:pt x="3026" y="0"/>
                    <a:pt x="3899" y="872"/>
                    <a:pt x="3899" y="1949"/>
                  </a:cubicBezTo>
                  <a:cubicBezTo>
                    <a:pt x="3899" y="3026"/>
                    <a:pt x="3026" y="3899"/>
                    <a:pt x="1949" y="3899"/>
                  </a:cubicBezTo>
                  <a:cubicBezTo>
                    <a:pt x="872" y="3899"/>
                    <a:pt x="0" y="3026"/>
                    <a:pt x="0" y="1949"/>
                  </a:cubicBezTo>
                  <a:close/>
                </a:path>
              </a:pathLst>
            </a:custGeom>
            <a:gradFill>
              <a:gsLst>
                <a:gs pos="100000">
                  <a:srgbClr val="004B7D"/>
                </a:gs>
                <a:gs pos="0">
                  <a:srgbClr val="4BAF31"/>
                </a:gs>
              </a:gsLst>
              <a:lin ang="5400000" scaled="0"/>
            </a:gra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sp>
          <p:nvSpPr>
            <p:cNvPr id="23" name="Freeform 26"/>
            <p:cNvSpPr>
              <a:spLocks noEditPoints="1"/>
            </p:cNvSpPr>
            <p:nvPr/>
          </p:nvSpPr>
          <p:spPr bwMode="auto">
            <a:xfrm>
              <a:off x="4329" y="2020"/>
              <a:ext cx="514" cy="435"/>
            </a:xfrm>
            <a:custGeom>
              <a:avLst/>
              <a:gdLst>
                <a:gd name="T0" fmla="*/ 317 w 1982"/>
                <a:gd name="T1" fmla="*/ 1406 h 1677"/>
                <a:gd name="T2" fmla="*/ 1136 w 1982"/>
                <a:gd name="T3" fmla="*/ 1360 h 1677"/>
                <a:gd name="T4" fmla="*/ 317 w 1982"/>
                <a:gd name="T5" fmla="*/ 1314 h 1677"/>
                <a:gd name="T6" fmla="*/ 317 w 1982"/>
                <a:gd name="T7" fmla="*/ 1406 h 1677"/>
                <a:gd name="T8" fmla="*/ 317 w 1982"/>
                <a:gd name="T9" fmla="*/ 959 h 1677"/>
                <a:gd name="T10" fmla="*/ 1730 w 1982"/>
                <a:gd name="T11" fmla="*/ 913 h 1677"/>
                <a:gd name="T12" fmla="*/ 317 w 1982"/>
                <a:gd name="T13" fmla="*/ 867 h 1677"/>
                <a:gd name="T14" fmla="*/ 317 w 1982"/>
                <a:gd name="T15" fmla="*/ 959 h 1677"/>
                <a:gd name="T16" fmla="*/ 1891 w 1982"/>
                <a:gd name="T17" fmla="*/ 298 h 1677"/>
                <a:gd name="T18" fmla="*/ 1668 w 1982"/>
                <a:gd name="T19" fmla="*/ 92 h 1677"/>
                <a:gd name="T20" fmla="*/ 1891 w 1982"/>
                <a:gd name="T21" fmla="*/ 174 h 1677"/>
                <a:gd name="T22" fmla="*/ 1891 w 1982"/>
                <a:gd name="T23" fmla="*/ 590 h 1677"/>
                <a:gd name="T24" fmla="*/ 1648 w 1982"/>
                <a:gd name="T25" fmla="*/ 590 h 1677"/>
                <a:gd name="T26" fmla="*/ 1891 w 1982"/>
                <a:gd name="T27" fmla="*/ 390 h 1677"/>
                <a:gd name="T28" fmla="*/ 1891 w 1982"/>
                <a:gd name="T29" fmla="*/ 1476 h 1677"/>
                <a:gd name="T30" fmla="*/ 1809 w 1982"/>
                <a:gd name="T31" fmla="*/ 1586 h 1677"/>
                <a:gd name="T32" fmla="*/ 92 w 1982"/>
                <a:gd name="T33" fmla="*/ 1476 h 1677"/>
                <a:gd name="T34" fmla="*/ 1891 w 1982"/>
                <a:gd name="T35" fmla="*/ 682 h 1677"/>
                <a:gd name="T36" fmla="*/ 92 w 1982"/>
                <a:gd name="T37" fmla="*/ 390 h 1677"/>
                <a:gd name="T38" fmla="*/ 321 w 1982"/>
                <a:gd name="T39" fmla="*/ 390 h 1677"/>
                <a:gd name="T40" fmla="*/ 92 w 1982"/>
                <a:gd name="T41" fmla="*/ 590 h 1677"/>
                <a:gd name="T42" fmla="*/ 92 w 1982"/>
                <a:gd name="T43" fmla="*/ 174 h 1677"/>
                <a:gd name="T44" fmla="*/ 171 w 1982"/>
                <a:gd name="T45" fmla="*/ 92 h 1677"/>
                <a:gd name="T46" fmla="*/ 92 w 1982"/>
                <a:gd name="T47" fmla="*/ 298 h 1677"/>
                <a:gd name="T48" fmla="*/ 536 w 1982"/>
                <a:gd name="T49" fmla="*/ 390 h 1677"/>
                <a:gd name="T50" fmla="*/ 748 w 1982"/>
                <a:gd name="T51" fmla="*/ 390 h 1677"/>
                <a:gd name="T52" fmla="*/ 367 w 1982"/>
                <a:gd name="T53" fmla="*/ 590 h 1677"/>
                <a:gd name="T54" fmla="*/ 598 w 1982"/>
                <a:gd name="T55" fmla="*/ 92 h 1677"/>
                <a:gd name="T56" fmla="*/ 753 w 1982"/>
                <a:gd name="T57" fmla="*/ 298 h 1677"/>
                <a:gd name="T58" fmla="*/ 387 w 1982"/>
                <a:gd name="T59" fmla="*/ 92 h 1677"/>
                <a:gd name="T60" fmla="*/ 963 w 1982"/>
                <a:gd name="T61" fmla="*/ 390 h 1677"/>
                <a:gd name="T62" fmla="*/ 1175 w 1982"/>
                <a:gd name="T63" fmla="*/ 390 h 1677"/>
                <a:gd name="T64" fmla="*/ 794 w 1982"/>
                <a:gd name="T65" fmla="*/ 590 h 1677"/>
                <a:gd name="T66" fmla="*/ 1025 w 1982"/>
                <a:gd name="T67" fmla="*/ 92 h 1677"/>
                <a:gd name="T68" fmla="*/ 1180 w 1982"/>
                <a:gd name="T69" fmla="*/ 298 h 1677"/>
                <a:gd name="T70" fmla="*/ 814 w 1982"/>
                <a:gd name="T71" fmla="*/ 92 h 1677"/>
                <a:gd name="T72" fmla="*/ 1390 w 1982"/>
                <a:gd name="T73" fmla="*/ 390 h 1677"/>
                <a:gd name="T74" fmla="*/ 1602 w 1982"/>
                <a:gd name="T75" fmla="*/ 390 h 1677"/>
                <a:gd name="T76" fmla="*/ 1221 w 1982"/>
                <a:gd name="T77" fmla="*/ 590 h 1677"/>
                <a:gd name="T78" fmla="*/ 1452 w 1982"/>
                <a:gd name="T79" fmla="*/ 92 h 1677"/>
                <a:gd name="T80" fmla="*/ 1607 w 1982"/>
                <a:gd name="T81" fmla="*/ 298 h 1677"/>
                <a:gd name="T82" fmla="*/ 1241 w 1982"/>
                <a:gd name="T83" fmla="*/ 92 h 1677"/>
                <a:gd name="T84" fmla="*/ 1809 w 1982"/>
                <a:gd name="T85" fmla="*/ 0 h 1677"/>
                <a:gd name="T86" fmla="*/ 174 w 1982"/>
                <a:gd name="T87" fmla="*/ 0 h 1677"/>
                <a:gd name="T88" fmla="*/ 0 w 1982"/>
                <a:gd name="T89" fmla="*/ 1476 h 1677"/>
                <a:gd name="T90" fmla="*/ 1809 w 1982"/>
                <a:gd name="T91" fmla="*/ 1677 h 1677"/>
                <a:gd name="T92" fmla="*/ 1982 w 1982"/>
                <a:gd name="T93" fmla="*/ 174 h 1677"/>
                <a:gd name="T94" fmla="*/ 317 w 1982"/>
                <a:gd name="T95" fmla="*/ 1182 h 1677"/>
                <a:gd name="T96" fmla="*/ 1566 w 1982"/>
                <a:gd name="T97" fmla="*/ 1182 h 1677"/>
                <a:gd name="T98" fmla="*/ 1566 w 1982"/>
                <a:gd name="T99" fmla="*/ 1091 h 1677"/>
                <a:gd name="T100" fmla="*/ 271 w 1982"/>
                <a:gd name="T101" fmla="*/ 1136 h 1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2" h="1677">
                  <a:moveTo>
                    <a:pt x="317" y="1406"/>
                  </a:moveTo>
                  <a:lnTo>
                    <a:pt x="317" y="1406"/>
                  </a:lnTo>
                  <a:lnTo>
                    <a:pt x="1091" y="1406"/>
                  </a:lnTo>
                  <a:cubicBezTo>
                    <a:pt x="1116" y="1406"/>
                    <a:pt x="1136" y="1385"/>
                    <a:pt x="1136" y="1360"/>
                  </a:cubicBezTo>
                  <a:cubicBezTo>
                    <a:pt x="1136" y="1335"/>
                    <a:pt x="1116" y="1314"/>
                    <a:pt x="1091" y="1314"/>
                  </a:cubicBezTo>
                  <a:lnTo>
                    <a:pt x="317" y="1314"/>
                  </a:lnTo>
                  <a:cubicBezTo>
                    <a:pt x="291" y="1314"/>
                    <a:pt x="271" y="1335"/>
                    <a:pt x="271" y="1360"/>
                  </a:cubicBezTo>
                  <a:cubicBezTo>
                    <a:pt x="271" y="1385"/>
                    <a:pt x="291" y="1406"/>
                    <a:pt x="317" y="1406"/>
                  </a:cubicBezTo>
                  <a:close/>
                  <a:moveTo>
                    <a:pt x="317" y="959"/>
                  </a:moveTo>
                  <a:lnTo>
                    <a:pt x="317" y="959"/>
                  </a:lnTo>
                  <a:lnTo>
                    <a:pt x="1685" y="959"/>
                  </a:lnTo>
                  <a:cubicBezTo>
                    <a:pt x="1710" y="959"/>
                    <a:pt x="1730" y="938"/>
                    <a:pt x="1730" y="913"/>
                  </a:cubicBezTo>
                  <a:cubicBezTo>
                    <a:pt x="1730" y="888"/>
                    <a:pt x="1710" y="867"/>
                    <a:pt x="1685" y="867"/>
                  </a:cubicBezTo>
                  <a:lnTo>
                    <a:pt x="317" y="867"/>
                  </a:lnTo>
                  <a:cubicBezTo>
                    <a:pt x="291" y="867"/>
                    <a:pt x="271" y="888"/>
                    <a:pt x="271" y="913"/>
                  </a:cubicBezTo>
                  <a:cubicBezTo>
                    <a:pt x="271" y="938"/>
                    <a:pt x="291" y="959"/>
                    <a:pt x="317" y="959"/>
                  </a:cubicBezTo>
                  <a:close/>
                  <a:moveTo>
                    <a:pt x="1891" y="298"/>
                  </a:moveTo>
                  <a:lnTo>
                    <a:pt x="1891" y="298"/>
                  </a:lnTo>
                  <a:lnTo>
                    <a:pt x="1822" y="298"/>
                  </a:lnTo>
                  <a:lnTo>
                    <a:pt x="1668" y="92"/>
                  </a:lnTo>
                  <a:lnTo>
                    <a:pt x="1809" y="92"/>
                  </a:lnTo>
                  <a:cubicBezTo>
                    <a:pt x="1854" y="92"/>
                    <a:pt x="1891" y="129"/>
                    <a:pt x="1891" y="174"/>
                  </a:cubicBezTo>
                  <a:lnTo>
                    <a:pt x="1891" y="298"/>
                  </a:lnTo>
                  <a:close/>
                  <a:moveTo>
                    <a:pt x="1891" y="590"/>
                  </a:moveTo>
                  <a:lnTo>
                    <a:pt x="1891" y="590"/>
                  </a:lnTo>
                  <a:lnTo>
                    <a:pt x="1648" y="590"/>
                  </a:lnTo>
                  <a:lnTo>
                    <a:pt x="1817" y="390"/>
                  </a:lnTo>
                  <a:lnTo>
                    <a:pt x="1891" y="390"/>
                  </a:lnTo>
                  <a:lnTo>
                    <a:pt x="1891" y="590"/>
                  </a:lnTo>
                  <a:close/>
                  <a:moveTo>
                    <a:pt x="1891" y="1476"/>
                  </a:moveTo>
                  <a:lnTo>
                    <a:pt x="1891" y="1476"/>
                  </a:lnTo>
                  <a:cubicBezTo>
                    <a:pt x="1891" y="1574"/>
                    <a:pt x="1847" y="1586"/>
                    <a:pt x="1809" y="1586"/>
                  </a:cubicBezTo>
                  <a:lnTo>
                    <a:pt x="174" y="1586"/>
                  </a:lnTo>
                  <a:cubicBezTo>
                    <a:pt x="136" y="1586"/>
                    <a:pt x="92" y="1574"/>
                    <a:pt x="92" y="1476"/>
                  </a:cubicBezTo>
                  <a:lnTo>
                    <a:pt x="92" y="682"/>
                  </a:lnTo>
                  <a:lnTo>
                    <a:pt x="1891" y="682"/>
                  </a:lnTo>
                  <a:lnTo>
                    <a:pt x="1891" y="1476"/>
                  </a:lnTo>
                  <a:close/>
                  <a:moveTo>
                    <a:pt x="92" y="390"/>
                  </a:moveTo>
                  <a:lnTo>
                    <a:pt x="92" y="390"/>
                  </a:lnTo>
                  <a:lnTo>
                    <a:pt x="321" y="390"/>
                  </a:lnTo>
                  <a:lnTo>
                    <a:pt x="152" y="590"/>
                  </a:lnTo>
                  <a:lnTo>
                    <a:pt x="92" y="590"/>
                  </a:lnTo>
                  <a:lnTo>
                    <a:pt x="92" y="390"/>
                  </a:lnTo>
                  <a:close/>
                  <a:moveTo>
                    <a:pt x="92" y="174"/>
                  </a:moveTo>
                  <a:lnTo>
                    <a:pt x="92" y="174"/>
                  </a:lnTo>
                  <a:cubicBezTo>
                    <a:pt x="92" y="130"/>
                    <a:pt x="127" y="93"/>
                    <a:pt x="171" y="92"/>
                  </a:cubicBezTo>
                  <a:lnTo>
                    <a:pt x="326" y="298"/>
                  </a:lnTo>
                  <a:lnTo>
                    <a:pt x="92" y="298"/>
                  </a:lnTo>
                  <a:lnTo>
                    <a:pt x="92" y="174"/>
                  </a:lnTo>
                  <a:close/>
                  <a:moveTo>
                    <a:pt x="536" y="390"/>
                  </a:moveTo>
                  <a:lnTo>
                    <a:pt x="536" y="390"/>
                  </a:lnTo>
                  <a:lnTo>
                    <a:pt x="748" y="390"/>
                  </a:lnTo>
                  <a:lnTo>
                    <a:pt x="579" y="590"/>
                  </a:lnTo>
                  <a:lnTo>
                    <a:pt x="367" y="590"/>
                  </a:lnTo>
                  <a:lnTo>
                    <a:pt x="536" y="390"/>
                  </a:lnTo>
                  <a:close/>
                  <a:moveTo>
                    <a:pt x="598" y="92"/>
                  </a:moveTo>
                  <a:lnTo>
                    <a:pt x="598" y="92"/>
                  </a:lnTo>
                  <a:lnTo>
                    <a:pt x="753" y="298"/>
                  </a:lnTo>
                  <a:lnTo>
                    <a:pt x="541" y="298"/>
                  </a:lnTo>
                  <a:lnTo>
                    <a:pt x="387" y="92"/>
                  </a:lnTo>
                  <a:lnTo>
                    <a:pt x="598" y="92"/>
                  </a:lnTo>
                  <a:close/>
                  <a:moveTo>
                    <a:pt x="963" y="390"/>
                  </a:moveTo>
                  <a:lnTo>
                    <a:pt x="963" y="390"/>
                  </a:lnTo>
                  <a:lnTo>
                    <a:pt x="1175" y="390"/>
                  </a:lnTo>
                  <a:lnTo>
                    <a:pt x="1006" y="590"/>
                  </a:lnTo>
                  <a:lnTo>
                    <a:pt x="794" y="590"/>
                  </a:lnTo>
                  <a:lnTo>
                    <a:pt x="963" y="390"/>
                  </a:lnTo>
                  <a:close/>
                  <a:moveTo>
                    <a:pt x="1025" y="92"/>
                  </a:moveTo>
                  <a:lnTo>
                    <a:pt x="1025" y="92"/>
                  </a:lnTo>
                  <a:lnTo>
                    <a:pt x="1180" y="298"/>
                  </a:lnTo>
                  <a:lnTo>
                    <a:pt x="968" y="298"/>
                  </a:lnTo>
                  <a:lnTo>
                    <a:pt x="814" y="92"/>
                  </a:lnTo>
                  <a:lnTo>
                    <a:pt x="1025" y="92"/>
                  </a:lnTo>
                  <a:close/>
                  <a:moveTo>
                    <a:pt x="1390" y="390"/>
                  </a:moveTo>
                  <a:lnTo>
                    <a:pt x="1390" y="390"/>
                  </a:lnTo>
                  <a:lnTo>
                    <a:pt x="1602" y="390"/>
                  </a:lnTo>
                  <a:lnTo>
                    <a:pt x="1433" y="590"/>
                  </a:lnTo>
                  <a:lnTo>
                    <a:pt x="1221" y="590"/>
                  </a:lnTo>
                  <a:lnTo>
                    <a:pt x="1390" y="390"/>
                  </a:lnTo>
                  <a:close/>
                  <a:moveTo>
                    <a:pt x="1452" y="92"/>
                  </a:moveTo>
                  <a:lnTo>
                    <a:pt x="1452" y="92"/>
                  </a:lnTo>
                  <a:lnTo>
                    <a:pt x="1607" y="298"/>
                  </a:lnTo>
                  <a:lnTo>
                    <a:pt x="1395" y="298"/>
                  </a:lnTo>
                  <a:lnTo>
                    <a:pt x="1241" y="92"/>
                  </a:lnTo>
                  <a:lnTo>
                    <a:pt x="1452" y="92"/>
                  </a:lnTo>
                  <a:close/>
                  <a:moveTo>
                    <a:pt x="1809" y="0"/>
                  </a:moveTo>
                  <a:lnTo>
                    <a:pt x="1809" y="0"/>
                  </a:lnTo>
                  <a:lnTo>
                    <a:pt x="174" y="0"/>
                  </a:lnTo>
                  <a:cubicBezTo>
                    <a:pt x="78" y="0"/>
                    <a:pt x="0" y="78"/>
                    <a:pt x="0" y="174"/>
                  </a:cubicBezTo>
                  <a:lnTo>
                    <a:pt x="0" y="1476"/>
                  </a:lnTo>
                  <a:cubicBezTo>
                    <a:pt x="0" y="1602"/>
                    <a:pt x="65" y="1677"/>
                    <a:pt x="174" y="1677"/>
                  </a:cubicBezTo>
                  <a:lnTo>
                    <a:pt x="1809" y="1677"/>
                  </a:lnTo>
                  <a:cubicBezTo>
                    <a:pt x="1917" y="1677"/>
                    <a:pt x="1982" y="1602"/>
                    <a:pt x="1982" y="1476"/>
                  </a:cubicBezTo>
                  <a:lnTo>
                    <a:pt x="1982" y="174"/>
                  </a:lnTo>
                  <a:cubicBezTo>
                    <a:pt x="1982" y="78"/>
                    <a:pt x="1904" y="0"/>
                    <a:pt x="1809" y="0"/>
                  </a:cubicBezTo>
                  <a:close/>
                  <a:moveTo>
                    <a:pt x="317" y="1182"/>
                  </a:moveTo>
                  <a:lnTo>
                    <a:pt x="317" y="1182"/>
                  </a:lnTo>
                  <a:lnTo>
                    <a:pt x="1566" y="1182"/>
                  </a:lnTo>
                  <a:cubicBezTo>
                    <a:pt x="1591" y="1182"/>
                    <a:pt x="1612" y="1162"/>
                    <a:pt x="1612" y="1136"/>
                  </a:cubicBezTo>
                  <a:cubicBezTo>
                    <a:pt x="1612" y="1111"/>
                    <a:pt x="1591" y="1091"/>
                    <a:pt x="1566" y="1091"/>
                  </a:cubicBezTo>
                  <a:lnTo>
                    <a:pt x="317" y="1091"/>
                  </a:lnTo>
                  <a:cubicBezTo>
                    <a:pt x="291" y="1091"/>
                    <a:pt x="271" y="1111"/>
                    <a:pt x="271" y="1136"/>
                  </a:cubicBezTo>
                  <a:cubicBezTo>
                    <a:pt x="271" y="1162"/>
                    <a:pt x="291" y="1182"/>
                    <a:pt x="317" y="1182"/>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760"/>
                </a:lnSpc>
              </a:pPr>
              <a:endParaRPr lang="en-US" sz="1600" dirty="0">
                <a:solidFill>
                  <a:prstClr val="white"/>
                </a:solidFill>
                <a:latin typeface="微软雅黑" panose="020B0503020204020204" pitchFamily="34" charset="-122"/>
                <a:ea typeface="微软雅黑" panose="020B0503020204020204" pitchFamily="34" charset="-122"/>
                <a:cs typeface="Gotham Light"/>
              </a:endParaRPr>
            </a:p>
          </p:txBody>
        </p:sp>
      </p:grpSp>
      <p:sp>
        <p:nvSpPr>
          <p:cNvPr id="41" name="TextBox 111"/>
          <p:cNvSpPr txBox="1"/>
          <p:nvPr/>
        </p:nvSpPr>
        <p:spPr>
          <a:xfrm>
            <a:off x="3304214" y="4812332"/>
            <a:ext cx="2010344" cy="654025"/>
          </a:xfrm>
          <a:prstGeom prst="rect">
            <a:avLst/>
          </a:prstGeom>
          <a:noFill/>
        </p:spPr>
        <p:txBody>
          <a:bodyPr wrap="square" lIns="0" tIns="0" rIns="0" bIns="0" rtlCol="0">
            <a:spAutoFit/>
          </a:bodyPr>
          <a:lstStyle/>
          <a:p>
            <a:pPr>
              <a:lnSpc>
                <a:spcPts val="1735"/>
              </a:lnSpc>
            </a:pPr>
            <a:r>
              <a:rPr lang="zh-CN" altLang="en-US"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en-US" altLang="zh-CN"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43" name="TextBox 113"/>
          <p:cNvSpPr txBox="1"/>
          <p:nvPr/>
        </p:nvSpPr>
        <p:spPr>
          <a:xfrm>
            <a:off x="7100148" y="4808609"/>
            <a:ext cx="2010344" cy="654025"/>
          </a:xfrm>
          <a:prstGeom prst="rect">
            <a:avLst/>
          </a:prstGeom>
          <a:noFill/>
        </p:spPr>
        <p:txBody>
          <a:bodyPr wrap="square" lIns="0" tIns="0" rIns="0" bIns="0" rtlCol="0">
            <a:spAutoFit/>
          </a:bodyPr>
          <a:lstStyle/>
          <a:p>
            <a:pPr>
              <a:lnSpc>
                <a:spcPts val="1735"/>
              </a:lnSpc>
            </a:pPr>
            <a:r>
              <a:rPr lang="zh-CN" altLang="en-US"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en-US" altLang="zh-CN"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45" name="TextBox 115"/>
          <p:cNvSpPr txBox="1"/>
          <p:nvPr/>
        </p:nvSpPr>
        <p:spPr>
          <a:xfrm>
            <a:off x="5203925" y="3934962"/>
            <a:ext cx="2010344" cy="654025"/>
          </a:xfrm>
          <a:prstGeom prst="rect">
            <a:avLst/>
          </a:prstGeom>
          <a:noFill/>
        </p:spPr>
        <p:txBody>
          <a:bodyPr wrap="square" lIns="0" tIns="0" rIns="0" bIns="0" rtlCol="0">
            <a:spAutoFit/>
          </a:bodyPr>
          <a:lstStyle/>
          <a:p>
            <a:pPr>
              <a:lnSpc>
                <a:spcPts val="1735"/>
              </a:lnSpc>
            </a:pPr>
            <a:r>
              <a:rPr lang="zh-CN" altLang="en-US"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en-US" altLang="zh-CN"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47" name="TextBox 117"/>
          <p:cNvSpPr txBox="1"/>
          <p:nvPr/>
        </p:nvSpPr>
        <p:spPr>
          <a:xfrm>
            <a:off x="1343211" y="3988194"/>
            <a:ext cx="2010344" cy="654025"/>
          </a:xfrm>
          <a:prstGeom prst="rect">
            <a:avLst/>
          </a:prstGeom>
          <a:noFill/>
        </p:spPr>
        <p:txBody>
          <a:bodyPr wrap="square" lIns="0" tIns="0" rIns="0" bIns="0" rtlCol="0">
            <a:spAutoFit/>
          </a:bodyPr>
          <a:lstStyle/>
          <a:p>
            <a:pPr>
              <a:lnSpc>
                <a:spcPts val="1735"/>
              </a:lnSpc>
            </a:pPr>
            <a:r>
              <a:rPr lang="zh-CN" altLang="en-US"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en-US" altLang="zh-CN"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49" name="TextBox 115"/>
          <p:cNvSpPr txBox="1"/>
          <p:nvPr/>
        </p:nvSpPr>
        <p:spPr>
          <a:xfrm>
            <a:off x="9110492" y="3934962"/>
            <a:ext cx="2010344" cy="654025"/>
          </a:xfrm>
          <a:prstGeom prst="rect">
            <a:avLst/>
          </a:prstGeom>
          <a:noFill/>
        </p:spPr>
        <p:txBody>
          <a:bodyPr wrap="square" lIns="0" tIns="0" rIns="0" bIns="0" rtlCol="0">
            <a:spAutoFit/>
          </a:bodyPr>
          <a:lstStyle/>
          <a:p>
            <a:pPr>
              <a:lnSpc>
                <a:spcPts val="1735"/>
              </a:lnSpc>
            </a:pPr>
            <a:r>
              <a:rPr lang="zh-CN" altLang="en-US"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点击输入简要文字内容，文字内容需概括精炼，言简意赅的说明分项内容</a:t>
            </a:r>
            <a:endParaRPr lang="en-US" altLang="zh-CN" sz="1335"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568465" y="233770"/>
            <a:ext cx="2040416" cy="400110"/>
            <a:chOff x="378543" y="233770"/>
            <a:chExt cx="2040416" cy="400110"/>
          </a:xfrm>
        </p:grpSpPr>
        <p:sp>
          <p:nvSpPr>
            <p:cNvPr id="51"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52" name="组合 37"/>
            <p:cNvGrpSpPr/>
            <p:nvPr/>
          </p:nvGrpSpPr>
          <p:grpSpPr bwMode="auto">
            <a:xfrm rot="8400000">
              <a:off x="378543" y="364450"/>
              <a:ext cx="164225" cy="245348"/>
              <a:chOff x="0" y="0"/>
              <a:chExt cx="213756" cy="427512"/>
            </a:xfrm>
          </p:grpSpPr>
          <p:sp>
            <p:nvSpPr>
              <p:cNvPr id="53"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54"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up)">
                                      <p:cBhvr>
                                        <p:cTn id="29" dur="500"/>
                                        <p:tgtEl>
                                          <p:spTgt spid="47"/>
                                        </p:tgtEl>
                                      </p:cBhvr>
                                    </p:animEffect>
                                  </p:childTnLst>
                                </p:cTn>
                              </p:par>
                              <p:par>
                                <p:cTn id="30" presetID="22" presetClass="entr" presetSubtype="1" fill="hold" grpId="0" nodeType="withEffect">
                                  <p:stCondLst>
                                    <p:cond delay="250"/>
                                  </p:stCondLst>
                                  <p:childTnLst>
                                    <p:set>
                                      <p:cBhvr>
                                        <p:cTn id="31" dur="1" fill="hold">
                                          <p:stCondLst>
                                            <p:cond delay="0"/>
                                          </p:stCondLst>
                                        </p:cTn>
                                        <p:tgtEl>
                                          <p:spTgt spid="41"/>
                                        </p:tgtEl>
                                        <p:attrNameLst>
                                          <p:attrName>style.visibility</p:attrName>
                                        </p:attrNameLst>
                                      </p:cBhvr>
                                      <p:to>
                                        <p:strVal val="visible"/>
                                      </p:to>
                                    </p:set>
                                    <p:animEffect transition="in" filter="wipe(up)">
                                      <p:cBhvr>
                                        <p:cTn id="32" dur="500"/>
                                        <p:tgtEl>
                                          <p:spTgt spid="41"/>
                                        </p:tgtEl>
                                      </p:cBhvr>
                                    </p:animEffect>
                                  </p:childTnLst>
                                </p:cTn>
                              </p:par>
                              <p:par>
                                <p:cTn id="33" presetID="22" presetClass="entr" presetSubtype="1"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Effect transition="in" filter="wipe(up)">
                                      <p:cBhvr>
                                        <p:cTn id="35" dur="500"/>
                                        <p:tgtEl>
                                          <p:spTgt spid="45"/>
                                        </p:tgtEl>
                                      </p:cBhvr>
                                    </p:animEffect>
                                  </p:childTnLst>
                                </p:cTn>
                              </p:par>
                              <p:par>
                                <p:cTn id="36" presetID="22" presetClass="entr" presetSubtype="1" fill="hold" grpId="0" nodeType="withEffect">
                                  <p:stCondLst>
                                    <p:cond delay="750"/>
                                  </p:stCondLst>
                                  <p:childTnLst>
                                    <p:set>
                                      <p:cBhvr>
                                        <p:cTn id="37" dur="1" fill="hold">
                                          <p:stCondLst>
                                            <p:cond delay="0"/>
                                          </p:stCondLst>
                                        </p:cTn>
                                        <p:tgtEl>
                                          <p:spTgt spid="43"/>
                                        </p:tgtEl>
                                        <p:attrNameLst>
                                          <p:attrName>style.visibility</p:attrName>
                                        </p:attrNameLst>
                                      </p:cBhvr>
                                      <p:to>
                                        <p:strVal val="visible"/>
                                      </p:to>
                                    </p:set>
                                    <p:animEffect transition="in" filter="wipe(up)">
                                      <p:cBhvr>
                                        <p:cTn id="38" dur="500"/>
                                        <p:tgtEl>
                                          <p:spTgt spid="43"/>
                                        </p:tgtEl>
                                      </p:cBhvr>
                                    </p:animEffect>
                                  </p:childTnLst>
                                </p:cTn>
                              </p:par>
                              <p:par>
                                <p:cTn id="39" presetID="22" presetClass="entr" presetSubtype="1" fill="hold" grpId="0" nodeType="withEffect">
                                  <p:stCondLst>
                                    <p:cond delay="1000"/>
                                  </p:stCondLst>
                                  <p:childTnLst>
                                    <p:set>
                                      <p:cBhvr>
                                        <p:cTn id="40" dur="1" fill="hold">
                                          <p:stCondLst>
                                            <p:cond delay="0"/>
                                          </p:stCondLst>
                                        </p:cTn>
                                        <p:tgtEl>
                                          <p:spTgt spid="49"/>
                                        </p:tgtEl>
                                        <p:attrNameLst>
                                          <p:attrName>style.visibility</p:attrName>
                                        </p:attrNameLst>
                                      </p:cBhvr>
                                      <p:to>
                                        <p:strVal val="visible"/>
                                      </p:to>
                                    </p:set>
                                    <p:animEffect transition="in" filter="wipe(up)">
                                      <p:cBhvr>
                                        <p:cTn id="4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P spid="45" grpId="0"/>
      <p:bldP spid="47"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4"/>
          <p:cNvSpPr/>
          <p:nvPr/>
        </p:nvSpPr>
        <p:spPr>
          <a:xfrm rot="10800000">
            <a:off x="4445445" y="2092361"/>
            <a:ext cx="1436856" cy="184788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rot="5400000">
            <a:off x="4717716" y="3728451"/>
            <a:ext cx="1415563" cy="1839147"/>
            <a:chOff x="4020870" y="2194485"/>
            <a:chExt cx="1102258" cy="1432090"/>
          </a:xfrm>
          <a:effectLst>
            <a:outerShdw blurRad="444500" dist="254000" dir="8100000" algn="tr" rotWithShape="0">
              <a:prstClr val="black">
                <a:alpha val="50000"/>
              </a:prstClr>
            </a:outerShdw>
          </a:effectLst>
        </p:grpSpPr>
        <p:sp>
          <p:nvSpPr>
            <p:cNvPr id="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7" name="等腰三角形 42"/>
            <p:cNvSpPr/>
            <p:nvPr/>
          </p:nvSpPr>
          <p:spPr>
            <a:xfrm>
              <a:off x="4044927"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sp>
        <p:nvSpPr>
          <p:cNvPr id="8" name="椭圆 34"/>
          <p:cNvSpPr/>
          <p:nvPr/>
        </p:nvSpPr>
        <p:spPr>
          <a:xfrm>
            <a:off x="6354624" y="3507925"/>
            <a:ext cx="1436856" cy="184788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rot="16200000">
            <a:off x="6094093" y="1829769"/>
            <a:ext cx="1415563" cy="1839147"/>
            <a:chOff x="4020870" y="2194485"/>
            <a:chExt cx="1102258" cy="1432090"/>
          </a:xfrm>
          <a:effectLst>
            <a:outerShdw blurRad="444500" dist="254000" dir="8100000" algn="tr" rotWithShape="0">
              <a:prstClr val="black">
                <a:alpha val="50000"/>
              </a:prstClr>
            </a:outerShdw>
          </a:effectLst>
        </p:grpSpPr>
        <p:sp>
          <p:nvSpPr>
            <p:cNvPr id="1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1" name="等腰三角形 42"/>
            <p:cNvSpPr/>
            <p:nvPr/>
          </p:nvSpPr>
          <p:spPr>
            <a:xfrm>
              <a:off x="4044929" y="2251924"/>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100000">
                  <a:srgbClr val="004B7D"/>
                </a:gs>
                <a:gs pos="0">
                  <a:srgbClr val="4BAF3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pitchFamily="34" charset="-122"/>
                <a:ea typeface="微软雅黑" panose="020B0503020204020204" pitchFamily="34" charset="-122"/>
              </a:endParaRPr>
            </a:p>
          </p:txBody>
        </p:sp>
      </p:grpSp>
      <p:sp>
        <p:nvSpPr>
          <p:cNvPr id="12" name="Freeform 18"/>
          <p:cNvSpPr>
            <a:spLocks noEditPoints="1"/>
          </p:cNvSpPr>
          <p:nvPr/>
        </p:nvSpPr>
        <p:spPr bwMode="auto">
          <a:xfrm>
            <a:off x="6714278" y="4344898"/>
            <a:ext cx="717549" cy="628649"/>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4856692" y="4346400"/>
            <a:ext cx="700616" cy="603249"/>
            <a:chOff x="3379788" y="4325938"/>
            <a:chExt cx="525462" cy="452437"/>
          </a:xfrm>
          <a:solidFill>
            <a:schemeClr val="bg1"/>
          </a:solidFill>
        </p:grpSpPr>
        <p:sp>
          <p:nvSpPr>
            <p:cNvPr id="14"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5"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6" name="Freeform 16"/>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7" name="Freeform 17"/>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812241" y="2508802"/>
            <a:ext cx="745067" cy="613833"/>
            <a:chOff x="3376613" y="2879725"/>
            <a:chExt cx="558800" cy="460375"/>
          </a:xfrm>
        </p:grpSpPr>
        <p:sp>
          <p:nvSpPr>
            <p:cNvPr id="19"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20"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grpSp>
      <p:sp>
        <p:nvSpPr>
          <p:cNvPr id="21" name="Freeform 12"/>
          <p:cNvSpPr/>
          <p:nvPr/>
        </p:nvSpPr>
        <p:spPr bwMode="auto">
          <a:xfrm>
            <a:off x="6640211" y="2387777"/>
            <a:ext cx="764116" cy="726016"/>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chemeClr val="bg1"/>
          </a:solidFill>
          <a:ln>
            <a:noFill/>
          </a:ln>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22" name="TextBox 111"/>
          <p:cNvSpPr txBox="1"/>
          <p:nvPr/>
        </p:nvSpPr>
        <p:spPr>
          <a:xfrm>
            <a:off x="8112224" y="2759654"/>
            <a:ext cx="3126384" cy="436017"/>
          </a:xfrm>
          <a:prstGeom prst="rect">
            <a:avLst/>
          </a:prstGeom>
          <a:noFill/>
        </p:spPr>
        <p:txBody>
          <a:bodyPr wrap="square" lIns="0" tIns="0" rIns="0" bIns="0" rtlCol="0">
            <a:spAutoFit/>
          </a:bodyPr>
          <a:lstStyle/>
          <a:p>
            <a:pPr algn="just">
              <a:lnSpc>
                <a:spcPts val="1735"/>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r>
              <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rPr>
              <a:t>……</a:t>
            </a:r>
            <a:endPar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3" name="TextBox 112"/>
          <p:cNvSpPr txBox="1"/>
          <p:nvPr/>
        </p:nvSpPr>
        <p:spPr>
          <a:xfrm>
            <a:off x="8112224" y="2365173"/>
            <a:ext cx="3096869" cy="287323"/>
          </a:xfrm>
          <a:prstGeom prst="rect">
            <a:avLst/>
          </a:prstGeom>
          <a:noFill/>
        </p:spPr>
        <p:txBody>
          <a:bodyPr wrap="square" lIns="0" tIns="0" rIns="0" bIns="0" rtlCol="0">
            <a:spAutoFit/>
          </a:bodyPr>
          <a:lstStyle/>
          <a:p>
            <a:r>
              <a:rPr lang="zh-CN" altLang="en-US" sz="1865" b="1" dirty="0">
                <a:solidFill>
                  <a:prstClr val="black"/>
                </a:solidFill>
                <a:latin typeface="微软雅黑" panose="020B0503020204020204" pitchFamily="34" charset="-122"/>
                <a:ea typeface="微软雅黑" panose="020B0503020204020204" pitchFamily="34" charset="-122"/>
              </a:rPr>
              <a:t>单击添加标题</a:t>
            </a:r>
            <a:endParaRPr lang="zh-CN" altLang="en-US" sz="1865" b="1" dirty="0">
              <a:solidFill>
                <a:prstClr val="black"/>
              </a:solidFill>
              <a:latin typeface="微软雅黑" panose="020B0503020204020204" pitchFamily="34" charset="-122"/>
              <a:ea typeface="微软雅黑" panose="020B0503020204020204" pitchFamily="34" charset="-122"/>
            </a:endParaRPr>
          </a:p>
        </p:txBody>
      </p:sp>
      <p:sp>
        <p:nvSpPr>
          <p:cNvPr id="24" name="TextBox 113"/>
          <p:cNvSpPr txBox="1"/>
          <p:nvPr/>
        </p:nvSpPr>
        <p:spPr>
          <a:xfrm>
            <a:off x="8126981" y="4621897"/>
            <a:ext cx="3126384" cy="436017"/>
          </a:xfrm>
          <a:prstGeom prst="rect">
            <a:avLst/>
          </a:prstGeom>
          <a:noFill/>
        </p:spPr>
        <p:txBody>
          <a:bodyPr wrap="square" lIns="0" tIns="0" rIns="0" bIns="0" rtlCol="0">
            <a:spAutoFit/>
          </a:bodyPr>
          <a:lstStyle/>
          <a:p>
            <a:pPr algn="just">
              <a:lnSpc>
                <a:spcPts val="1735"/>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r>
              <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rPr>
              <a:t>……</a:t>
            </a:r>
            <a:endPar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5" name="TextBox 114"/>
          <p:cNvSpPr txBox="1"/>
          <p:nvPr/>
        </p:nvSpPr>
        <p:spPr>
          <a:xfrm>
            <a:off x="8126982" y="4227416"/>
            <a:ext cx="3096869" cy="287323"/>
          </a:xfrm>
          <a:prstGeom prst="rect">
            <a:avLst/>
          </a:prstGeom>
          <a:noFill/>
        </p:spPr>
        <p:txBody>
          <a:bodyPr wrap="square" lIns="0" tIns="0" rIns="0" bIns="0" rtlCol="0">
            <a:spAutoFit/>
          </a:bodyPr>
          <a:lstStyle/>
          <a:p>
            <a:r>
              <a:rPr lang="zh-CN" altLang="en-US" sz="1865" b="1" dirty="0">
                <a:solidFill>
                  <a:prstClr val="black"/>
                </a:solidFill>
                <a:latin typeface="微软雅黑" panose="020B0503020204020204" pitchFamily="34" charset="-122"/>
                <a:ea typeface="微软雅黑" panose="020B0503020204020204" pitchFamily="34" charset="-122"/>
              </a:rPr>
              <a:t>单击添加标题</a:t>
            </a:r>
            <a:endParaRPr lang="zh-CN" altLang="en-US" sz="1865" b="1" dirty="0">
              <a:solidFill>
                <a:prstClr val="black"/>
              </a:solidFill>
              <a:latin typeface="微软雅黑" panose="020B0503020204020204" pitchFamily="34" charset="-122"/>
              <a:ea typeface="微软雅黑" panose="020B0503020204020204" pitchFamily="34" charset="-122"/>
            </a:endParaRPr>
          </a:p>
        </p:txBody>
      </p:sp>
      <p:sp>
        <p:nvSpPr>
          <p:cNvPr id="26" name="TextBox 115"/>
          <p:cNvSpPr txBox="1"/>
          <p:nvPr/>
        </p:nvSpPr>
        <p:spPr>
          <a:xfrm>
            <a:off x="982255" y="4740881"/>
            <a:ext cx="3126384" cy="436017"/>
          </a:xfrm>
          <a:prstGeom prst="rect">
            <a:avLst/>
          </a:prstGeom>
          <a:noFill/>
        </p:spPr>
        <p:txBody>
          <a:bodyPr wrap="square" lIns="0" tIns="0" rIns="0" bIns="0" rtlCol="0">
            <a:spAutoFit/>
          </a:bodyPr>
          <a:lstStyle/>
          <a:p>
            <a:pPr algn="r">
              <a:lnSpc>
                <a:spcPts val="1735"/>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r>
              <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rPr>
              <a:t>……</a:t>
            </a:r>
            <a:endPar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TextBox 116"/>
          <p:cNvSpPr txBox="1"/>
          <p:nvPr/>
        </p:nvSpPr>
        <p:spPr>
          <a:xfrm>
            <a:off x="982255" y="4346400"/>
            <a:ext cx="3096869" cy="287323"/>
          </a:xfrm>
          <a:prstGeom prst="rect">
            <a:avLst/>
          </a:prstGeom>
          <a:noFill/>
        </p:spPr>
        <p:txBody>
          <a:bodyPr wrap="square" lIns="0" tIns="0" rIns="0" bIns="0" rtlCol="0">
            <a:spAutoFit/>
          </a:bodyPr>
          <a:lstStyle/>
          <a:p>
            <a:pPr algn="r"/>
            <a:r>
              <a:rPr lang="zh-CN" altLang="en-US" sz="1865" b="1" dirty="0">
                <a:solidFill>
                  <a:prstClr val="black"/>
                </a:solidFill>
                <a:latin typeface="微软雅黑" panose="020B0503020204020204" pitchFamily="34" charset="-122"/>
                <a:ea typeface="微软雅黑" panose="020B0503020204020204" pitchFamily="34" charset="-122"/>
              </a:rPr>
              <a:t>单击添加标题</a:t>
            </a:r>
            <a:endParaRPr lang="zh-CN" altLang="en-US" sz="1865" b="1" dirty="0">
              <a:solidFill>
                <a:prstClr val="black"/>
              </a:solidFill>
              <a:latin typeface="微软雅黑" panose="020B0503020204020204" pitchFamily="34" charset="-122"/>
              <a:ea typeface="微软雅黑" panose="020B0503020204020204" pitchFamily="34" charset="-122"/>
            </a:endParaRPr>
          </a:p>
        </p:txBody>
      </p:sp>
      <p:sp>
        <p:nvSpPr>
          <p:cNvPr id="28" name="TextBox 117"/>
          <p:cNvSpPr txBox="1"/>
          <p:nvPr/>
        </p:nvSpPr>
        <p:spPr>
          <a:xfrm>
            <a:off x="967497" y="2782260"/>
            <a:ext cx="3126384" cy="436017"/>
          </a:xfrm>
          <a:prstGeom prst="rect">
            <a:avLst/>
          </a:prstGeom>
          <a:noFill/>
        </p:spPr>
        <p:txBody>
          <a:bodyPr wrap="square" lIns="0" tIns="0" rIns="0" bIns="0" rtlCol="0">
            <a:spAutoFit/>
          </a:bodyPr>
          <a:lstStyle/>
          <a:p>
            <a:pPr algn="r">
              <a:lnSpc>
                <a:spcPts val="1735"/>
              </a:lnSpc>
            </a:pPr>
            <a:r>
              <a:rPr lang="zh-CN" altLang="en-US" sz="1335"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点击输入简要文字内容，文字内容需概括精炼，言简意赅的说明分项内容</a:t>
            </a:r>
            <a:r>
              <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rPr>
              <a:t>……</a:t>
            </a:r>
            <a:endParaRPr lang="en-US" altLang="zh-CN" sz="1335"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9" name="TextBox 118"/>
          <p:cNvSpPr txBox="1"/>
          <p:nvPr/>
        </p:nvSpPr>
        <p:spPr>
          <a:xfrm>
            <a:off x="967498" y="2387778"/>
            <a:ext cx="3096869" cy="287323"/>
          </a:xfrm>
          <a:prstGeom prst="rect">
            <a:avLst/>
          </a:prstGeom>
          <a:noFill/>
        </p:spPr>
        <p:txBody>
          <a:bodyPr wrap="square" lIns="0" tIns="0" rIns="0" bIns="0" rtlCol="0">
            <a:spAutoFit/>
          </a:bodyPr>
          <a:lstStyle/>
          <a:p>
            <a:pPr algn="r"/>
            <a:r>
              <a:rPr lang="zh-CN" altLang="en-US" sz="1865" b="1" dirty="0">
                <a:solidFill>
                  <a:prstClr val="black"/>
                </a:solidFill>
                <a:latin typeface="微软雅黑" panose="020B0503020204020204" pitchFamily="34" charset="-122"/>
                <a:ea typeface="微软雅黑" panose="020B0503020204020204" pitchFamily="34" charset="-122"/>
              </a:rPr>
              <a:t>单击添加标题</a:t>
            </a:r>
            <a:endParaRPr lang="zh-CN" altLang="en-US" sz="1865" b="1" dirty="0">
              <a:solidFill>
                <a:prstClr val="black"/>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568465" y="233770"/>
            <a:ext cx="2040416" cy="400110"/>
            <a:chOff x="378543" y="233770"/>
            <a:chExt cx="2040416" cy="400110"/>
          </a:xfrm>
        </p:grpSpPr>
        <p:sp>
          <p:nvSpPr>
            <p:cNvPr id="38"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39" name="组合 37"/>
            <p:cNvGrpSpPr/>
            <p:nvPr/>
          </p:nvGrpSpPr>
          <p:grpSpPr bwMode="auto">
            <a:xfrm rot="8400000">
              <a:off x="378543" y="364450"/>
              <a:ext cx="164225" cy="245348"/>
              <a:chOff x="0" y="0"/>
              <a:chExt cx="213756" cy="427512"/>
            </a:xfrm>
          </p:grpSpPr>
          <p:sp>
            <p:nvSpPr>
              <p:cNvPr id="40"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41"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14:presetBounceEnd="40000">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40000">
                                      <p:stCondLst>
                                        <p:cond delay="600"/>
                                      </p:stCondLst>
                                      <p:childTnLst>
                                        <p:set>
                                          <p:cBhvr>
                                            <p:cTn id="14" dur="1" fill="hold">
                                              <p:stCondLst>
                                                <p:cond delay="0"/>
                                              </p:stCondLst>
                                            </p:cTn>
                                            <p:tgtEl>
                                              <p:spTgt spid="8"/>
                                            </p:tgtEl>
                                            <p:attrNameLst>
                                              <p:attrName>style.visibility</p:attrName>
                                            </p:attrNameLst>
                                          </p:cBhvr>
                                          <p:to>
                                            <p:strVal val="visible"/>
                                          </p:to>
                                        </p:set>
                                        <p:anim calcmode="lin" valueType="num" p14:bounceEnd="40000">
                                          <p:cBhvr additive="base">
                                            <p:cTn id="15"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9"/>
                                            </p:tgtEl>
                                            <p:attrNameLst>
                                              <p:attrName>style.visibility</p:attrName>
                                            </p:attrNameLst>
                                          </p:cBhvr>
                                          <p:to>
                                            <p:strVal val="visible"/>
                                          </p:to>
                                        </p:set>
                                        <p:anim calcmode="lin" valueType="num" p14:bounceEnd="40000">
                                          <p:cBhvr additive="base">
                                            <p:cTn id="19"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2500"/>
                                </p:stCondLst>
                                <p:childTnLst>
                                  <p:par>
                                    <p:cTn id="48" presetID="53" presetClass="entr" presetSubtype="16"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300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childTnLst>
                              </p:cTn>
                            </p:par>
                            <p:par>
                              <p:cTn id="60" fill="hold">
                                <p:stCondLst>
                                  <p:cond delay="3500"/>
                                </p:stCondLst>
                                <p:childTnLst>
                                  <p:par>
                                    <p:cTn id="61" presetID="53" presetClass="entr" presetSubtype="16"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left)">
                                          <p:cBhvr>
                                            <p:cTn id="7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P spid="21" grpId="0" animBg="1"/>
          <p:bldP spid="22" grpId="0"/>
          <p:bldP spid="23" grpId="0"/>
          <p:bldP spid="24" grpId="0"/>
          <p:bldP spid="25" grpId="0"/>
          <p:bldP spid="26" grpId="0"/>
          <p:bldP spid="27" grpId="0"/>
          <p:bldP spid="28" grpId="0"/>
          <p:bldP spid="2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6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2500"/>
                                </p:stCondLst>
                                <p:childTnLst>
                                  <p:par>
                                    <p:cTn id="48" presetID="53" presetClass="entr" presetSubtype="16"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300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childTnLst>
                              </p:cTn>
                            </p:par>
                            <p:par>
                              <p:cTn id="60" fill="hold">
                                <p:stCondLst>
                                  <p:cond delay="3500"/>
                                </p:stCondLst>
                                <p:childTnLst>
                                  <p:par>
                                    <p:cTn id="61" presetID="53" presetClass="entr" presetSubtype="16"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left)">
                                          <p:cBhvr>
                                            <p:cTn id="7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P spid="21" grpId="0" animBg="1"/>
          <p:bldP spid="22" grpId="0"/>
          <p:bldP spid="23" grpId="0"/>
          <p:bldP spid="24" grpId="0"/>
          <p:bldP spid="25" grpId="0"/>
          <p:bldP spid="26" grpId="0"/>
          <p:bldP spid="27" grpId="0"/>
          <p:bldP spid="28" grpId="0"/>
          <p:bldP spid="29"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组合 86"/>
          <p:cNvGrpSpPr/>
          <p:nvPr/>
        </p:nvGrpSpPr>
        <p:grpSpPr>
          <a:xfrm>
            <a:off x="239350" y="1316765"/>
            <a:ext cx="5453381" cy="5455355"/>
            <a:chOff x="1194616" y="1313664"/>
            <a:chExt cx="4849465" cy="4849465"/>
          </a:xfrm>
        </p:grpSpPr>
        <p:grpSp>
          <p:nvGrpSpPr>
            <p:cNvPr id="88" name="组合 87"/>
            <p:cNvGrpSpPr/>
            <p:nvPr/>
          </p:nvGrpSpPr>
          <p:grpSpPr>
            <a:xfrm>
              <a:off x="1194616" y="1313664"/>
              <a:ext cx="4849465" cy="4849465"/>
              <a:chOff x="525600" y="542925"/>
              <a:chExt cx="4464050" cy="4464050"/>
            </a:xfrm>
            <a:effectLst>
              <a:outerShdw blurRad="50800" dist="38100" dir="13500000" algn="br" rotWithShape="0">
                <a:schemeClr val="bg1">
                  <a:alpha val="40000"/>
                </a:schemeClr>
              </a:outerShdw>
            </a:effectLst>
          </p:grpSpPr>
          <p:pic>
            <p:nvPicPr>
              <p:cNvPr id="90" name="Picture 6" descr="C:\Users\Administrator\Desktop\touying.png"/>
              <p:cNvPicPr>
                <a:picLocks noChangeAspect="1" noChangeArrowheads="1"/>
              </p:cNvPicPr>
              <p:nvPr/>
            </p:nvPicPr>
            <p:blipFill>
              <a:blip r:embed="rId1" cstate="screen"/>
              <a:srcRect/>
              <a:stretch>
                <a:fillRect/>
              </a:stretch>
            </p:blipFill>
            <p:spPr bwMode="auto">
              <a:xfrm>
                <a:off x="702925" y="3854263"/>
                <a:ext cx="4070739" cy="102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2" descr="C:\Users\Administrator\Desktop\computer.png"/>
              <p:cNvPicPr>
                <a:picLocks noChangeAspect="1" noChangeArrowheads="1"/>
              </p:cNvPicPr>
              <p:nvPr/>
            </p:nvPicPr>
            <p:blipFill>
              <a:blip r:embed="rId2" cstate="print"/>
              <a:srcRect/>
              <a:stretch>
                <a:fillRect/>
              </a:stretch>
            </p:blipFill>
            <p:spPr bwMode="auto">
              <a:xfrm>
                <a:off x="525600" y="542925"/>
                <a:ext cx="44640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9" name="Picture 2" descr="C:\Users\Administrator.MICROSO-BQCPAHA\Desktop\shutterstock_55757377.jpg"/>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Blur/>
                      </a14:imgEffect>
                    </a14:imgLayer>
                  </a14:imgProps>
                </a:ext>
              </a:extLst>
            </a:blip>
            <a:srcRect/>
            <a:stretch>
              <a:fillRect/>
            </a:stretch>
          </p:blipFill>
          <p:spPr bwMode="auto">
            <a:xfrm>
              <a:off x="1663466" y="2151286"/>
              <a:ext cx="3910159" cy="260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grpSp>
      <p:grpSp>
        <p:nvGrpSpPr>
          <p:cNvPr id="92" name="组合 91"/>
          <p:cNvGrpSpPr/>
          <p:nvPr/>
        </p:nvGrpSpPr>
        <p:grpSpPr>
          <a:xfrm>
            <a:off x="3265614" y="3317049"/>
            <a:ext cx="3299917" cy="3301111"/>
            <a:chOff x="3626166" y="3110078"/>
            <a:chExt cx="2934479" cy="2934479"/>
          </a:xfrm>
        </p:grpSpPr>
        <p:grpSp>
          <p:nvGrpSpPr>
            <p:cNvPr id="93" name="组合 92"/>
            <p:cNvGrpSpPr/>
            <p:nvPr/>
          </p:nvGrpSpPr>
          <p:grpSpPr>
            <a:xfrm>
              <a:off x="3626166" y="3110078"/>
              <a:ext cx="2934479" cy="2934479"/>
              <a:chOff x="525600" y="542925"/>
              <a:chExt cx="4464050" cy="4464050"/>
            </a:xfrm>
            <a:effectLst>
              <a:outerShdw blurRad="50800" dist="38100" dir="13500000" algn="br" rotWithShape="0">
                <a:schemeClr val="bg1">
                  <a:alpha val="40000"/>
                </a:schemeClr>
              </a:outerShdw>
            </a:effectLst>
          </p:grpSpPr>
          <p:pic>
            <p:nvPicPr>
              <p:cNvPr id="95" name="Picture 6" descr="C:\Users\Administrator\Desktop\touying.png"/>
              <p:cNvPicPr>
                <a:picLocks noChangeAspect="1" noChangeArrowheads="1"/>
              </p:cNvPicPr>
              <p:nvPr/>
            </p:nvPicPr>
            <p:blipFill>
              <a:blip r:embed="rId1" cstate="screen"/>
              <a:srcRect/>
              <a:stretch>
                <a:fillRect/>
              </a:stretch>
            </p:blipFill>
            <p:spPr bwMode="auto">
              <a:xfrm>
                <a:off x="702925" y="3854263"/>
                <a:ext cx="4070739" cy="102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Picture 2" descr="C:\Users\Administrator\Desktop\computer.png"/>
              <p:cNvPicPr>
                <a:picLocks noChangeAspect="1" noChangeArrowheads="1"/>
              </p:cNvPicPr>
              <p:nvPr/>
            </p:nvPicPr>
            <p:blipFill>
              <a:blip r:embed="rId5" cstate="screen"/>
              <a:srcRect/>
              <a:stretch>
                <a:fillRect/>
              </a:stretch>
            </p:blipFill>
            <p:spPr bwMode="auto">
              <a:xfrm>
                <a:off x="525600" y="542925"/>
                <a:ext cx="44640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4" name="Picture 2" descr="C:\Users\Administrator.MICROSO-BQCPAHA\Desktop\shutterstock_55757377.jpg"/>
            <p:cNvPicPr>
              <a:picLocks noChangeAspect="1" noChangeArrowheads="1"/>
            </p:cNvPicPr>
            <p:nvPr/>
          </p:nvPicPr>
          <p:blipFill>
            <a:blip r:embed="rId6" cstate="print"/>
            <a:srcRect/>
            <a:stretch>
              <a:fillRect/>
            </a:stretch>
          </p:blipFill>
          <p:spPr bwMode="auto">
            <a:xfrm>
              <a:off x="3877481" y="3592978"/>
              <a:ext cx="2406447" cy="1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grpSp>
      <p:sp>
        <p:nvSpPr>
          <p:cNvPr id="97" name="TextBox 47"/>
          <p:cNvSpPr txBox="1"/>
          <p:nvPr/>
        </p:nvSpPr>
        <p:spPr>
          <a:xfrm>
            <a:off x="7589640" y="4049214"/>
            <a:ext cx="4034675" cy="681960"/>
          </a:xfrm>
          <a:prstGeom prst="rect">
            <a:avLst/>
          </a:prstGeom>
          <a:noFill/>
        </p:spPr>
        <p:txBody>
          <a:bodyPr wrap="square" lIns="94085" tIns="47043" rIns="94085" bIns="47043" rtlCol="0">
            <a:spAutoFit/>
          </a:bodyPr>
          <a:lstStyle/>
          <a:p>
            <a:pPr>
              <a:lnSpc>
                <a:spcPct val="130000"/>
              </a:lnSpc>
            </a:pPr>
            <a:r>
              <a:rPr lang="zh-CN" altLang="en-US" sz="1465" dirty="0">
                <a:solidFill>
                  <a:prstClr val="black">
                    <a:lumMod val="85000"/>
                    <a:lumOff val="15000"/>
                    <a:alpha val="99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465" dirty="0">
              <a:solidFill>
                <a:prstClr val="black">
                  <a:lumMod val="85000"/>
                  <a:lumOff val="15000"/>
                  <a:alpha val="99000"/>
                </a:prstClr>
              </a:solidFill>
              <a:latin typeface="微软雅黑" panose="020B0503020204020204" pitchFamily="34" charset="-122"/>
              <a:ea typeface="微软雅黑" panose="020B0503020204020204" pitchFamily="34" charset="-122"/>
            </a:endParaRPr>
          </a:p>
        </p:txBody>
      </p:sp>
      <p:sp>
        <p:nvSpPr>
          <p:cNvPr id="98" name="TextBox 48"/>
          <p:cNvSpPr txBox="1"/>
          <p:nvPr/>
        </p:nvSpPr>
        <p:spPr>
          <a:xfrm>
            <a:off x="7597324" y="3637494"/>
            <a:ext cx="1215929" cy="402781"/>
          </a:xfrm>
          <a:prstGeom prst="rect">
            <a:avLst/>
          </a:prstGeom>
          <a:noFill/>
        </p:spPr>
        <p:txBody>
          <a:bodyPr wrap="none" lIns="94085" tIns="47043" rIns="94085" bIns="47043" rtlCol="0">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确定方向</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99" name="TextBox 49"/>
          <p:cNvSpPr txBox="1"/>
          <p:nvPr/>
        </p:nvSpPr>
        <p:spPr>
          <a:xfrm>
            <a:off x="7597737" y="5498251"/>
            <a:ext cx="3971663" cy="652658"/>
          </a:xfrm>
          <a:prstGeom prst="rect">
            <a:avLst/>
          </a:prstGeom>
          <a:noFill/>
        </p:spPr>
        <p:txBody>
          <a:bodyPr wrap="square" lIns="94085" tIns="47043" rIns="94085" bIns="47043" rtlCol="0">
            <a:spAutoFit/>
          </a:bodyPr>
          <a:lstStyle/>
          <a:p>
            <a:pPr>
              <a:lnSpc>
                <a:spcPct val="130000"/>
              </a:lnSpc>
            </a:pPr>
            <a:r>
              <a:rPr lang="zh-CN" altLang="en-US" sz="1465" dirty="0">
                <a:solidFill>
                  <a:prstClr val="black">
                    <a:lumMod val="85000"/>
                    <a:lumOff val="15000"/>
                    <a:alpha val="99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465" dirty="0">
              <a:solidFill>
                <a:prstClr val="black">
                  <a:lumMod val="85000"/>
                  <a:lumOff val="15000"/>
                  <a:alpha val="99000"/>
                </a:prstClr>
              </a:solidFill>
              <a:latin typeface="微软雅黑" panose="020B0503020204020204" pitchFamily="34" charset="-122"/>
              <a:ea typeface="微软雅黑" panose="020B0503020204020204" pitchFamily="34" charset="-122"/>
            </a:endParaRPr>
          </a:p>
        </p:txBody>
      </p:sp>
      <p:sp>
        <p:nvSpPr>
          <p:cNvPr id="100" name="TextBox 50"/>
          <p:cNvSpPr txBox="1"/>
          <p:nvPr/>
        </p:nvSpPr>
        <p:spPr>
          <a:xfrm>
            <a:off x="7605420" y="5086532"/>
            <a:ext cx="1215929" cy="402781"/>
          </a:xfrm>
          <a:prstGeom prst="rect">
            <a:avLst/>
          </a:prstGeom>
          <a:noFill/>
        </p:spPr>
        <p:txBody>
          <a:bodyPr wrap="none" lIns="94085" tIns="47043" rIns="94085" bIns="47043" rtlCol="0">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达成共识</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101" name="TextBox 51"/>
          <p:cNvSpPr txBox="1"/>
          <p:nvPr/>
        </p:nvSpPr>
        <p:spPr>
          <a:xfrm>
            <a:off x="7578943" y="2540125"/>
            <a:ext cx="3971663" cy="681960"/>
          </a:xfrm>
          <a:prstGeom prst="rect">
            <a:avLst/>
          </a:prstGeom>
          <a:noFill/>
        </p:spPr>
        <p:txBody>
          <a:bodyPr wrap="square" lIns="94085" tIns="47043" rIns="94085" bIns="47043" rtlCol="0">
            <a:spAutoFit/>
          </a:bodyPr>
          <a:lstStyle/>
          <a:p>
            <a:pPr>
              <a:lnSpc>
                <a:spcPct val="130000"/>
              </a:lnSpc>
            </a:pPr>
            <a:r>
              <a:rPr lang="zh-CN" altLang="en-US" sz="1465" dirty="0">
                <a:solidFill>
                  <a:prstClr val="black">
                    <a:lumMod val="85000"/>
                    <a:lumOff val="15000"/>
                    <a:alpha val="99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465" dirty="0">
              <a:solidFill>
                <a:prstClr val="black">
                  <a:lumMod val="85000"/>
                  <a:lumOff val="15000"/>
                  <a:alpha val="99000"/>
                </a:prstClr>
              </a:solidFill>
              <a:latin typeface="微软雅黑" panose="020B0503020204020204" pitchFamily="34" charset="-122"/>
              <a:ea typeface="微软雅黑" panose="020B0503020204020204" pitchFamily="34" charset="-122"/>
            </a:endParaRPr>
          </a:p>
        </p:txBody>
      </p:sp>
      <p:sp>
        <p:nvSpPr>
          <p:cNvPr id="102" name="TextBox 52"/>
          <p:cNvSpPr txBox="1"/>
          <p:nvPr/>
        </p:nvSpPr>
        <p:spPr>
          <a:xfrm>
            <a:off x="7586627" y="2128406"/>
            <a:ext cx="1215929" cy="402781"/>
          </a:xfrm>
          <a:prstGeom prst="rect">
            <a:avLst/>
          </a:prstGeom>
          <a:noFill/>
        </p:spPr>
        <p:txBody>
          <a:bodyPr wrap="none" lIns="94085" tIns="47043" rIns="94085" bIns="47043" rtlCol="0">
            <a:spAutoFit/>
          </a:bodyPr>
          <a:lstStyle/>
          <a:p>
            <a:r>
              <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明确目标</a:t>
            </a:r>
            <a:endParaRPr lang="zh-CN" altLang="en-US" sz="2000" b="1"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nvGrpSpPr>
          <p:cNvPr id="103" name="组合 102"/>
          <p:cNvGrpSpPr>
            <a:grpSpLocks noChangeAspect="1"/>
          </p:cNvGrpSpPr>
          <p:nvPr/>
        </p:nvGrpSpPr>
        <p:grpSpPr>
          <a:xfrm>
            <a:off x="6952493" y="2075522"/>
            <a:ext cx="543119" cy="542415"/>
            <a:chOff x="3913851" y="4509403"/>
            <a:chExt cx="1818478" cy="1816118"/>
          </a:xfrm>
        </p:grpSpPr>
        <p:grpSp>
          <p:nvGrpSpPr>
            <p:cNvPr id="104" name="组合 103"/>
            <p:cNvGrpSpPr/>
            <p:nvPr/>
          </p:nvGrpSpPr>
          <p:grpSpPr>
            <a:xfrm>
              <a:off x="3913851" y="4509403"/>
              <a:ext cx="1818478" cy="1816118"/>
              <a:chOff x="2097688" y="3956966"/>
              <a:chExt cx="2446337" cy="2443163"/>
            </a:xfrm>
          </p:grpSpPr>
          <p:sp>
            <p:nvSpPr>
              <p:cNvPr id="10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07" name="Oval 62"/>
              <p:cNvSpPr>
                <a:spLocks noChangeArrowheads="1"/>
              </p:cNvSpPr>
              <p:nvPr/>
            </p:nvSpPr>
            <p:spPr bwMode="auto">
              <a:xfrm>
                <a:off x="2184214" y="4033556"/>
                <a:ext cx="2284414" cy="2284411"/>
              </a:xfrm>
              <a:prstGeom prst="ellipse">
                <a:avLst/>
              </a:prstGeom>
              <a:gradFill>
                <a:gsLst>
                  <a:gs pos="0">
                    <a:srgbClr val="4BAF31"/>
                  </a:gs>
                  <a:gs pos="100000">
                    <a:srgbClr val="004B7D"/>
                  </a:gs>
                </a:gsLst>
                <a:lin ang="2700000" scaled="1"/>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srgbClr val="C00000"/>
                  </a:solidFill>
                </a:endParaRPr>
              </a:p>
            </p:txBody>
          </p:sp>
        </p:grpSp>
        <p:sp>
          <p:nvSpPr>
            <p:cNvPr id="105" name="Freeform 100"/>
            <p:cNvSpPr>
              <a:spLocks noEditPoints="1"/>
            </p:cNvSpPr>
            <p:nvPr/>
          </p:nvSpPr>
          <p:spPr bwMode="auto">
            <a:xfrm>
              <a:off x="4459798" y="5028177"/>
              <a:ext cx="721568" cy="774432"/>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08" name="组合 107"/>
          <p:cNvGrpSpPr>
            <a:grpSpLocks noChangeAspect="1"/>
          </p:cNvGrpSpPr>
          <p:nvPr/>
        </p:nvGrpSpPr>
        <p:grpSpPr>
          <a:xfrm>
            <a:off x="6952493" y="3549133"/>
            <a:ext cx="543119" cy="542415"/>
            <a:chOff x="7952079" y="4509403"/>
            <a:chExt cx="1818478" cy="1816118"/>
          </a:xfrm>
        </p:grpSpPr>
        <p:grpSp>
          <p:nvGrpSpPr>
            <p:cNvPr id="109" name="组合 108"/>
            <p:cNvGrpSpPr/>
            <p:nvPr/>
          </p:nvGrpSpPr>
          <p:grpSpPr>
            <a:xfrm>
              <a:off x="7952079" y="4509403"/>
              <a:ext cx="1818478" cy="1816118"/>
              <a:chOff x="2097688" y="3956966"/>
              <a:chExt cx="2446337" cy="2443163"/>
            </a:xfrm>
          </p:grpSpPr>
          <p:sp>
            <p:nvSpPr>
              <p:cNvPr id="11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12" name="Oval 62"/>
              <p:cNvSpPr>
                <a:spLocks noChangeArrowheads="1"/>
              </p:cNvSpPr>
              <p:nvPr/>
            </p:nvSpPr>
            <p:spPr bwMode="auto">
              <a:xfrm>
                <a:off x="2184213" y="4033557"/>
                <a:ext cx="2284413" cy="2284413"/>
              </a:xfrm>
              <a:prstGeom prst="ellipse">
                <a:avLst/>
              </a:prstGeom>
              <a:gradFill>
                <a:gsLst>
                  <a:gs pos="0">
                    <a:srgbClr val="4BAF31"/>
                  </a:gs>
                  <a:gs pos="100000">
                    <a:srgbClr val="004B7D"/>
                  </a:gs>
                </a:gsLst>
                <a:lin ang="2700000" scaled="1"/>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110" name="Freeform 108"/>
            <p:cNvSpPr>
              <a:spLocks noEditPoints="1"/>
            </p:cNvSpPr>
            <p:nvPr/>
          </p:nvSpPr>
          <p:spPr bwMode="auto">
            <a:xfrm>
              <a:off x="8492332" y="5072393"/>
              <a:ext cx="757494" cy="760218"/>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13" name="组合 112"/>
          <p:cNvGrpSpPr>
            <a:grpSpLocks noChangeAspect="1"/>
          </p:cNvGrpSpPr>
          <p:nvPr/>
        </p:nvGrpSpPr>
        <p:grpSpPr>
          <a:xfrm>
            <a:off x="6952493" y="5011729"/>
            <a:ext cx="543119" cy="542415"/>
            <a:chOff x="7952079" y="2021783"/>
            <a:chExt cx="1818478" cy="1816118"/>
          </a:xfrm>
        </p:grpSpPr>
        <p:grpSp>
          <p:nvGrpSpPr>
            <p:cNvPr id="114" name="组合 113"/>
            <p:cNvGrpSpPr/>
            <p:nvPr/>
          </p:nvGrpSpPr>
          <p:grpSpPr>
            <a:xfrm>
              <a:off x="7952079" y="2021783"/>
              <a:ext cx="1818478" cy="1816118"/>
              <a:chOff x="2097688" y="3956966"/>
              <a:chExt cx="2446337" cy="2443163"/>
            </a:xfrm>
          </p:grpSpPr>
          <p:sp>
            <p:nvSpPr>
              <p:cNvPr id="11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17" name="Oval 62"/>
              <p:cNvSpPr>
                <a:spLocks noChangeArrowheads="1"/>
              </p:cNvSpPr>
              <p:nvPr/>
            </p:nvSpPr>
            <p:spPr bwMode="auto">
              <a:xfrm>
                <a:off x="2184213" y="4033557"/>
                <a:ext cx="2284413" cy="2284413"/>
              </a:xfrm>
              <a:prstGeom prst="ellipse">
                <a:avLst/>
              </a:prstGeom>
              <a:gradFill>
                <a:gsLst>
                  <a:gs pos="0">
                    <a:srgbClr val="4BAF31"/>
                  </a:gs>
                  <a:gs pos="100000">
                    <a:srgbClr val="004B7D"/>
                  </a:gs>
                </a:gsLst>
                <a:lin ang="2700000" scaled="1"/>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115" name="Freeform 96"/>
            <p:cNvSpPr>
              <a:spLocks noEditPoints="1"/>
            </p:cNvSpPr>
            <p:nvPr/>
          </p:nvSpPr>
          <p:spPr bwMode="auto">
            <a:xfrm>
              <a:off x="8492332" y="2553086"/>
              <a:ext cx="701837" cy="762862"/>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18" name="组合 117"/>
          <p:cNvGrpSpPr/>
          <p:nvPr/>
        </p:nvGrpSpPr>
        <p:grpSpPr>
          <a:xfrm>
            <a:off x="568465" y="233770"/>
            <a:ext cx="2040416" cy="400110"/>
            <a:chOff x="378543" y="233770"/>
            <a:chExt cx="2040416" cy="400110"/>
          </a:xfrm>
        </p:grpSpPr>
        <p:sp>
          <p:nvSpPr>
            <p:cNvPr id="119"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120" name="组合 37"/>
            <p:cNvGrpSpPr/>
            <p:nvPr/>
          </p:nvGrpSpPr>
          <p:grpSpPr bwMode="auto">
            <a:xfrm rot="8400000">
              <a:off x="378543" y="364450"/>
              <a:ext cx="164225" cy="245348"/>
              <a:chOff x="0" y="0"/>
              <a:chExt cx="213756" cy="427512"/>
            </a:xfrm>
          </p:grpSpPr>
          <p:sp>
            <p:nvSpPr>
              <p:cNvPr id="121"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122"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p:tgtEl>
                                          <p:spTgt spid="92"/>
                                        </p:tgtEl>
                                        <p:attrNameLst>
                                          <p:attrName>ppt_x</p:attrName>
                                        </p:attrNameLst>
                                      </p:cBhvr>
                                      <p:tavLst>
                                        <p:tav tm="0">
                                          <p:val>
                                            <p:strVal val="#ppt_x-#ppt_w*1.125000"/>
                                          </p:val>
                                        </p:tav>
                                        <p:tav tm="100000">
                                          <p:val>
                                            <p:strVal val="#ppt_x"/>
                                          </p:val>
                                        </p:tav>
                                      </p:tavLst>
                                    </p:anim>
                                    <p:animEffect transition="in" filter="wipe(right)">
                                      <p:cBhvr>
                                        <p:cTn id="8" dur="500"/>
                                        <p:tgtEl>
                                          <p:spTgt spid="92"/>
                                        </p:tgtEl>
                                      </p:cBhvr>
                                    </p:animEffect>
                                  </p:childTnLst>
                                </p:cTn>
                              </p:par>
                              <p:par>
                                <p:cTn id="9" presetID="12" presetClass="entr" presetSubtype="8" fill="hold" nodeType="withEffect">
                                  <p:stCondLst>
                                    <p:cond delay="30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p:tgtEl>
                                          <p:spTgt spid="87"/>
                                        </p:tgtEl>
                                        <p:attrNameLst>
                                          <p:attrName>ppt_x</p:attrName>
                                        </p:attrNameLst>
                                      </p:cBhvr>
                                      <p:tavLst>
                                        <p:tav tm="0">
                                          <p:val>
                                            <p:strVal val="#ppt_x-#ppt_w*1.125000"/>
                                          </p:val>
                                        </p:tav>
                                        <p:tav tm="100000">
                                          <p:val>
                                            <p:strVal val="#ppt_x"/>
                                          </p:val>
                                        </p:tav>
                                      </p:tavLst>
                                    </p:anim>
                                    <p:animEffect transition="in" filter="wipe(right)">
                                      <p:cBhvr>
                                        <p:cTn id="12" dur="500"/>
                                        <p:tgtEl>
                                          <p:spTgt spid="8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
                                        </p:tgtEl>
                                        <p:attrNameLst>
                                          <p:attrName>style.visibility</p:attrName>
                                        </p:attrNameLst>
                                      </p:cBhvr>
                                      <p:to>
                                        <p:strVal val="visible"/>
                                      </p:to>
                                    </p:set>
                                    <p:animEffect transition="in" filter="fade">
                                      <p:cBhvr>
                                        <p:cTn id="17" dur="500"/>
                                        <p:tgtEl>
                                          <p:spTgt spid="103"/>
                                        </p:tgtEl>
                                      </p:cBhvr>
                                    </p:animEffect>
                                  </p:childTnLst>
                                </p:cTn>
                              </p:par>
                            </p:childTnLst>
                          </p:cTn>
                        </p:par>
                        <p:par>
                          <p:cTn id="18" fill="hold">
                            <p:stCondLst>
                              <p:cond delay="500"/>
                            </p:stCondLst>
                            <p:childTnLst>
                              <p:par>
                                <p:cTn id="19" presetID="17" presetClass="entr" presetSubtype="1" fill="hold" grpId="0" nodeType="afterEffect">
                                  <p:stCondLst>
                                    <p:cond delay="0"/>
                                  </p:stCondLst>
                                  <p:iterate type="lt">
                                    <p:tmPct val="40000"/>
                                  </p:iterate>
                                  <p:childTnLst>
                                    <p:set>
                                      <p:cBhvr>
                                        <p:cTn id="20" dur="1" fill="hold">
                                          <p:stCondLst>
                                            <p:cond delay="0"/>
                                          </p:stCondLst>
                                        </p:cTn>
                                        <p:tgtEl>
                                          <p:spTgt spid="102"/>
                                        </p:tgtEl>
                                        <p:attrNameLst>
                                          <p:attrName>style.visibility</p:attrName>
                                        </p:attrNameLst>
                                      </p:cBhvr>
                                      <p:to>
                                        <p:strVal val="visible"/>
                                      </p:to>
                                    </p:set>
                                    <p:anim calcmode="lin" valueType="num">
                                      <p:cBhvr>
                                        <p:cTn id="21" dur="250" fill="hold"/>
                                        <p:tgtEl>
                                          <p:spTgt spid="102"/>
                                        </p:tgtEl>
                                        <p:attrNameLst>
                                          <p:attrName>ppt_x</p:attrName>
                                        </p:attrNameLst>
                                      </p:cBhvr>
                                      <p:tavLst>
                                        <p:tav tm="0">
                                          <p:val>
                                            <p:strVal val="#ppt_x"/>
                                          </p:val>
                                        </p:tav>
                                        <p:tav tm="100000">
                                          <p:val>
                                            <p:strVal val="#ppt_x"/>
                                          </p:val>
                                        </p:tav>
                                      </p:tavLst>
                                    </p:anim>
                                    <p:anim calcmode="lin" valueType="num">
                                      <p:cBhvr>
                                        <p:cTn id="22" dur="250" fill="hold"/>
                                        <p:tgtEl>
                                          <p:spTgt spid="102"/>
                                        </p:tgtEl>
                                        <p:attrNameLst>
                                          <p:attrName>ppt_y</p:attrName>
                                        </p:attrNameLst>
                                      </p:cBhvr>
                                      <p:tavLst>
                                        <p:tav tm="0">
                                          <p:val>
                                            <p:strVal val="#ppt_y-#ppt_h/2"/>
                                          </p:val>
                                        </p:tav>
                                        <p:tav tm="100000">
                                          <p:val>
                                            <p:strVal val="#ppt_y"/>
                                          </p:val>
                                        </p:tav>
                                      </p:tavLst>
                                    </p:anim>
                                    <p:anim calcmode="lin" valueType="num">
                                      <p:cBhvr>
                                        <p:cTn id="23" dur="250" fill="hold"/>
                                        <p:tgtEl>
                                          <p:spTgt spid="102"/>
                                        </p:tgtEl>
                                        <p:attrNameLst>
                                          <p:attrName>ppt_w</p:attrName>
                                        </p:attrNameLst>
                                      </p:cBhvr>
                                      <p:tavLst>
                                        <p:tav tm="0">
                                          <p:val>
                                            <p:strVal val="#ppt_w"/>
                                          </p:val>
                                        </p:tav>
                                        <p:tav tm="100000">
                                          <p:val>
                                            <p:strVal val="#ppt_w"/>
                                          </p:val>
                                        </p:tav>
                                      </p:tavLst>
                                    </p:anim>
                                    <p:anim calcmode="lin" valueType="num">
                                      <p:cBhvr>
                                        <p:cTn id="24" dur="250" fill="hold"/>
                                        <p:tgtEl>
                                          <p:spTgt spid="102"/>
                                        </p:tgtEl>
                                        <p:attrNameLst>
                                          <p:attrName>ppt_h</p:attrName>
                                        </p:attrNameLst>
                                      </p:cBhvr>
                                      <p:tavLst>
                                        <p:tav tm="0">
                                          <p:val>
                                            <p:fltVal val="0"/>
                                          </p:val>
                                        </p:tav>
                                        <p:tav tm="100000">
                                          <p:val>
                                            <p:strVal val="#ppt_h"/>
                                          </p:val>
                                        </p:tav>
                                      </p:tavLst>
                                    </p:anim>
                                  </p:childTnLst>
                                </p:cTn>
                              </p:par>
                            </p:childTnLst>
                          </p:cTn>
                        </p:par>
                        <p:par>
                          <p:cTn id="25" fill="hold">
                            <p:stCondLst>
                              <p:cond delay="1049"/>
                            </p:stCondLst>
                            <p:childTnLst>
                              <p:par>
                                <p:cTn id="26" presetID="22" presetClass="entr" presetSubtype="8" fill="hold" grpId="0" nodeType="afterEffect">
                                  <p:stCondLst>
                                    <p:cond delay="0"/>
                                  </p:stCondLst>
                                  <p:childTnLst>
                                    <p:set>
                                      <p:cBhvr>
                                        <p:cTn id="27" dur="1" fill="hold">
                                          <p:stCondLst>
                                            <p:cond delay="0"/>
                                          </p:stCondLst>
                                        </p:cTn>
                                        <p:tgtEl>
                                          <p:spTgt spid="101"/>
                                        </p:tgtEl>
                                        <p:attrNameLst>
                                          <p:attrName>style.visibility</p:attrName>
                                        </p:attrNameLst>
                                      </p:cBhvr>
                                      <p:to>
                                        <p:strVal val="visible"/>
                                      </p:to>
                                    </p:set>
                                    <p:animEffect transition="in" filter="wipe(left)">
                                      <p:cBhvr>
                                        <p:cTn id="28" dur="500"/>
                                        <p:tgtEl>
                                          <p:spTgt spid="10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08"/>
                                        </p:tgtEl>
                                        <p:attrNameLst>
                                          <p:attrName>style.visibility</p:attrName>
                                        </p:attrNameLst>
                                      </p:cBhvr>
                                      <p:to>
                                        <p:strVal val="visible"/>
                                      </p:to>
                                    </p:set>
                                    <p:animEffect transition="in" filter="fade">
                                      <p:cBhvr>
                                        <p:cTn id="33" dur="500"/>
                                        <p:tgtEl>
                                          <p:spTgt spid="108"/>
                                        </p:tgtEl>
                                      </p:cBhvr>
                                    </p:animEffect>
                                  </p:childTnLst>
                                </p:cTn>
                              </p:par>
                            </p:childTnLst>
                          </p:cTn>
                        </p:par>
                        <p:par>
                          <p:cTn id="34" fill="hold">
                            <p:stCondLst>
                              <p:cond delay="500"/>
                            </p:stCondLst>
                            <p:childTnLst>
                              <p:par>
                                <p:cTn id="35" presetID="17" presetClass="entr" presetSubtype="1" fill="hold" grpId="0" nodeType="afterEffect">
                                  <p:stCondLst>
                                    <p:cond delay="0"/>
                                  </p:stCondLst>
                                  <p:iterate type="lt">
                                    <p:tmPct val="40000"/>
                                  </p:iterate>
                                  <p:childTnLst>
                                    <p:set>
                                      <p:cBhvr>
                                        <p:cTn id="36" dur="1" fill="hold">
                                          <p:stCondLst>
                                            <p:cond delay="0"/>
                                          </p:stCondLst>
                                        </p:cTn>
                                        <p:tgtEl>
                                          <p:spTgt spid="98"/>
                                        </p:tgtEl>
                                        <p:attrNameLst>
                                          <p:attrName>style.visibility</p:attrName>
                                        </p:attrNameLst>
                                      </p:cBhvr>
                                      <p:to>
                                        <p:strVal val="visible"/>
                                      </p:to>
                                    </p:set>
                                    <p:anim calcmode="lin" valueType="num">
                                      <p:cBhvr>
                                        <p:cTn id="37" dur="250" fill="hold"/>
                                        <p:tgtEl>
                                          <p:spTgt spid="98"/>
                                        </p:tgtEl>
                                        <p:attrNameLst>
                                          <p:attrName>ppt_x</p:attrName>
                                        </p:attrNameLst>
                                      </p:cBhvr>
                                      <p:tavLst>
                                        <p:tav tm="0">
                                          <p:val>
                                            <p:strVal val="#ppt_x"/>
                                          </p:val>
                                        </p:tav>
                                        <p:tav tm="100000">
                                          <p:val>
                                            <p:strVal val="#ppt_x"/>
                                          </p:val>
                                        </p:tav>
                                      </p:tavLst>
                                    </p:anim>
                                    <p:anim calcmode="lin" valueType="num">
                                      <p:cBhvr>
                                        <p:cTn id="38" dur="250" fill="hold"/>
                                        <p:tgtEl>
                                          <p:spTgt spid="98"/>
                                        </p:tgtEl>
                                        <p:attrNameLst>
                                          <p:attrName>ppt_y</p:attrName>
                                        </p:attrNameLst>
                                      </p:cBhvr>
                                      <p:tavLst>
                                        <p:tav tm="0">
                                          <p:val>
                                            <p:strVal val="#ppt_y-#ppt_h/2"/>
                                          </p:val>
                                        </p:tav>
                                        <p:tav tm="100000">
                                          <p:val>
                                            <p:strVal val="#ppt_y"/>
                                          </p:val>
                                        </p:tav>
                                      </p:tavLst>
                                    </p:anim>
                                    <p:anim calcmode="lin" valueType="num">
                                      <p:cBhvr>
                                        <p:cTn id="39" dur="250" fill="hold"/>
                                        <p:tgtEl>
                                          <p:spTgt spid="98"/>
                                        </p:tgtEl>
                                        <p:attrNameLst>
                                          <p:attrName>ppt_w</p:attrName>
                                        </p:attrNameLst>
                                      </p:cBhvr>
                                      <p:tavLst>
                                        <p:tav tm="0">
                                          <p:val>
                                            <p:strVal val="#ppt_w"/>
                                          </p:val>
                                        </p:tav>
                                        <p:tav tm="100000">
                                          <p:val>
                                            <p:strVal val="#ppt_w"/>
                                          </p:val>
                                        </p:tav>
                                      </p:tavLst>
                                    </p:anim>
                                    <p:anim calcmode="lin" valueType="num">
                                      <p:cBhvr>
                                        <p:cTn id="40" dur="250" fill="hold"/>
                                        <p:tgtEl>
                                          <p:spTgt spid="98"/>
                                        </p:tgtEl>
                                        <p:attrNameLst>
                                          <p:attrName>ppt_h</p:attrName>
                                        </p:attrNameLst>
                                      </p:cBhvr>
                                      <p:tavLst>
                                        <p:tav tm="0">
                                          <p:val>
                                            <p:fltVal val="0"/>
                                          </p:val>
                                        </p:tav>
                                        <p:tav tm="100000">
                                          <p:val>
                                            <p:strVal val="#ppt_h"/>
                                          </p:val>
                                        </p:tav>
                                      </p:tavLst>
                                    </p:anim>
                                  </p:childTnLst>
                                </p:cTn>
                              </p:par>
                            </p:childTnLst>
                          </p:cTn>
                        </p:par>
                        <p:par>
                          <p:cTn id="41" fill="hold">
                            <p:stCondLst>
                              <p:cond delay="1049"/>
                            </p:stCondLst>
                            <p:childTnLst>
                              <p:par>
                                <p:cTn id="42" presetID="22" presetClass="entr" presetSubtype="8" fill="hold" grpId="0" nodeType="afterEffect">
                                  <p:stCondLst>
                                    <p:cond delay="0"/>
                                  </p:stCondLst>
                                  <p:childTnLst>
                                    <p:set>
                                      <p:cBhvr>
                                        <p:cTn id="43" dur="1" fill="hold">
                                          <p:stCondLst>
                                            <p:cond delay="0"/>
                                          </p:stCondLst>
                                        </p:cTn>
                                        <p:tgtEl>
                                          <p:spTgt spid="97"/>
                                        </p:tgtEl>
                                        <p:attrNameLst>
                                          <p:attrName>style.visibility</p:attrName>
                                        </p:attrNameLst>
                                      </p:cBhvr>
                                      <p:to>
                                        <p:strVal val="visible"/>
                                      </p:to>
                                    </p:set>
                                    <p:animEffect transition="in" filter="wipe(left)">
                                      <p:cBhvr>
                                        <p:cTn id="44" dur="500"/>
                                        <p:tgtEl>
                                          <p:spTgt spid="9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fade">
                                      <p:cBhvr>
                                        <p:cTn id="49" dur="500"/>
                                        <p:tgtEl>
                                          <p:spTgt spid="113"/>
                                        </p:tgtEl>
                                      </p:cBhvr>
                                    </p:animEffect>
                                  </p:childTnLst>
                                </p:cTn>
                              </p:par>
                            </p:childTnLst>
                          </p:cTn>
                        </p:par>
                        <p:par>
                          <p:cTn id="50" fill="hold">
                            <p:stCondLst>
                              <p:cond delay="500"/>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100"/>
                                        </p:tgtEl>
                                        <p:attrNameLst>
                                          <p:attrName>style.visibility</p:attrName>
                                        </p:attrNameLst>
                                      </p:cBhvr>
                                      <p:to>
                                        <p:strVal val="visible"/>
                                      </p:to>
                                    </p:set>
                                    <p:anim calcmode="lin" valueType="num">
                                      <p:cBhvr>
                                        <p:cTn id="53" dur="250" fill="hold"/>
                                        <p:tgtEl>
                                          <p:spTgt spid="100"/>
                                        </p:tgtEl>
                                        <p:attrNameLst>
                                          <p:attrName>ppt_x</p:attrName>
                                        </p:attrNameLst>
                                      </p:cBhvr>
                                      <p:tavLst>
                                        <p:tav tm="0">
                                          <p:val>
                                            <p:strVal val="#ppt_x"/>
                                          </p:val>
                                        </p:tav>
                                        <p:tav tm="100000">
                                          <p:val>
                                            <p:strVal val="#ppt_x"/>
                                          </p:val>
                                        </p:tav>
                                      </p:tavLst>
                                    </p:anim>
                                    <p:anim calcmode="lin" valueType="num">
                                      <p:cBhvr>
                                        <p:cTn id="54" dur="250" fill="hold"/>
                                        <p:tgtEl>
                                          <p:spTgt spid="100"/>
                                        </p:tgtEl>
                                        <p:attrNameLst>
                                          <p:attrName>ppt_y</p:attrName>
                                        </p:attrNameLst>
                                      </p:cBhvr>
                                      <p:tavLst>
                                        <p:tav tm="0">
                                          <p:val>
                                            <p:strVal val="#ppt_y-#ppt_h/2"/>
                                          </p:val>
                                        </p:tav>
                                        <p:tav tm="100000">
                                          <p:val>
                                            <p:strVal val="#ppt_y"/>
                                          </p:val>
                                        </p:tav>
                                      </p:tavLst>
                                    </p:anim>
                                    <p:anim calcmode="lin" valueType="num">
                                      <p:cBhvr>
                                        <p:cTn id="55" dur="250" fill="hold"/>
                                        <p:tgtEl>
                                          <p:spTgt spid="100"/>
                                        </p:tgtEl>
                                        <p:attrNameLst>
                                          <p:attrName>ppt_w</p:attrName>
                                        </p:attrNameLst>
                                      </p:cBhvr>
                                      <p:tavLst>
                                        <p:tav tm="0">
                                          <p:val>
                                            <p:strVal val="#ppt_w"/>
                                          </p:val>
                                        </p:tav>
                                        <p:tav tm="100000">
                                          <p:val>
                                            <p:strVal val="#ppt_w"/>
                                          </p:val>
                                        </p:tav>
                                      </p:tavLst>
                                    </p:anim>
                                    <p:anim calcmode="lin" valueType="num">
                                      <p:cBhvr>
                                        <p:cTn id="56" dur="250" fill="hold"/>
                                        <p:tgtEl>
                                          <p:spTgt spid="100"/>
                                        </p:tgtEl>
                                        <p:attrNameLst>
                                          <p:attrName>ppt_h</p:attrName>
                                        </p:attrNameLst>
                                      </p:cBhvr>
                                      <p:tavLst>
                                        <p:tav tm="0">
                                          <p:val>
                                            <p:fltVal val="0"/>
                                          </p:val>
                                        </p:tav>
                                        <p:tav tm="100000">
                                          <p:val>
                                            <p:strVal val="#ppt_h"/>
                                          </p:val>
                                        </p:tav>
                                      </p:tavLst>
                                    </p:anim>
                                  </p:childTnLst>
                                </p:cTn>
                              </p:par>
                            </p:childTnLst>
                          </p:cTn>
                        </p:par>
                        <p:par>
                          <p:cTn id="57" fill="hold">
                            <p:stCondLst>
                              <p:cond delay="1049"/>
                            </p:stCondLst>
                            <p:childTnLst>
                              <p:par>
                                <p:cTn id="58" presetID="22" presetClass="entr" presetSubtype="8" fill="hold" grpId="0" nodeType="after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left)">
                                      <p:cBhvr>
                                        <p:cTn id="60"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99" grpId="0"/>
      <p:bldP spid="100" grpId="0"/>
      <p:bldP spid="101" grpId="0"/>
      <p:bldP spid="10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615421"/>
            <a:ext cx="12192000" cy="3681695"/>
          </a:xfrm>
          <a:prstGeom prst="rect">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五边形 13"/>
          <p:cNvSpPr/>
          <p:nvPr/>
        </p:nvSpPr>
        <p:spPr>
          <a:xfrm>
            <a:off x="0" y="1467823"/>
            <a:ext cx="2770496" cy="3998794"/>
          </a:xfrm>
          <a:prstGeom prst="homePlate">
            <a:avLst>
              <a:gd name="adj" fmla="val 19951"/>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五边形 15"/>
          <p:cNvSpPr/>
          <p:nvPr/>
        </p:nvSpPr>
        <p:spPr>
          <a:xfrm flipH="1">
            <a:off x="9420000" y="1467823"/>
            <a:ext cx="2772000" cy="3998794"/>
          </a:xfrm>
          <a:prstGeom prst="homePlate">
            <a:avLst>
              <a:gd name="adj" fmla="val 19951"/>
            </a:avLst>
          </a:prstGeom>
          <a:blipFill dpi="0" rotWithShape="1">
            <a:blip r:embed="rId1" cstate="screen"/>
            <a:srcRect/>
            <a:stretch>
              <a:fillRect t="2000" r="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9" name="组合 18"/>
          <p:cNvGrpSpPr/>
          <p:nvPr/>
        </p:nvGrpSpPr>
        <p:grpSpPr>
          <a:xfrm>
            <a:off x="3673293" y="2460558"/>
            <a:ext cx="5576775" cy="1823107"/>
            <a:chOff x="3673293" y="2460558"/>
            <a:chExt cx="5576775" cy="1823107"/>
          </a:xfrm>
        </p:grpSpPr>
        <p:sp>
          <p:nvSpPr>
            <p:cNvPr id="3" name="文本框 15"/>
            <p:cNvSpPr txBox="1"/>
            <p:nvPr/>
          </p:nvSpPr>
          <p:spPr>
            <a:xfrm flipH="1">
              <a:off x="4626575" y="2460558"/>
              <a:ext cx="3394476" cy="1015663"/>
            </a:xfrm>
            <a:prstGeom prst="rect">
              <a:avLst/>
            </a:prstGeom>
            <a:noFill/>
          </p:spPr>
          <p:txBody>
            <a:bodyPr wrap="square" lIns="91440" tIns="45720" rIns="91440" bIns="45720" rtlCol="0">
              <a:spAutoFit/>
            </a:bodyPr>
            <a:lstStyle/>
            <a:p>
              <a:r>
                <a:rPr lang="zh-CN" altLang="en-US" sz="60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目标展望</a:t>
              </a:r>
              <a:endParaRPr lang="zh-CN" altLang="en-US" sz="60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4" name="文本框 15"/>
            <p:cNvSpPr txBox="1"/>
            <p:nvPr/>
          </p:nvSpPr>
          <p:spPr>
            <a:xfrm flipH="1">
              <a:off x="3673293" y="3637334"/>
              <a:ext cx="5576775" cy="646331"/>
            </a:xfrm>
            <a:prstGeom prst="rect">
              <a:avLst/>
            </a:prstGeom>
            <a:noFill/>
          </p:spPr>
          <p:txBody>
            <a:bodyPr wrap="square" lIns="91440" tIns="45720" rIns="91440" bIns="45720" rtlCol="0">
              <a:spAutoFit/>
            </a:bodyPr>
            <a:lstStyle/>
            <a:p>
              <a:r>
                <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点击输入章节概述文字内容，用几句话简单描述本章节主要内容，让读者一目了然即将讲述的内容。</a:t>
              </a:r>
              <a:endPar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sp>
        <p:nvSpPr>
          <p:cNvPr id="18" name="文本框 35"/>
          <p:cNvSpPr txBox="1">
            <a:spLocks noChangeArrowheads="1"/>
          </p:cNvSpPr>
          <p:nvPr/>
        </p:nvSpPr>
        <p:spPr bwMode="auto">
          <a:xfrm>
            <a:off x="693506" y="2743945"/>
            <a:ext cx="107914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en-US" altLang="zh-CN" sz="8800" dirty="0" smtClean="0">
                <a:gradFill>
                  <a:gsLst>
                    <a:gs pos="83000">
                      <a:prstClr val="white">
                        <a:lumMod val="95000"/>
                      </a:prstClr>
                    </a:gs>
                    <a:gs pos="100000">
                      <a:prstClr val="white">
                        <a:lumMod val="95000"/>
                      </a:prstClr>
                    </a:gs>
                  </a:gsLst>
                  <a:lin ang="5400000" scaled="1"/>
                </a:gradFill>
                <a:latin typeface="Akzidenz-Grotesk BQ Condensed" pitchFamily="2" charset="0"/>
                <a:cs typeface="Arial" panose="020B0604020202020204" pitchFamily="34" charset="0"/>
              </a:rPr>
              <a:t>04</a:t>
            </a:r>
            <a:endParaRPr lang="zh-CN" altLang="en-US" sz="8800" dirty="0">
              <a:gradFill>
                <a:gsLst>
                  <a:gs pos="83000">
                    <a:prstClr val="white">
                      <a:lumMod val="95000"/>
                    </a:prstClr>
                  </a:gs>
                  <a:gs pos="100000">
                    <a:prstClr val="white">
                      <a:lumMod val="95000"/>
                    </a:prstClr>
                  </a:gs>
                </a:gsLst>
                <a:lin ang="5400000" scaled="1"/>
              </a:gradFill>
              <a:latin typeface="Akzidenz-Grotesk BQ Condensed" pitchFamily="2" charset="0"/>
              <a:cs typeface="Arial" panose="020B0604020202020204" pitchFamily="34" charset="0"/>
            </a:endParaRPr>
          </a:p>
        </p:txBody>
      </p:sp>
      <p:grpSp>
        <p:nvGrpSpPr>
          <p:cNvPr id="26" name="组合 25"/>
          <p:cNvGrpSpPr>
            <a:grpSpLocks noChangeAspect="1"/>
          </p:cNvGrpSpPr>
          <p:nvPr/>
        </p:nvGrpSpPr>
        <p:grpSpPr>
          <a:xfrm>
            <a:off x="2056300" y="2773490"/>
            <a:ext cx="1580149" cy="1399968"/>
            <a:chOff x="7410511" y="2529358"/>
            <a:chExt cx="1368000" cy="1212010"/>
          </a:xfrm>
        </p:grpSpPr>
        <p:grpSp>
          <p:nvGrpSpPr>
            <p:cNvPr id="27" name="组合 26"/>
            <p:cNvGrpSpPr/>
            <p:nvPr/>
          </p:nvGrpSpPr>
          <p:grpSpPr>
            <a:xfrm>
              <a:off x="7410511" y="2529358"/>
              <a:ext cx="1368000" cy="1212010"/>
              <a:chOff x="3295851" y="2263221"/>
              <a:chExt cx="2643765" cy="2343151"/>
            </a:xfrm>
          </p:grpSpPr>
          <p:sp>
            <p:nvSpPr>
              <p:cNvPr id="40" name="Freeform 5"/>
              <p:cNvSpPr/>
              <p:nvPr/>
            </p:nvSpPr>
            <p:spPr bwMode="auto">
              <a:xfrm rot="10800000">
                <a:off x="3295851"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913765"/>
                <a:endParaRPr lang="zh-CN" altLang="en-US">
                  <a:solidFill>
                    <a:srgbClr val="00B0F0"/>
                  </a:solidFill>
                </a:endParaRPr>
              </a:p>
            </p:txBody>
          </p:sp>
          <p:sp>
            <p:nvSpPr>
              <p:cNvPr id="41"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B7D"/>
              </a:solidFill>
              <a:ln w="25400">
                <a:noFill/>
              </a:ln>
              <a:effectLst>
                <a:innerShdw blurRad="63500" dist="25400" dir="2700000">
                  <a:prstClr val="black">
                    <a:alpha val="49000"/>
                  </a:prstClr>
                </a:innerShdw>
              </a:effectLst>
            </p:spPr>
            <p:txBody>
              <a:bodyPr vert="horz" wrap="square" lIns="91440" tIns="45720" rIns="91440" bIns="45720" numCol="1" anchor="t" anchorCtr="0" compatLnSpc="1"/>
              <a:lstStyle/>
              <a:p>
                <a:pPr defTabSz="913765"/>
                <a:endParaRPr lang="zh-CN" altLang="en-US">
                  <a:solidFill>
                    <a:srgbClr val="00B0F0"/>
                  </a:solidFill>
                </a:endParaRPr>
              </a:p>
            </p:txBody>
          </p:sp>
        </p:grpSp>
        <p:grpSp>
          <p:nvGrpSpPr>
            <p:cNvPr id="28" name="组合 27"/>
            <p:cNvGrpSpPr/>
            <p:nvPr/>
          </p:nvGrpSpPr>
          <p:grpSpPr>
            <a:xfrm>
              <a:off x="7839056" y="2856816"/>
              <a:ext cx="566877" cy="560228"/>
              <a:chOff x="7839056" y="2856816"/>
              <a:chExt cx="566877" cy="560228"/>
            </a:xfrm>
          </p:grpSpPr>
          <p:sp>
            <p:nvSpPr>
              <p:cNvPr id="29" name="Freeform 173"/>
              <p:cNvSpPr/>
              <p:nvPr/>
            </p:nvSpPr>
            <p:spPr bwMode="auto">
              <a:xfrm>
                <a:off x="7839056" y="3011419"/>
                <a:ext cx="566877" cy="405625"/>
              </a:xfrm>
              <a:custGeom>
                <a:avLst/>
                <a:gdLst>
                  <a:gd name="T0" fmla="*/ 254 w 254"/>
                  <a:gd name="T1" fmla="*/ 21 h 182"/>
                  <a:gd name="T2" fmla="*/ 254 w 254"/>
                  <a:gd name="T3" fmla="*/ 161 h 182"/>
                  <a:gd name="T4" fmla="*/ 233 w 254"/>
                  <a:gd name="T5" fmla="*/ 182 h 182"/>
                  <a:gd name="T6" fmla="*/ 21 w 254"/>
                  <a:gd name="T7" fmla="*/ 182 h 182"/>
                  <a:gd name="T8" fmla="*/ 0 w 254"/>
                  <a:gd name="T9" fmla="*/ 161 h 182"/>
                  <a:gd name="T10" fmla="*/ 0 w 254"/>
                  <a:gd name="T11" fmla="*/ 21 h 182"/>
                  <a:gd name="T12" fmla="*/ 21 w 254"/>
                  <a:gd name="T13" fmla="*/ 0 h 182"/>
                  <a:gd name="T14" fmla="*/ 67 w 254"/>
                  <a:gd name="T15" fmla="*/ 0 h 182"/>
                  <a:gd name="T16" fmla="*/ 67 w 254"/>
                  <a:gd name="T17" fmla="*/ 13 h 182"/>
                  <a:gd name="T18" fmla="*/ 34 w 254"/>
                  <a:gd name="T19" fmla="*/ 13 h 182"/>
                  <a:gd name="T20" fmla="*/ 16 w 254"/>
                  <a:gd name="T21" fmla="*/ 31 h 182"/>
                  <a:gd name="T22" fmla="*/ 16 w 254"/>
                  <a:gd name="T23" fmla="*/ 151 h 182"/>
                  <a:gd name="T24" fmla="*/ 34 w 254"/>
                  <a:gd name="T25" fmla="*/ 169 h 182"/>
                  <a:gd name="T26" fmla="*/ 220 w 254"/>
                  <a:gd name="T27" fmla="*/ 169 h 182"/>
                  <a:gd name="T28" fmla="*/ 238 w 254"/>
                  <a:gd name="T29" fmla="*/ 151 h 182"/>
                  <a:gd name="T30" fmla="*/ 238 w 254"/>
                  <a:gd name="T31" fmla="*/ 31 h 182"/>
                  <a:gd name="T32" fmla="*/ 220 w 254"/>
                  <a:gd name="T33" fmla="*/ 13 h 182"/>
                  <a:gd name="T34" fmla="*/ 187 w 254"/>
                  <a:gd name="T35" fmla="*/ 13 h 182"/>
                  <a:gd name="T36" fmla="*/ 187 w 254"/>
                  <a:gd name="T37" fmla="*/ 0 h 182"/>
                  <a:gd name="T38" fmla="*/ 233 w 254"/>
                  <a:gd name="T39" fmla="*/ 0 h 182"/>
                  <a:gd name="T40" fmla="*/ 254 w 254"/>
                  <a:gd name="T41" fmla="*/ 2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2">
                    <a:moveTo>
                      <a:pt x="254" y="21"/>
                    </a:moveTo>
                    <a:cubicBezTo>
                      <a:pt x="254" y="161"/>
                      <a:pt x="254" y="161"/>
                      <a:pt x="254" y="161"/>
                    </a:cubicBezTo>
                    <a:cubicBezTo>
                      <a:pt x="254" y="173"/>
                      <a:pt x="245" y="182"/>
                      <a:pt x="233" y="182"/>
                    </a:cubicBezTo>
                    <a:cubicBezTo>
                      <a:pt x="21" y="182"/>
                      <a:pt x="21" y="182"/>
                      <a:pt x="21" y="182"/>
                    </a:cubicBezTo>
                    <a:cubicBezTo>
                      <a:pt x="9" y="182"/>
                      <a:pt x="0" y="173"/>
                      <a:pt x="0" y="161"/>
                    </a:cubicBezTo>
                    <a:cubicBezTo>
                      <a:pt x="0" y="21"/>
                      <a:pt x="0" y="21"/>
                      <a:pt x="0" y="21"/>
                    </a:cubicBezTo>
                    <a:cubicBezTo>
                      <a:pt x="0" y="9"/>
                      <a:pt x="9" y="0"/>
                      <a:pt x="21" y="0"/>
                    </a:cubicBezTo>
                    <a:cubicBezTo>
                      <a:pt x="67" y="0"/>
                      <a:pt x="67" y="0"/>
                      <a:pt x="67" y="0"/>
                    </a:cubicBezTo>
                    <a:cubicBezTo>
                      <a:pt x="67" y="13"/>
                      <a:pt x="67" y="13"/>
                      <a:pt x="67" y="13"/>
                    </a:cubicBezTo>
                    <a:cubicBezTo>
                      <a:pt x="34" y="13"/>
                      <a:pt x="34" y="13"/>
                      <a:pt x="34" y="13"/>
                    </a:cubicBezTo>
                    <a:cubicBezTo>
                      <a:pt x="24" y="13"/>
                      <a:pt x="16" y="21"/>
                      <a:pt x="16" y="31"/>
                    </a:cubicBezTo>
                    <a:cubicBezTo>
                      <a:pt x="16" y="151"/>
                      <a:pt x="16" y="151"/>
                      <a:pt x="16" y="151"/>
                    </a:cubicBezTo>
                    <a:cubicBezTo>
                      <a:pt x="16" y="161"/>
                      <a:pt x="24" y="169"/>
                      <a:pt x="34" y="169"/>
                    </a:cubicBezTo>
                    <a:cubicBezTo>
                      <a:pt x="220" y="169"/>
                      <a:pt x="220" y="169"/>
                      <a:pt x="220" y="169"/>
                    </a:cubicBezTo>
                    <a:cubicBezTo>
                      <a:pt x="230" y="169"/>
                      <a:pt x="238" y="161"/>
                      <a:pt x="238" y="151"/>
                    </a:cubicBezTo>
                    <a:cubicBezTo>
                      <a:pt x="238" y="31"/>
                      <a:pt x="238" y="31"/>
                      <a:pt x="238" y="31"/>
                    </a:cubicBezTo>
                    <a:cubicBezTo>
                      <a:pt x="238" y="21"/>
                      <a:pt x="230" y="13"/>
                      <a:pt x="220" y="13"/>
                    </a:cubicBezTo>
                    <a:cubicBezTo>
                      <a:pt x="187" y="13"/>
                      <a:pt x="187" y="13"/>
                      <a:pt x="187" y="13"/>
                    </a:cubicBezTo>
                    <a:cubicBezTo>
                      <a:pt x="187" y="0"/>
                      <a:pt x="187" y="0"/>
                      <a:pt x="187" y="0"/>
                    </a:cubicBezTo>
                    <a:cubicBezTo>
                      <a:pt x="233" y="0"/>
                      <a:pt x="233" y="0"/>
                      <a:pt x="233" y="0"/>
                    </a:cubicBezTo>
                    <a:cubicBezTo>
                      <a:pt x="245" y="0"/>
                      <a:pt x="254" y="9"/>
                      <a:pt x="254" y="2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0" name="Rectangle 174"/>
              <p:cNvSpPr>
                <a:spLocks noChangeArrowheads="1"/>
              </p:cNvSpPr>
              <p:nvPr/>
            </p:nvSpPr>
            <p:spPr bwMode="auto">
              <a:xfrm>
                <a:off x="8139949" y="3154385"/>
                <a:ext cx="187851" cy="18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1" name="Rectangle 175"/>
              <p:cNvSpPr>
                <a:spLocks noChangeArrowheads="1"/>
              </p:cNvSpPr>
              <p:nvPr/>
            </p:nvSpPr>
            <p:spPr bwMode="auto">
              <a:xfrm>
                <a:off x="8249667" y="3257454"/>
                <a:ext cx="78133" cy="166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2" name="Rectangle 176"/>
              <p:cNvSpPr>
                <a:spLocks noChangeArrowheads="1"/>
              </p:cNvSpPr>
              <p:nvPr/>
            </p:nvSpPr>
            <p:spPr bwMode="auto">
              <a:xfrm>
                <a:off x="8249667" y="3308988"/>
                <a:ext cx="76470" cy="166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3" name="Rectangle 177"/>
              <p:cNvSpPr>
                <a:spLocks noChangeArrowheads="1"/>
              </p:cNvSpPr>
              <p:nvPr/>
            </p:nvSpPr>
            <p:spPr bwMode="auto">
              <a:xfrm>
                <a:off x="8138287" y="3205919"/>
                <a:ext cx="187851" cy="18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4" name="Rectangle 178"/>
              <p:cNvSpPr>
                <a:spLocks noChangeArrowheads="1"/>
              </p:cNvSpPr>
              <p:nvPr/>
            </p:nvSpPr>
            <p:spPr bwMode="auto">
              <a:xfrm>
                <a:off x="8013607" y="2999782"/>
                <a:ext cx="217774" cy="698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5" name="Rectangle 179"/>
              <p:cNvSpPr>
                <a:spLocks noChangeArrowheads="1"/>
              </p:cNvSpPr>
              <p:nvPr/>
            </p:nvSpPr>
            <p:spPr bwMode="auto">
              <a:xfrm>
                <a:off x="8013607" y="2974847"/>
                <a:ext cx="217774" cy="166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6" name="Freeform 180"/>
              <p:cNvSpPr>
                <a:spLocks noEditPoints="1"/>
              </p:cNvSpPr>
              <p:nvPr/>
            </p:nvSpPr>
            <p:spPr bwMode="auto">
              <a:xfrm>
                <a:off x="8013607" y="2856816"/>
                <a:ext cx="217774" cy="109718"/>
              </a:xfrm>
              <a:custGeom>
                <a:avLst/>
                <a:gdLst>
                  <a:gd name="T0" fmla="*/ 98 w 98"/>
                  <a:gd name="T1" fmla="*/ 29 h 49"/>
                  <a:gd name="T2" fmla="*/ 98 w 98"/>
                  <a:gd name="T3" fmla="*/ 49 h 49"/>
                  <a:gd name="T4" fmla="*/ 0 w 98"/>
                  <a:gd name="T5" fmla="*/ 49 h 49"/>
                  <a:gd name="T6" fmla="*/ 0 w 98"/>
                  <a:gd name="T7" fmla="*/ 29 h 49"/>
                  <a:gd name="T8" fmla="*/ 29 w 98"/>
                  <a:gd name="T9" fmla="*/ 29 h 49"/>
                  <a:gd name="T10" fmla="*/ 29 w 98"/>
                  <a:gd name="T11" fmla="*/ 20 h 49"/>
                  <a:gd name="T12" fmla="*/ 49 w 98"/>
                  <a:gd name="T13" fmla="*/ 0 h 49"/>
                  <a:gd name="T14" fmla="*/ 69 w 98"/>
                  <a:gd name="T15" fmla="*/ 20 h 49"/>
                  <a:gd name="T16" fmla="*/ 69 w 98"/>
                  <a:gd name="T17" fmla="*/ 29 h 49"/>
                  <a:gd name="T18" fmla="*/ 98 w 98"/>
                  <a:gd name="T19" fmla="*/ 29 h 49"/>
                  <a:gd name="T20" fmla="*/ 57 w 98"/>
                  <a:gd name="T21" fmla="*/ 17 h 49"/>
                  <a:gd name="T22" fmla="*/ 49 w 98"/>
                  <a:gd name="T23" fmla="*/ 9 h 49"/>
                  <a:gd name="T24" fmla="*/ 41 w 98"/>
                  <a:gd name="T25" fmla="*/ 17 h 49"/>
                  <a:gd name="T26" fmla="*/ 49 w 98"/>
                  <a:gd name="T27" fmla="*/ 25 h 49"/>
                  <a:gd name="T28" fmla="*/ 57 w 98"/>
                  <a:gd name="T29"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49">
                    <a:moveTo>
                      <a:pt x="98" y="29"/>
                    </a:moveTo>
                    <a:cubicBezTo>
                      <a:pt x="98" y="49"/>
                      <a:pt x="98" y="49"/>
                      <a:pt x="98" y="49"/>
                    </a:cubicBezTo>
                    <a:cubicBezTo>
                      <a:pt x="0" y="49"/>
                      <a:pt x="0" y="49"/>
                      <a:pt x="0" y="49"/>
                    </a:cubicBezTo>
                    <a:cubicBezTo>
                      <a:pt x="0" y="29"/>
                      <a:pt x="0" y="29"/>
                      <a:pt x="0" y="29"/>
                    </a:cubicBezTo>
                    <a:cubicBezTo>
                      <a:pt x="29" y="29"/>
                      <a:pt x="29" y="29"/>
                      <a:pt x="29" y="29"/>
                    </a:cubicBezTo>
                    <a:cubicBezTo>
                      <a:pt x="29" y="20"/>
                      <a:pt x="29" y="20"/>
                      <a:pt x="29" y="20"/>
                    </a:cubicBezTo>
                    <a:cubicBezTo>
                      <a:pt x="29" y="9"/>
                      <a:pt x="38" y="0"/>
                      <a:pt x="49" y="0"/>
                    </a:cubicBezTo>
                    <a:cubicBezTo>
                      <a:pt x="60" y="0"/>
                      <a:pt x="69" y="9"/>
                      <a:pt x="69" y="20"/>
                    </a:cubicBezTo>
                    <a:cubicBezTo>
                      <a:pt x="69" y="29"/>
                      <a:pt x="69" y="29"/>
                      <a:pt x="69" y="29"/>
                    </a:cubicBezTo>
                    <a:lnTo>
                      <a:pt x="98" y="29"/>
                    </a:lnTo>
                    <a:close/>
                    <a:moveTo>
                      <a:pt x="57" y="17"/>
                    </a:moveTo>
                    <a:cubicBezTo>
                      <a:pt x="57" y="12"/>
                      <a:pt x="53" y="9"/>
                      <a:pt x="49" y="9"/>
                    </a:cubicBezTo>
                    <a:cubicBezTo>
                      <a:pt x="45" y="9"/>
                      <a:pt x="41" y="12"/>
                      <a:pt x="41" y="17"/>
                    </a:cubicBezTo>
                    <a:cubicBezTo>
                      <a:pt x="41" y="21"/>
                      <a:pt x="45" y="25"/>
                      <a:pt x="49" y="25"/>
                    </a:cubicBezTo>
                    <a:cubicBezTo>
                      <a:pt x="53" y="25"/>
                      <a:pt x="57" y="21"/>
                      <a:pt x="57" y="1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7" name="Freeform 181"/>
              <p:cNvSpPr/>
              <p:nvPr/>
            </p:nvSpPr>
            <p:spPr bwMode="auto">
              <a:xfrm>
                <a:off x="7942124" y="3192620"/>
                <a:ext cx="142966" cy="113043"/>
              </a:xfrm>
              <a:custGeom>
                <a:avLst/>
                <a:gdLst>
                  <a:gd name="T0" fmla="*/ 64 w 64"/>
                  <a:gd name="T1" fmla="*/ 22 h 51"/>
                  <a:gd name="T2" fmla="*/ 64 w 64"/>
                  <a:gd name="T3" fmla="*/ 51 h 51"/>
                  <a:gd name="T4" fmla="*/ 40 w 64"/>
                  <a:gd name="T5" fmla="*/ 51 h 51"/>
                  <a:gd name="T6" fmla="*/ 24 w 64"/>
                  <a:gd name="T7" fmla="*/ 51 h 51"/>
                  <a:gd name="T8" fmla="*/ 0 w 64"/>
                  <a:gd name="T9" fmla="*/ 51 h 51"/>
                  <a:gd name="T10" fmla="*/ 0 w 64"/>
                  <a:gd name="T11" fmla="*/ 22 h 51"/>
                  <a:gd name="T12" fmla="*/ 19 w 64"/>
                  <a:gd name="T13" fmla="*/ 0 h 51"/>
                  <a:gd name="T14" fmla="*/ 32 w 64"/>
                  <a:gd name="T15" fmla="*/ 35 h 51"/>
                  <a:gd name="T16" fmla="*/ 45 w 64"/>
                  <a:gd name="T17" fmla="*/ 0 h 51"/>
                  <a:gd name="T18" fmla="*/ 64 w 64"/>
                  <a:gd name="T19" fmla="*/ 2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1">
                    <a:moveTo>
                      <a:pt x="64" y="22"/>
                    </a:moveTo>
                    <a:cubicBezTo>
                      <a:pt x="64" y="45"/>
                      <a:pt x="64" y="51"/>
                      <a:pt x="64" y="51"/>
                    </a:cubicBezTo>
                    <a:cubicBezTo>
                      <a:pt x="40" y="51"/>
                      <a:pt x="40" y="51"/>
                      <a:pt x="40" y="51"/>
                    </a:cubicBezTo>
                    <a:cubicBezTo>
                      <a:pt x="24" y="51"/>
                      <a:pt x="24" y="51"/>
                      <a:pt x="24" y="51"/>
                    </a:cubicBezTo>
                    <a:cubicBezTo>
                      <a:pt x="0" y="51"/>
                      <a:pt x="0" y="51"/>
                      <a:pt x="0" y="51"/>
                    </a:cubicBezTo>
                    <a:cubicBezTo>
                      <a:pt x="0" y="51"/>
                      <a:pt x="0" y="45"/>
                      <a:pt x="0" y="22"/>
                    </a:cubicBezTo>
                    <a:cubicBezTo>
                      <a:pt x="0" y="8"/>
                      <a:pt x="10" y="2"/>
                      <a:pt x="19" y="0"/>
                    </a:cubicBezTo>
                    <a:cubicBezTo>
                      <a:pt x="32" y="35"/>
                      <a:pt x="32" y="35"/>
                      <a:pt x="32" y="35"/>
                    </a:cubicBezTo>
                    <a:cubicBezTo>
                      <a:pt x="45" y="0"/>
                      <a:pt x="45" y="0"/>
                      <a:pt x="45" y="0"/>
                    </a:cubicBezTo>
                    <a:cubicBezTo>
                      <a:pt x="54" y="2"/>
                      <a:pt x="64" y="8"/>
                      <a:pt x="64"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8" name="Freeform 182"/>
              <p:cNvSpPr/>
              <p:nvPr/>
            </p:nvSpPr>
            <p:spPr bwMode="auto">
              <a:xfrm>
                <a:off x="7985347" y="3122799"/>
                <a:ext cx="54860" cy="69821"/>
              </a:xfrm>
              <a:custGeom>
                <a:avLst/>
                <a:gdLst>
                  <a:gd name="T0" fmla="*/ 12 w 24"/>
                  <a:gd name="T1" fmla="*/ 0 h 31"/>
                  <a:gd name="T2" fmla="*/ 24 w 24"/>
                  <a:gd name="T3" fmla="*/ 16 h 31"/>
                  <a:gd name="T4" fmla="*/ 12 w 24"/>
                  <a:gd name="T5" fmla="*/ 31 h 31"/>
                  <a:gd name="T6" fmla="*/ 0 w 24"/>
                  <a:gd name="T7" fmla="*/ 16 h 31"/>
                  <a:gd name="T8" fmla="*/ 12 w 24"/>
                  <a:gd name="T9" fmla="*/ 0 h 31"/>
                </a:gdLst>
                <a:ahLst/>
                <a:cxnLst>
                  <a:cxn ang="0">
                    <a:pos x="T0" y="T1"/>
                  </a:cxn>
                  <a:cxn ang="0">
                    <a:pos x="T2" y="T3"/>
                  </a:cxn>
                  <a:cxn ang="0">
                    <a:pos x="T4" y="T5"/>
                  </a:cxn>
                  <a:cxn ang="0">
                    <a:pos x="T6" y="T7"/>
                  </a:cxn>
                  <a:cxn ang="0">
                    <a:pos x="T8" y="T9"/>
                  </a:cxn>
                </a:cxnLst>
                <a:rect l="0" t="0" r="r" b="b"/>
                <a:pathLst>
                  <a:path w="24" h="31">
                    <a:moveTo>
                      <a:pt x="12" y="0"/>
                    </a:moveTo>
                    <a:cubicBezTo>
                      <a:pt x="21" y="0"/>
                      <a:pt x="24" y="7"/>
                      <a:pt x="24" y="16"/>
                    </a:cubicBezTo>
                    <a:cubicBezTo>
                      <a:pt x="24" y="24"/>
                      <a:pt x="17" y="31"/>
                      <a:pt x="12" y="31"/>
                    </a:cubicBezTo>
                    <a:cubicBezTo>
                      <a:pt x="7" y="31"/>
                      <a:pt x="0" y="24"/>
                      <a:pt x="0" y="16"/>
                    </a:cubicBezTo>
                    <a:cubicBezTo>
                      <a:pt x="0" y="7"/>
                      <a:pt x="2" y="0"/>
                      <a:pt x="1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sp>
            <p:nvSpPr>
              <p:cNvPr id="39" name="Freeform 183"/>
              <p:cNvSpPr/>
              <p:nvPr/>
            </p:nvSpPr>
            <p:spPr bwMode="auto">
              <a:xfrm>
                <a:off x="8003633" y="3199270"/>
                <a:ext cx="19949" cy="54860"/>
              </a:xfrm>
              <a:custGeom>
                <a:avLst/>
                <a:gdLst>
                  <a:gd name="T0" fmla="*/ 7 w 12"/>
                  <a:gd name="T1" fmla="*/ 0 h 33"/>
                  <a:gd name="T2" fmla="*/ 12 w 12"/>
                  <a:gd name="T3" fmla="*/ 16 h 33"/>
                  <a:gd name="T4" fmla="*/ 6 w 12"/>
                  <a:gd name="T5" fmla="*/ 33 h 33"/>
                  <a:gd name="T6" fmla="*/ 0 w 12"/>
                  <a:gd name="T7" fmla="*/ 16 h 33"/>
                  <a:gd name="T8" fmla="*/ 4 w 12"/>
                  <a:gd name="T9" fmla="*/ 0 h 33"/>
                  <a:gd name="T10" fmla="*/ 7 w 12"/>
                  <a:gd name="T11" fmla="*/ 0 h 33"/>
                </a:gdLst>
                <a:ahLst/>
                <a:cxnLst>
                  <a:cxn ang="0">
                    <a:pos x="T0" y="T1"/>
                  </a:cxn>
                  <a:cxn ang="0">
                    <a:pos x="T2" y="T3"/>
                  </a:cxn>
                  <a:cxn ang="0">
                    <a:pos x="T4" y="T5"/>
                  </a:cxn>
                  <a:cxn ang="0">
                    <a:pos x="T6" y="T7"/>
                  </a:cxn>
                  <a:cxn ang="0">
                    <a:pos x="T8" y="T9"/>
                  </a:cxn>
                  <a:cxn ang="0">
                    <a:pos x="T10" y="T11"/>
                  </a:cxn>
                </a:cxnLst>
                <a:rect l="0" t="0" r="r" b="b"/>
                <a:pathLst>
                  <a:path w="12" h="33">
                    <a:moveTo>
                      <a:pt x="7" y="0"/>
                    </a:moveTo>
                    <a:lnTo>
                      <a:pt x="12" y="16"/>
                    </a:lnTo>
                    <a:lnTo>
                      <a:pt x="6" y="33"/>
                    </a:lnTo>
                    <a:lnTo>
                      <a:pt x="0" y="16"/>
                    </a:lnTo>
                    <a:lnTo>
                      <a:pt x="4" y="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3765"/>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23" presetClass="entr" presetSubtype="528"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 calcmode="lin" valueType="num">
                                      <p:cBhvr>
                                        <p:cTn id="27" dur="500" fill="hold"/>
                                        <p:tgtEl>
                                          <p:spTgt spid="26"/>
                                        </p:tgtEl>
                                        <p:attrNameLst>
                                          <p:attrName>ppt_x</p:attrName>
                                        </p:attrNameLst>
                                      </p:cBhvr>
                                      <p:tavLst>
                                        <p:tav tm="0">
                                          <p:val>
                                            <p:fltVal val="0.5"/>
                                          </p:val>
                                        </p:tav>
                                        <p:tav tm="100000">
                                          <p:val>
                                            <p:strVal val="#ppt_x"/>
                                          </p:val>
                                        </p:tav>
                                      </p:tavLst>
                                    </p:anim>
                                    <p:anim calcmode="lin" valueType="num">
                                      <p:cBhvr>
                                        <p:cTn id="28" dur="500" fill="hold"/>
                                        <p:tgtEl>
                                          <p:spTgt spid="26"/>
                                        </p:tgtEl>
                                        <p:attrNameLst>
                                          <p:attrName>ppt_y</p:attrName>
                                        </p:attrNameLst>
                                      </p:cBhvr>
                                      <p:tavLst>
                                        <p:tav tm="0">
                                          <p:val>
                                            <p:fltVal val="0.5"/>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9"/>
          <p:cNvSpPr txBox="1"/>
          <p:nvPr/>
        </p:nvSpPr>
        <p:spPr>
          <a:xfrm>
            <a:off x="1160024" y="2676910"/>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5" name="TextBox 50"/>
          <p:cNvSpPr txBox="1"/>
          <p:nvPr/>
        </p:nvSpPr>
        <p:spPr>
          <a:xfrm>
            <a:off x="1615389" y="3570619"/>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6" name="TextBox 51"/>
          <p:cNvSpPr txBox="1"/>
          <p:nvPr/>
        </p:nvSpPr>
        <p:spPr>
          <a:xfrm>
            <a:off x="2368975" y="4079095"/>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7" name="TextBox 52"/>
          <p:cNvSpPr txBox="1"/>
          <p:nvPr/>
        </p:nvSpPr>
        <p:spPr>
          <a:xfrm>
            <a:off x="4021737" y="4446139"/>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8" name="TextBox 53"/>
          <p:cNvSpPr txBox="1"/>
          <p:nvPr/>
        </p:nvSpPr>
        <p:spPr>
          <a:xfrm>
            <a:off x="9721129" y="3647758"/>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9" name="TextBox 54"/>
          <p:cNvSpPr txBox="1"/>
          <p:nvPr/>
        </p:nvSpPr>
        <p:spPr>
          <a:xfrm>
            <a:off x="9298181" y="2836220"/>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10" name="TextBox 55"/>
          <p:cNvSpPr txBox="1"/>
          <p:nvPr/>
        </p:nvSpPr>
        <p:spPr>
          <a:xfrm>
            <a:off x="8599709" y="2293035"/>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11" name="TextBox 56"/>
          <p:cNvSpPr txBox="1"/>
          <p:nvPr/>
        </p:nvSpPr>
        <p:spPr>
          <a:xfrm>
            <a:off x="6946093" y="1905716"/>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12" name="TextBox 57"/>
          <p:cNvSpPr txBox="1"/>
          <p:nvPr/>
        </p:nvSpPr>
        <p:spPr>
          <a:xfrm>
            <a:off x="5476329" y="2396624"/>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13" name="TextBox 58"/>
          <p:cNvSpPr txBox="1"/>
          <p:nvPr/>
        </p:nvSpPr>
        <p:spPr>
          <a:xfrm>
            <a:off x="5077713" y="2735850"/>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14" name="TextBox 59"/>
          <p:cNvSpPr txBox="1"/>
          <p:nvPr/>
        </p:nvSpPr>
        <p:spPr>
          <a:xfrm>
            <a:off x="4832544" y="3045159"/>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15" name="TextBox 60"/>
          <p:cNvSpPr txBox="1"/>
          <p:nvPr/>
        </p:nvSpPr>
        <p:spPr>
          <a:xfrm>
            <a:off x="6074516" y="3377459"/>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16" name="TextBox 61"/>
          <p:cNvSpPr txBox="1"/>
          <p:nvPr/>
        </p:nvSpPr>
        <p:spPr>
          <a:xfrm>
            <a:off x="5837483" y="3716684"/>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17" name="TextBox 62"/>
          <p:cNvSpPr txBox="1"/>
          <p:nvPr/>
        </p:nvSpPr>
        <p:spPr>
          <a:xfrm>
            <a:off x="5430731" y="4025994"/>
            <a:ext cx="1213794" cy="297454"/>
          </a:xfrm>
          <a:prstGeom prst="rect">
            <a:avLst/>
          </a:prstGeom>
          <a:noFill/>
        </p:spPr>
        <p:txBody>
          <a:bodyPr wrap="none" rtlCol="0">
            <a:spAutoFit/>
          </a:bodyPr>
          <a:lstStyle/>
          <a:p>
            <a:r>
              <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rPr>
              <a:t>添加文字标题</a:t>
            </a:r>
            <a:endParaRPr lang="zh-CN" altLang="en-US" sz="1335" dirty="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18" name="TextBox 134"/>
          <p:cNvSpPr txBox="1"/>
          <p:nvPr/>
        </p:nvSpPr>
        <p:spPr>
          <a:xfrm>
            <a:off x="945872" y="5257254"/>
            <a:ext cx="10238700" cy="830997"/>
          </a:xfrm>
          <a:prstGeom prst="rect">
            <a:avLst/>
          </a:prstGeom>
          <a:noFill/>
        </p:spPr>
        <p:txBody>
          <a:bodyPr wrap="none" rtlCol="0">
            <a:spAutoFit/>
          </a:bodyPr>
          <a:lstStyle/>
          <a:p>
            <a:r>
              <a:rPr lang="zh-CN" altLang="en-US" sz="1600" dirty="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rPr>
              <a:t>请您添加文字内容，内容详尽简要清晰足够表达标题，准确无误。添加文字内容，内容详尽简要清晰。请您添加</a:t>
            </a:r>
            <a:endParaRPr lang="en-US" altLang="zh-CN" sz="1600" dirty="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endParaRPr>
          </a:p>
          <a:p>
            <a:r>
              <a:rPr lang="zh-CN" altLang="en-US" sz="1600" dirty="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rPr>
              <a:t>文字内容，内容详尽简要清晰足够表达标题，准确无误。添加文字内容，内容详尽简要清晰。请您添加文字内容</a:t>
            </a:r>
            <a:endParaRPr lang="en-US" altLang="zh-CN" sz="1600" dirty="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endParaRPr>
          </a:p>
          <a:p>
            <a:r>
              <a:rPr lang="zh-CN" altLang="en-US" sz="1600" dirty="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rPr>
              <a:t>，内容详尽简要清晰足够表达标</a:t>
            </a:r>
            <a:r>
              <a:rPr lang="zh-CN" altLang="en-US" sz="1600" dirty="0" smtClean="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rPr>
              <a:t>题</a:t>
            </a:r>
            <a:r>
              <a:rPr lang="en-US" altLang="zh-CN" sz="1600" dirty="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rPr>
              <a:t>.</a:t>
            </a:r>
            <a:endParaRPr lang="en-US" altLang="zh-CN" sz="1600" dirty="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endParaRPr>
          </a:p>
        </p:txBody>
      </p:sp>
      <p:sp>
        <p:nvSpPr>
          <p:cNvPr id="19" name="椭圆 18"/>
          <p:cNvSpPr/>
          <p:nvPr/>
        </p:nvSpPr>
        <p:spPr>
          <a:xfrm>
            <a:off x="2533651" y="2450116"/>
            <a:ext cx="778933" cy="778933"/>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20" name="椭圆 19"/>
          <p:cNvSpPr/>
          <p:nvPr/>
        </p:nvSpPr>
        <p:spPr>
          <a:xfrm>
            <a:off x="8626792" y="2682238"/>
            <a:ext cx="700769" cy="700769"/>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2918885" y="3301995"/>
            <a:ext cx="691524" cy="691524"/>
            <a:chOff x="304800" y="673100"/>
            <a:chExt cx="4000500" cy="4000500"/>
          </a:xfrm>
          <a:gradFill>
            <a:gsLst>
              <a:gs pos="100000">
                <a:srgbClr val="004B7D"/>
              </a:gs>
              <a:gs pos="0">
                <a:srgbClr val="4BAF31"/>
              </a:gs>
            </a:gsLst>
            <a:lin ang="5400000" scaled="0"/>
          </a:gradFill>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23" name="椭圆 2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grpSp>
      <p:sp>
        <p:nvSpPr>
          <p:cNvPr id="24" name="椭圆 23"/>
          <p:cNvSpPr>
            <a:spLocks noChangeAspect="1"/>
          </p:cNvSpPr>
          <p:nvPr/>
        </p:nvSpPr>
        <p:spPr>
          <a:xfrm>
            <a:off x="3628687" y="3778835"/>
            <a:ext cx="624000" cy="624000"/>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25" name="椭圆 24"/>
          <p:cNvSpPr>
            <a:spLocks noChangeAspect="1"/>
          </p:cNvSpPr>
          <p:nvPr/>
        </p:nvSpPr>
        <p:spPr>
          <a:xfrm>
            <a:off x="7332584" y="2249463"/>
            <a:ext cx="528000" cy="528000"/>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26" name="椭圆 25"/>
          <p:cNvSpPr>
            <a:spLocks noChangeAspect="1"/>
          </p:cNvSpPr>
          <p:nvPr/>
        </p:nvSpPr>
        <p:spPr>
          <a:xfrm>
            <a:off x="5029657" y="3821716"/>
            <a:ext cx="456000" cy="456000"/>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27" name="椭圆 26"/>
          <p:cNvSpPr>
            <a:spLocks noChangeAspect="1"/>
          </p:cNvSpPr>
          <p:nvPr/>
        </p:nvSpPr>
        <p:spPr>
          <a:xfrm>
            <a:off x="6375917" y="2713756"/>
            <a:ext cx="369600" cy="369600"/>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28" name="椭圆 27"/>
          <p:cNvSpPr>
            <a:spLocks noChangeAspect="1"/>
          </p:cNvSpPr>
          <p:nvPr/>
        </p:nvSpPr>
        <p:spPr>
          <a:xfrm>
            <a:off x="5852724" y="3333645"/>
            <a:ext cx="288000" cy="288000"/>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8989586" y="3405915"/>
            <a:ext cx="778111" cy="778111"/>
            <a:chOff x="304800" y="673100"/>
            <a:chExt cx="4000500" cy="4000500"/>
          </a:xfrm>
          <a:gradFill>
            <a:gsLst>
              <a:gs pos="100000">
                <a:srgbClr val="004B7D"/>
              </a:gs>
              <a:gs pos="0">
                <a:srgbClr val="4BAF31"/>
              </a:gs>
            </a:gsLst>
            <a:lin ang="5400000" scaled="0"/>
          </a:gradFill>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31" name="椭圆 30"/>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7983835" y="2250691"/>
            <a:ext cx="646131" cy="646131"/>
            <a:chOff x="304800" y="673100"/>
            <a:chExt cx="4000500" cy="4000500"/>
          </a:xfrm>
          <a:gradFill>
            <a:gsLst>
              <a:gs pos="100000">
                <a:srgbClr val="004B7D"/>
              </a:gs>
              <a:gs pos="0">
                <a:srgbClr val="4BAF31"/>
              </a:gs>
            </a:gsLst>
            <a:lin ang="5400000" scaled="0"/>
          </a:gradFill>
          <a:effectLst/>
        </p:grpSpPr>
        <p:sp>
          <p:nvSpPr>
            <p:cNvPr id="33" name="同心圆 3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34" name="椭圆 3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374690" y="3898914"/>
            <a:ext cx="532655" cy="532655"/>
            <a:chOff x="304800" y="673100"/>
            <a:chExt cx="4000500" cy="4000500"/>
          </a:xfrm>
          <a:gradFill>
            <a:gsLst>
              <a:gs pos="100000">
                <a:srgbClr val="004B7D"/>
              </a:gs>
              <a:gs pos="0">
                <a:srgbClr val="4BAF31"/>
              </a:gs>
            </a:gsLst>
            <a:lin ang="5400000" scaled="0"/>
          </a:gradFill>
          <a:effectLst/>
        </p:grpSpPr>
        <p:sp>
          <p:nvSpPr>
            <p:cNvPr id="36" name="同心圆 3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37" name="椭圆 36"/>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6779710" y="2445415"/>
            <a:ext cx="453141" cy="453141"/>
            <a:chOff x="304800" y="673100"/>
            <a:chExt cx="4000500" cy="4000500"/>
          </a:xfrm>
          <a:gradFill>
            <a:gsLst>
              <a:gs pos="100000">
                <a:srgbClr val="004B7D"/>
              </a:gs>
              <a:gs pos="0">
                <a:srgbClr val="4BAF31"/>
              </a:gs>
            </a:gsLst>
            <a:lin ang="5400000" scaled="0"/>
          </a:gradFill>
          <a:effectLst/>
        </p:grpSpPr>
        <p:sp>
          <p:nvSpPr>
            <p:cNvPr id="39" name="同心圆 3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40" name="椭圆 39"/>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487213" y="3573794"/>
            <a:ext cx="365511" cy="365511"/>
            <a:chOff x="304800" y="673100"/>
            <a:chExt cx="4000500" cy="4000500"/>
          </a:xfrm>
          <a:gradFill>
            <a:gsLst>
              <a:gs pos="100000">
                <a:srgbClr val="004B7D"/>
              </a:gs>
              <a:gs pos="0">
                <a:srgbClr val="4BAF31"/>
              </a:gs>
            </a:gsLst>
            <a:lin ang="5400000" scaled="0"/>
          </a:gradFill>
          <a:effectLst/>
        </p:grpSpPr>
        <p:sp>
          <p:nvSpPr>
            <p:cNvPr id="42" name="同心圆 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43" name="椭圆 4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6103149" y="3048731"/>
            <a:ext cx="302100" cy="302100"/>
            <a:chOff x="304800" y="673100"/>
            <a:chExt cx="4000500" cy="4000500"/>
          </a:xfrm>
          <a:gradFill>
            <a:gsLst>
              <a:gs pos="100000">
                <a:srgbClr val="004B7D"/>
              </a:gs>
              <a:gs pos="0">
                <a:srgbClr val="4BAF31"/>
              </a:gs>
            </a:gsLst>
            <a:lin ang="5400000" scaled="0"/>
          </a:gradFill>
          <a:effectLst/>
        </p:grpSpPr>
        <p:sp>
          <p:nvSpPr>
            <p:cNvPr id="45" name="同心圆 4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sp>
          <p:nvSpPr>
            <p:cNvPr id="46" name="椭圆 45"/>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43000">
                      <a:prstClr val="black">
                        <a:lumMod val="95000"/>
                        <a:lumOff val="5000"/>
                      </a:prstClr>
                    </a:gs>
                    <a:gs pos="100000">
                      <a:prstClr val="black">
                        <a:lumMod val="95000"/>
                        <a:lumOff val="5000"/>
                      </a:prstClr>
                    </a:gs>
                  </a:gsLst>
                  <a:lin ang="2700000" scaled="0"/>
                </a:gra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568465" y="233770"/>
            <a:ext cx="2040416" cy="400110"/>
            <a:chOff x="378543" y="233770"/>
            <a:chExt cx="2040416" cy="400110"/>
          </a:xfrm>
        </p:grpSpPr>
        <p:sp>
          <p:nvSpPr>
            <p:cNvPr id="55"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56" name="组合 37"/>
            <p:cNvGrpSpPr/>
            <p:nvPr/>
          </p:nvGrpSpPr>
          <p:grpSpPr bwMode="auto">
            <a:xfrm rot="8400000">
              <a:off x="378543" y="364450"/>
              <a:ext cx="164225" cy="245348"/>
              <a:chOff x="0" y="0"/>
              <a:chExt cx="213756" cy="427512"/>
            </a:xfrm>
          </p:grpSpPr>
          <p:sp>
            <p:nvSpPr>
              <p:cNvPr id="57"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58"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44"/>
                                        </p:tgtEl>
                                        <p:attrNameLst>
                                          <p:attrName>style.visibility</p:attrName>
                                        </p:attrNameLst>
                                      </p:cBhvr>
                                      <p:to>
                                        <p:strVal val="visible"/>
                                      </p:to>
                                    </p:set>
                                    <p:anim calcmode="lin" valueType="num">
                                      <p:cBhvr>
                                        <p:cTn id="9" dur="1000" fill="hold"/>
                                        <p:tgtEl>
                                          <p:spTgt spid="44"/>
                                        </p:tgtEl>
                                        <p:attrNameLst>
                                          <p:attrName>ppt_w</p:attrName>
                                        </p:attrNameLst>
                                      </p:cBhvr>
                                      <p:tavLst>
                                        <p:tav tm="0">
                                          <p:val>
                                            <p:fltVal val="0"/>
                                          </p:val>
                                        </p:tav>
                                        <p:tav tm="100000">
                                          <p:val>
                                            <p:strVal val="#ppt_w"/>
                                          </p:val>
                                        </p:tav>
                                      </p:tavLst>
                                    </p:anim>
                                    <p:anim calcmode="lin" valueType="num">
                                      <p:cBhvr>
                                        <p:cTn id="10" dur="1000" fill="hold"/>
                                        <p:tgtEl>
                                          <p:spTgt spid="44"/>
                                        </p:tgtEl>
                                        <p:attrNameLst>
                                          <p:attrName>ppt_h</p:attrName>
                                        </p:attrNameLst>
                                      </p:cBhvr>
                                      <p:tavLst>
                                        <p:tav tm="0">
                                          <p:val>
                                            <p:fltVal val="0"/>
                                          </p:val>
                                        </p:tav>
                                        <p:tav tm="100000">
                                          <p:val>
                                            <p:strVal val="#ppt_h"/>
                                          </p:val>
                                        </p:tav>
                                      </p:tavLst>
                                    </p:anim>
                                    <p:animEffect transition="in" filter="fade">
                                      <p:cBhvr>
                                        <p:cTn id="11" dur="1000"/>
                                        <p:tgtEl>
                                          <p:spTgt spid="44"/>
                                        </p:tgtEl>
                                      </p:cBhvr>
                                    </p:animEffect>
                                  </p:childTnLst>
                                </p:cTn>
                              </p:par>
                              <p:par>
                                <p:cTn id="12" presetID="42" presetClass="path" presetSubtype="0" accel="50000" decel="50000" fill="hold" nodeType="withEffect">
                                  <p:stCondLst>
                                    <p:cond delay="0"/>
                                  </p:stCondLst>
                                  <p:childTnLst>
                                    <p:animMotion origin="layout" path="M 2.77778E-6 1.97531E-6 L 0.55781 1.97531E-6 " pathEditMode="relative" rAng="0" ptsTypes="AA">
                                      <p:cBhvr>
                                        <p:cTn id="13" dur="1000" spd="-100000" fill="hold"/>
                                        <p:tgtEl>
                                          <p:spTgt spid="44"/>
                                        </p:tgtEl>
                                        <p:attrNameLst>
                                          <p:attrName>ppt_x</p:attrName>
                                          <p:attrName>ppt_y</p:attrName>
                                        </p:attrNameLst>
                                      </p:cBhvr>
                                      <p:rCtr x="27882" y="0"/>
                                    </p:animMotion>
                                  </p:childTnLst>
                                </p:cTn>
                              </p:par>
                              <p:par>
                                <p:cTn id="14" presetID="1"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childTnLst>
                                </p:cTn>
                              </p:par>
                              <p:par>
                                <p:cTn id="16" presetID="42" presetClass="path" presetSubtype="0" accel="50000" decel="50000" fill="hold" grpId="2" nodeType="withEffect">
                                  <p:stCondLst>
                                    <p:cond delay="0"/>
                                  </p:stCondLst>
                                  <p:childTnLst>
                                    <p:animMotion origin="layout" path="M -2.77778E-7 1.23457E-6 L -0.56719 0.00278 " pathEditMode="relative" rAng="0" ptsTypes="AA">
                                      <p:cBhvr>
                                        <p:cTn id="17" dur="1000" spd="-100000" fill="hold"/>
                                        <p:tgtEl>
                                          <p:spTgt spid="28"/>
                                        </p:tgtEl>
                                        <p:attrNameLst>
                                          <p:attrName>ppt_x</p:attrName>
                                          <p:attrName>ppt_y</p:attrName>
                                        </p:attrNameLst>
                                      </p:cBhvr>
                                      <p:rCtr x="-28368" y="123"/>
                                    </p:animMotion>
                                  </p:childTnLst>
                                </p:cTn>
                              </p:par>
                              <p:par>
                                <p:cTn id="18" presetID="53" presetClass="entr" presetSubtype="16" fill="hold" grpId="1"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1000" fill="hold"/>
                                        <p:tgtEl>
                                          <p:spTgt spid="28"/>
                                        </p:tgtEl>
                                        <p:attrNameLst>
                                          <p:attrName>ppt_w</p:attrName>
                                        </p:attrNameLst>
                                      </p:cBhvr>
                                      <p:tavLst>
                                        <p:tav tm="0">
                                          <p:val>
                                            <p:fltVal val="0"/>
                                          </p:val>
                                        </p:tav>
                                        <p:tav tm="100000">
                                          <p:val>
                                            <p:strVal val="#ppt_w"/>
                                          </p:val>
                                        </p:tav>
                                      </p:tavLst>
                                    </p:anim>
                                    <p:anim calcmode="lin" valueType="num">
                                      <p:cBhvr>
                                        <p:cTn id="21" dur="1000" fill="hold"/>
                                        <p:tgtEl>
                                          <p:spTgt spid="28"/>
                                        </p:tgtEl>
                                        <p:attrNameLst>
                                          <p:attrName>ppt_h</p:attrName>
                                        </p:attrNameLst>
                                      </p:cBhvr>
                                      <p:tavLst>
                                        <p:tav tm="0">
                                          <p:val>
                                            <p:fltVal val="0"/>
                                          </p:val>
                                        </p:tav>
                                        <p:tav tm="100000">
                                          <p:val>
                                            <p:strVal val="#ppt_h"/>
                                          </p:val>
                                        </p:tav>
                                      </p:tavLst>
                                    </p:anim>
                                    <p:animEffect transition="in" filter="fade">
                                      <p:cBhvr>
                                        <p:cTn id="22" dur="1000"/>
                                        <p:tgtEl>
                                          <p:spTgt spid="28"/>
                                        </p:tgtEl>
                                      </p:cBhvr>
                                    </p:animEffec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42" presetClass="path" presetSubtype="0" accel="50000" decel="50000" fill="hold" grpId="2" nodeType="withEffect">
                                  <p:stCondLst>
                                    <p:cond delay="300"/>
                                  </p:stCondLst>
                                  <p:childTnLst>
                                    <p:animMotion origin="layout" path="M -8.33333E-7 -8.64198E-7 L 0.225 0.76111 " pathEditMode="relative" rAng="0" ptsTypes="AA">
                                      <p:cBhvr>
                                        <p:cTn id="26" dur="1000" spd="-100000" fill="hold"/>
                                        <p:tgtEl>
                                          <p:spTgt spid="27"/>
                                        </p:tgtEl>
                                        <p:attrNameLst>
                                          <p:attrName>ppt_x</p:attrName>
                                          <p:attrName>ppt_y</p:attrName>
                                        </p:attrNameLst>
                                      </p:cBhvr>
                                      <p:rCtr x="11250" y="38056"/>
                                    </p:animMotion>
                                  </p:childTnLst>
                                </p:cTn>
                              </p:par>
                              <p:par>
                                <p:cTn id="27" presetID="53" presetClass="entr" presetSubtype="16" fill="hold" grpId="1" nodeType="withEffect">
                                  <p:stCondLst>
                                    <p:cond delay="300"/>
                                  </p:stCondLst>
                                  <p:childTnLst>
                                    <p:set>
                                      <p:cBhvr>
                                        <p:cTn id="28" dur="1" fill="hold">
                                          <p:stCondLst>
                                            <p:cond delay="0"/>
                                          </p:stCondLst>
                                        </p:cTn>
                                        <p:tgtEl>
                                          <p:spTgt spid="27"/>
                                        </p:tgtEl>
                                        <p:attrNameLst>
                                          <p:attrName>style.visibility</p:attrName>
                                        </p:attrNameLst>
                                      </p:cBhvr>
                                      <p:to>
                                        <p:strVal val="visible"/>
                                      </p:to>
                                    </p:set>
                                    <p:anim calcmode="lin" valueType="num">
                                      <p:cBhvr>
                                        <p:cTn id="29" dur="1000" fill="hold"/>
                                        <p:tgtEl>
                                          <p:spTgt spid="27"/>
                                        </p:tgtEl>
                                        <p:attrNameLst>
                                          <p:attrName>ppt_w</p:attrName>
                                        </p:attrNameLst>
                                      </p:cBhvr>
                                      <p:tavLst>
                                        <p:tav tm="0">
                                          <p:val>
                                            <p:fltVal val="0"/>
                                          </p:val>
                                        </p:tav>
                                        <p:tav tm="100000">
                                          <p:val>
                                            <p:strVal val="#ppt_w"/>
                                          </p:val>
                                        </p:tav>
                                      </p:tavLst>
                                    </p:anim>
                                    <p:anim calcmode="lin" valueType="num">
                                      <p:cBhvr>
                                        <p:cTn id="30" dur="1000" fill="hold"/>
                                        <p:tgtEl>
                                          <p:spTgt spid="27"/>
                                        </p:tgtEl>
                                        <p:attrNameLst>
                                          <p:attrName>ppt_h</p:attrName>
                                        </p:attrNameLst>
                                      </p:cBhvr>
                                      <p:tavLst>
                                        <p:tav tm="0">
                                          <p:val>
                                            <p:fltVal val="0"/>
                                          </p:val>
                                        </p:tav>
                                        <p:tav tm="100000">
                                          <p:val>
                                            <p:strVal val="#ppt_h"/>
                                          </p:val>
                                        </p:tav>
                                      </p:tavLst>
                                    </p:anim>
                                    <p:animEffect transition="in" filter="fade">
                                      <p:cBhvr>
                                        <p:cTn id="31" dur="1000"/>
                                        <p:tgtEl>
                                          <p:spTgt spid="27"/>
                                        </p:tgtEl>
                                      </p:cBhvr>
                                    </p:animEffect>
                                  </p:childTnLst>
                                </p:cTn>
                              </p:par>
                              <p:par>
                                <p:cTn id="32" presetID="1" presetClass="entr" presetSubtype="0" fill="hold" nodeType="withEffect">
                                  <p:stCondLst>
                                    <p:cond delay="300"/>
                                  </p:stCondLst>
                                  <p:childTnLst>
                                    <p:set>
                                      <p:cBhvr>
                                        <p:cTn id="33" dur="1" fill="hold">
                                          <p:stCondLst>
                                            <p:cond delay="0"/>
                                          </p:stCondLst>
                                        </p:cTn>
                                        <p:tgtEl>
                                          <p:spTgt spid="41"/>
                                        </p:tgtEl>
                                        <p:attrNameLst>
                                          <p:attrName>style.visibility</p:attrName>
                                        </p:attrNameLst>
                                      </p:cBhvr>
                                      <p:to>
                                        <p:strVal val="visible"/>
                                      </p:to>
                                    </p:set>
                                  </p:childTnLst>
                                </p:cTn>
                              </p:par>
                              <p:par>
                                <p:cTn id="34" presetID="42" presetClass="path" presetSubtype="0" accel="50000" decel="50000" fill="hold" nodeType="withEffect">
                                  <p:stCondLst>
                                    <p:cond delay="300"/>
                                  </p:stCondLst>
                                  <p:childTnLst>
                                    <p:animMotion origin="layout" path="M -5.55556E-7 -8.64198E-7 L -0.25 -0.67778 " pathEditMode="relative" rAng="0" ptsTypes="AA">
                                      <p:cBhvr>
                                        <p:cTn id="35" dur="1000" spd="-100000" fill="hold"/>
                                        <p:tgtEl>
                                          <p:spTgt spid="41"/>
                                        </p:tgtEl>
                                        <p:attrNameLst>
                                          <p:attrName>ppt_x</p:attrName>
                                          <p:attrName>ppt_y</p:attrName>
                                        </p:attrNameLst>
                                      </p:cBhvr>
                                      <p:rCtr x="-12500" y="-33889"/>
                                    </p:animMotion>
                                  </p:childTnLst>
                                </p:cTn>
                              </p:par>
                              <p:par>
                                <p:cTn id="36" presetID="53" presetClass="entr" presetSubtype="16" fill="hold" nodeType="withEffect">
                                  <p:stCondLst>
                                    <p:cond delay="300"/>
                                  </p:stCondLst>
                                  <p:childTnLst>
                                    <p:set>
                                      <p:cBhvr>
                                        <p:cTn id="37" dur="1" fill="hold">
                                          <p:stCondLst>
                                            <p:cond delay="0"/>
                                          </p:stCondLst>
                                        </p:cTn>
                                        <p:tgtEl>
                                          <p:spTgt spid="41"/>
                                        </p:tgtEl>
                                        <p:attrNameLst>
                                          <p:attrName>style.visibility</p:attrName>
                                        </p:attrNameLst>
                                      </p:cBhvr>
                                      <p:to>
                                        <p:strVal val="visible"/>
                                      </p:to>
                                    </p:set>
                                    <p:anim calcmode="lin" valueType="num">
                                      <p:cBhvr>
                                        <p:cTn id="38" dur="1000" fill="hold"/>
                                        <p:tgtEl>
                                          <p:spTgt spid="41"/>
                                        </p:tgtEl>
                                        <p:attrNameLst>
                                          <p:attrName>ppt_w</p:attrName>
                                        </p:attrNameLst>
                                      </p:cBhvr>
                                      <p:tavLst>
                                        <p:tav tm="0">
                                          <p:val>
                                            <p:fltVal val="0"/>
                                          </p:val>
                                        </p:tav>
                                        <p:tav tm="100000">
                                          <p:val>
                                            <p:strVal val="#ppt_w"/>
                                          </p:val>
                                        </p:tav>
                                      </p:tavLst>
                                    </p:anim>
                                    <p:anim calcmode="lin" valueType="num">
                                      <p:cBhvr>
                                        <p:cTn id="39" dur="1000" fill="hold"/>
                                        <p:tgtEl>
                                          <p:spTgt spid="41"/>
                                        </p:tgtEl>
                                        <p:attrNameLst>
                                          <p:attrName>ppt_h</p:attrName>
                                        </p:attrNameLst>
                                      </p:cBhvr>
                                      <p:tavLst>
                                        <p:tav tm="0">
                                          <p:val>
                                            <p:fltVal val="0"/>
                                          </p:val>
                                        </p:tav>
                                        <p:tav tm="100000">
                                          <p:val>
                                            <p:strVal val="#ppt_h"/>
                                          </p:val>
                                        </p:tav>
                                      </p:tavLst>
                                    </p:anim>
                                    <p:animEffect transition="in" filter="fade">
                                      <p:cBhvr>
                                        <p:cTn id="40" dur="1000"/>
                                        <p:tgtEl>
                                          <p:spTgt spid="41"/>
                                        </p:tgtEl>
                                      </p:cBhvr>
                                    </p:animEffect>
                                  </p:childTnLst>
                                </p:cTn>
                              </p:par>
                              <p:par>
                                <p:cTn id="41" presetID="1" presetClass="entr" presetSubtype="0" fill="hold" grpId="0" nodeType="withEffect">
                                  <p:stCondLst>
                                    <p:cond delay="600"/>
                                  </p:stCondLst>
                                  <p:childTnLst>
                                    <p:set>
                                      <p:cBhvr>
                                        <p:cTn id="42" dur="1" fill="hold">
                                          <p:stCondLst>
                                            <p:cond delay="0"/>
                                          </p:stCondLst>
                                        </p:cTn>
                                        <p:tgtEl>
                                          <p:spTgt spid="26"/>
                                        </p:tgtEl>
                                        <p:attrNameLst>
                                          <p:attrName>style.visibility</p:attrName>
                                        </p:attrNameLst>
                                      </p:cBhvr>
                                      <p:to>
                                        <p:strVal val="visible"/>
                                      </p:to>
                                    </p:set>
                                  </p:childTnLst>
                                </p:cTn>
                              </p:par>
                              <p:par>
                                <p:cTn id="43" presetID="42" presetClass="path" presetSubtype="0" accel="50000" decel="50000" fill="hold" grpId="2" nodeType="withEffect">
                                  <p:stCondLst>
                                    <p:cond delay="600"/>
                                  </p:stCondLst>
                                  <p:childTnLst>
                                    <p:animMotion origin="layout" path="M 0 -2.09877E-6 L -0.00937 0.58056 " pathEditMode="relative" rAng="0" ptsTypes="AA">
                                      <p:cBhvr>
                                        <p:cTn id="44" dur="1000" spd="-100000" fill="hold"/>
                                        <p:tgtEl>
                                          <p:spTgt spid="26"/>
                                        </p:tgtEl>
                                        <p:attrNameLst>
                                          <p:attrName>ppt_x</p:attrName>
                                          <p:attrName>ppt_y</p:attrName>
                                        </p:attrNameLst>
                                      </p:cBhvr>
                                      <p:rCtr x="-469" y="29012"/>
                                    </p:animMotion>
                                  </p:childTnLst>
                                </p:cTn>
                              </p:par>
                              <p:par>
                                <p:cTn id="45" presetID="53" presetClass="entr" presetSubtype="16" fill="hold" grpId="1" nodeType="withEffect">
                                  <p:stCondLst>
                                    <p:cond delay="600"/>
                                  </p:stCondLst>
                                  <p:childTnLst>
                                    <p:set>
                                      <p:cBhvr>
                                        <p:cTn id="46" dur="1" fill="hold">
                                          <p:stCondLst>
                                            <p:cond delay="0"/>
                                          </p:stCondLst>
                                        </p:cTn>
                                        <p:tgtEl>
                                          <p:spTgt spid="26"/>
                                        </p:tgtEl>
                                        <p:attrNameLst>
                                          <p:attrName>style.visibility</p:attrName>
                                        </p:attrNameLst>
                                      </p:cBhvr>
                                      <p:to>
                                        <p:strVal val="visible"/>
                                      </p:to>
                                    </p:set>
                                    <p:anim calcmode="lin" valueType="num">
                                      <p:cBhvr>
                                        <p:cTn id="47" dur="1000" fill="hold"/>
                                        <p:tgtEl>
                                          <p:spTgt spid="26"/>
                                        </p:tgtEl>
                                        <p:attrNameLst>
                                          <p:attrName>ppt_w</p:attrName>
                                        </p:attrNameLst>
                                      </p:cBhvr>
                                      <p:tavLst>
                                        <p:tav tm="0">
                                          <p:val>
                                            <p:fltVal val="0"/>
                                          </p:val>
                                        </p:tav>
                                        <p:tav tm="100000">
                                          <p:val>
                                            <p:strVal val="#ppt_w"/>
                                          </p:val>
                                        </p:tav>
                                      </p:tavLst>
                                    </p:anim>
                                    <p:anim calcmode="lin" valueType="num">
                                      <p:cBhvr>
                                        <p:cTn id="48" dur="1000" fill="hold"/>
                                        <p:tgtEl>
                                          <p:spTgt spid="26"/>
                                        </p:tgtEl>
                                        <p:attrNameLst>
                                          <p:attrName>ppt_h</p:attrName>
                                        </p:attrNameLst>
                                      </p:cBhvr>
                                      <p:tavLst>
                                        <p:tav tm="0">
                                          <p:val>
                                            <p:fltVal val="0"/>
                                          </p:val>
                                        </p:tav>
                                        <p:tav tm="100000">
                                          <p:val>
                                            <p:strVal val="#ppt_h"/>
                                          </p:val>
                                        </p:tav>
                                      </p:tavLst>
                                    </p:anim>
                                    <p:animEffect transition="in" filter="fade">
                                      <p:cBhvr>
                                        <p:cTn id="49" dur="1000"/>
                                        <p:tgtEl>
                                          <p:spTgt spid="26"/>
                                        </p:tgtEl>
                                      </p:cBhvr>
                                    </p:animEffect>
                                  </p:childTnLst>
                                </p:cTn>
                              </p:par>
                              <p:par>
                                <p:cTn id="50" presetID="1" presetClass="entr" presetSubtype="0" fill="hold" nodeType="withEffect">
                                  <p:stCondLst>
                                    <p:cond delay="600"/>
                                  </p:stCondLst>
                                  <p:childTnLst>
                                    <p:set>
                                      <p:cBhvr>
                                        <p:cTn id="51" dur="1" fill="hold">
                                          <p:stCondLst>
                                            <p:cond delay="0"/>
                                          </p:stCondLst>
                                        </p:cTn>
                                        <p:tgtEl>
                                          <p:spTgt spid="38"/>
                                        </p:tgtEl>
                                        <p:attrNameLst>
                                          <p:attrName>style.visibility</p:attrName>
                                        </p:attrNameLst>
                                      </p:cBhvr>
                                      <p:to>
                                        <p:strVal val="visible"/>
                                      </p:to>
                                    </p:set>
                                  </p:childTnLst>
                                </p:cTn>
                              </p:par>
                              <p:par>
                                <p:cTn id="52" presetID="53" presetClass="entr" presetSubtype="16" fill="hold" nodeType="withEffect">
                                  <p:stCondLst>
                                    <p:cond delay="600"/>
                                  </p:stCondLst>
                                  <p:childTnLst>
                                    <p:set>
                                      <p:cBhvr>
                                        <p:cTn id="53" dur="1" fill="hold">
                                          <p:stCondLst>
                                            <p:cond delay="0"/>
                                          </p:stCondLst>
                                        </p:cTn>
                                        <p:tgtEl>
                                          <p:spTgt spid="38"/>
                                        </p:tgtEl>
                                        <p:attrNameLst>
                                          <p:attrName>style.visibility</p:attrName>
                                        </p:attrNameLst>
                                      </p:cBhvr>
                                      <p:to>
                                        <p:strVal val="visible"/>
                                      </p:to>
                                    </p:set>
                                    <p:anim calcmode="lin" valueType="num">
                                      <p:cBhvr>
                                        <p:cTn id="54" dur="1000" fill="hold"/>
                                        <p:tgtEl>
                                          <p:spTgt spid="38"/>
                                        </p:tgtEl>
                                        <p:attrNameLst>
                                          <p:attrName>ppt_w</p:attrName>
                                        </p:attrNameLst>
                                      </p:cBhvr>
                                      <p:tavLst>
                                        <p:tav tm="0">
                                          <p:val>
                                            <p:fltVal val="0"/>
                                          </p:val>
                                        </p:tav>
                                        <p:tav tm="100000">
                                          <p:val>
                                            <p:strVal val="#ppt_w"/>
                                          </p:val>
                                        </p:tav>
                                      </p:tavLst>
                                    </p:anim>
                                    <p:anim calcmode="lin" valueType="num">
                                      <p:cBhvr>
                                        <p:cTn id="55" dur="1000" fill="hold"/>
                                        <p:tgtEl>
                                          <p:spTgt spid="38"/>
                                        </p:tgtEl>
                                        <p:attrNameLst>
                                          <p:attrName>ppt_h</p:attrName>
                                        </p:attrNameLst>
                                      </p:cBhvr>
                                      <p:tavLst>
                                        <p:tav tm="0">
                                          <p:val>
                                            <p:fltVal val="0"/>
                                          </p:val>
                                        </p:tav>
                                        <p:tav tm="100000">
                                          <p:val>
                                            <p:strVal val="#ppt_h"/>
                                          </p:val>
                                        </p:tav>
                                      </p:tavLst>
                                    </p:anim>
                                    <p:animEffect transition="in" filter="fade">
                                      <p:cBhvr>
                                        <p:cTn id="56" dur="1000"/>
                                        <p:tgtEl>
                                          <p:spTgt spid="38"/>
                                        </p:tgtEl>
                                      </p:cBhvr>
                                    </p:animEffect>
                                  </p:childTnLst>
                                </p:cTn>
                              </p:par>
                              <p:par>
                                <p:cTn id="57" presetID="42" presetClass="path" presetSubtype="0" accel="50000" decel="50000" fill="hold" nodeType="withEffect">
                                  <p:stCondLst>
                                    <p:cond delay="600"/>
                                  </p:stCondLst>
                                  <p:childTnLst>
                                    <p:animMotion origin="layout" path="M -2.77778E-6 3.82716E-6 L 0.00157 -0.53056 " pathEditMode="relative" rAng="0" ptsTypes="AA">
                                      <p:cBhvr>
                                        <p:cTn id="58" dur="1000" spd="-100000" fill="hold"/>
                                        <p:tgtEl>
                                          <p:spTgt spid="38"/>
                                        </p:tgtEl>
                                        <p:attrNameLst>
                                          <p:attrName>ppt_x</p:attrName>
                                          <p:attrName>ppt_y</p:attrName>
                                        </p:attrNameLst>
                                      </p:cBhvr>
                                      <p:rCtr x="69" y="-26543"/>
                                    </p:animMotion>
                                  </p:childTnLst>
                                </p:cTn>
                              </p:par>
                              <p:par>
                                <p:cTn id="59" presetID="1" presetClass="entr" presetSubtype="0" fill="hold" nodeType="withEffect">
                                  <p:stCondLst>
                                    <p:cond delay="900"/>
                                  </p:stCondLst>
                                  <p:childTnLst>
                                    <p:set>
                                      <p:cBhvr>
                                        <p:cTn id="60" dur="1" fill="hold">
                                          <p:stCondLst>
                                            <p:cond delay="0"/>
                                          </p:stCondLst>
                                        </p:cTn>
                                        <p:tgtEl>
                                          <p:spTgt spid="35"/>
                                        </p:tgtEl>
                                        <p:attrNameLst>
                                          <p:attrName>style.visibility</p:attrName>
                                        </p:attrNameLst>
                                      </p:cBhvr>
                                      <p:to>
                                        <p:strVal val="visible"/>
                                      </p:to>
                                    </p:set>
                                  </p:childTnLst>
                                </p:cTn>
                              </p:par>
                              <p:par>
                                <p:cTn id="61" presetID="42" presetClass="path" presetSubtype="0" accel="50000" decel="50000" fill="hold" nodeType="withEffect">
                                  <p:stCondLst>
                                    <p:cond delay="900"/>
                                  </p:stCondLst>
                                  <p:childTnLst>
                                    <p:animMotion origin="layout" path="M 4.44444E-6 2.59259E-6 L -0.29844 0.54166 " pathEditMode="relative" rAng="0" ptsTypes="AA">
                                      <p:cBhvr>
                                        <p:cTn id="62" dur="1000" spd="-100000" fill="hold"/>
                                        <p:tgtEl>
                                          <p:spTgt spid="35"/>
                                        </p:tgtEl>
                                        <p:attrNameLst>
                                          <p:attrName>ppt_x</p:attrName>
                                          <p:attrName>ppt_y</p:attrName>
                                        </p:attrNameLst>
                                      </p:cBhvr>
                                      <p:rCtr x="-14931" y="27068"/>
                                    </p:animMotion>
                                  </p:childTnLst>
                                </p:cTn>
                              </p:par>
                              <p:par>
                                <p:cTn id="63" presetID="53" presetClass="entr" presetSubtype="16" fill="hold" nodeType="withEffect">
                                  <p:stCondLst>
                                    <p:cond delay="900"/>
                                  </p:stCondLst>
                                  <p:childTnLst>
                                    <p:set>
                                      <p:cBhvr>
                                        <p:cTn id="64" dur="1" fill="hold">
                                          <p:stCondLst>
                                            <p:cond delay="0"/>
                                          </p:stCondLst>
                                        </p:cTn>
                                        <p:tgtEl>
                                          <p:spTgt spid="35"/>
                                        </p:tgtEl>
                                        <p:attrNameLst>
                                          <p:attrName>style.visibility</p:attrName>
                                        </p:attrNameLst>
                                      </p:cBhvr>
                                      <p:to>
                                        <p:strVal val="visible"/>
                                      </p:to>
                                    </p:set>
                                    <p:anim calcmode="lin" valueType="num">
                                      <p:cBhvr>
                                        <p:cTn id="65" dur="1000" fill="hold"/>
                                        <p:tgtEl>
                                          <p:spTgt spid="35"/>
                                        </p:tgtEl>
                                        <p:attrNameLst>
                                          <p:attrName>ppt_w</p:attrName>
                                        </p:attrNameLst>
                                      </p:cBhvr>
                                      <p:tavLst>
                                        <p:tav tm="0">
                                          <p:val>
                                            <p:fltVal val="0"/>
                                          </p:val>
                                        </p:tav>
                                        <p:tav tm="100000">
                                          <p:val>
                                            <p:strVal val="#ppt_w"/>
                                          </p:val>
                                        </p:tav>
                                      </p:tavLst>
                                    </p:anim>
                                    <p:anim calcmode="lin" valueType="num">
                                      <p:cBhvr>
                                        <p:cTn id="66" dur="1000" fill="hold"/>
                                        <p:tgtEl>
                                          <p:spTgt spid="35"/>
                                        </p:tgtEl>
                                        <p:attrNameLst>
                                          <p:attrName>ppt_h</p:attrName>
                                        </p:attrNameLst>
                                      </p:cBhvr>
                                      <p:tavLst>
                                        <p:tav tm="0">
                                          <p:val>
                                            <p:fltVal val="0"/>
                                          </p:val>
                                        </p:tav>
                                        <p:tav tm="100000">
                                          <p:val>
                                            <p:strVal val="#ppt_h"/>
                                          </p:val>
                                        </p:tav>
                                      </p:tavLst>
                                    </p:anim>
                                    <p:animEffect transition="in" filter="fade">
                                      <p:cBhvr>
                                        <p:cTn id="67" dur="1000"/>
                                        <p:tgtEl>
                                          <p:spTgt spid="35"/>
                                        </p:tgtEl>
                                      </p:cBhvr>
                                    </p:animEffect>
                                  </p:childTnLst>
                                </p:cTn>
                              </p:par>
                              <p:par>
                                <p:cTn id="68" presetID="1" presetClass="entr" presetSubtype="0" fill="hold" grpId="0" nodeType="withEffect">
                                  <p:stCondLst>
                                    <p:cond delay="900"/>
                                  </p:stCondLst>
                                  <p:childTnLst>
                                    <p:set>
                                      <p:cBhvr>
                                        <p:cTn id="69" dur="1" fill="hold">
                                          <p:stCondLst>
                                            <p:cond delay="0"/>
                                          </p:stCondLst>
                                        </p:cTn>
                                        <p:tgtEl>
                                          <p:spTgt spid="25"/>
                                        </p:tgtEl>
                                        <p:attrNameLst>
                                          <p:attrName>style.visibility</p:attrName>
                                        </p:attrNameLst>
                                      </p:cBhvr>
                                      <p:to>
                                        <p:strVal val="visible"/>
                                      </p:to>
                                    </p:set>
                                  </p:childTnLst>
                                </p:cTn>
                              </p:par>
                              <p:par>
                                <p:cTn id="70" presetID="42" presetClass="path" presetSubtype="0" accel="50000" decel="50000" fill="hold" grpId="2" nodeType="withEffect">
                                  <p:stCondLst>
                                    <p:cond delay="900"/>
                                  </p:stCondLst>
                                  <p:childTnLst>
                                    <p:animMotion origin="layout" path="M -2.77778E-7 1.97531E-6 L 0.32656 -0.51111 " pathEditMode="relative" rAng="0" ptsTypes="AA">
                                      <p:cBhvr>
                                        <p:cTn id="71" dur="1000" spd="-100000" fill="hold"/>
                                        <p:tgtEl>
                                          <p:spTgt spid="25"/>
                                        </p:tgtEl>
                                        <p:attrNameLst>
                                          <p:attrName>ppt_x</p:attrName>
                                          <p:attrName>ppt_y</p:attrName>
                                        </p:attrNameLst>
                                      </p:cBhvr>
                                      <p:rCtr x="16319" y="-25556"/>
                                    </p:animMotion>
                                  </p:childTnLst>
                                </p:cTn>
                              </p:par>
                              <p:par>
                                <p:cTn id="72" presetID="53" presetClass="entr" presetSubtype="16" fill="hold" grpId="1" nodeType="withEffect">
                                  <p:stCondLst>
                                    <p:cond delay="900"/>
                                  </p:stCondLst>
                                  <p:childTnLst>
                                    <p:set>
                                      <p:cBhvr>
                                        <p:cTn id="73" dur="1" fill="hold">
                                          <p:stCondLst>
                                            <p:cond delay="0"/>
                                          </p:stCondLst>
                                        </p:cTn>
                                        <p:tgtEl>
                                          <p:spTgt spid="25"/>
                                        </p:tgtEl>
                                        <p:attrNameLst>
                                          <p:attrName>style.visibility</p:attrName>
                                        </p:attrNameLst>
                                      </p:cBhvr>
                                      <p:to>
                                        <p:strVal val="visible"/>
                                      </p:to>
                                    </p:set>
                                    <p:anim calcmode="lin" valueType="num">
                                      <p:cBhvr>
                                        <p:cTn id="74" dur="1000" fill="hold"/>
                                        <p:tgtEl>
                                          <p:spTgt spid="25"/>
                                        </p:tgtEl>
                                        <p:attrNameLst>
                                          <p:attrName>ppt_w</p:attrName>
                                        </p:attrNameLst>
                                      </p:cBhvr>
                                      <p:tavLst>
                                        <p:tav tm="0">
                                          <p:val>
                                            <p:fltVal val="0"/>
                                          </p:val>
                                        </p:tav>
                                        <p:tav tm="100000">
                                          <p:val>
                                            <p:strVal val="#ppt_w"/>
                                          </p:val>
                                        </p:tav>
                                      </p:tavLst>
                                    </p:anim>
                                    <p:anim calcmode="lin" valueType="num">
                                      <p:cBhvr>
                                        <p:cTn id="75" dur="1000" fill="hold"/>
                                        <p:tgtEl>
                                          <p:spTgt spid="25"/>
                                        </p:tgtEl>
                                        <p:attrNameLst>
                                          <p:attrName>ppt_h</p:attrName>
                                        </p:attrNameLst>
                                      </p:cBhvr>
                                      <p:tavLst>
                                        <p:tav tm="0">
                                          <p:val>
                                            <p:fltVal val="0"/>
                                          </p:val>
                                        </p:tav>
                                        <p:tav tm="100000">
                                          <p:val>
                                            <p:strVal val="#ppt_h"/>
                                          </p:val>
                                        </p:tav>
                                      </p:tavLst>
                                    </p:anim>
                                    <p:animEffect transition="in" filter="fade">
                                      <p:cBhvr>
                                        <p:cTn id="76" dur="1000"/>
                                        <p:tgtEl>
                                          <p:spTgt spid="25"/>
                                        </p:tgtEl>
                                      </p:cBhvr>
                                    </p:animEffect>
                                  </p:childTnLst>
                                </p:cTn>
                              </p:par>
                              <p:par>
                                <p:cTn id="77" presetID="1" presetClass="entr" presetSubtype="0" fill="hold" nodeType="withEffect">
                                  <p:stCondLst>
                                    <p:cond delay="1200"/>
                                  </p:stCondLst>
                                  <p:childTnLst>
                                    <p:set>
                                      <p:cBhvr>
                                        <p:cTn id="78" dur="1" fill="hold">
                                          <p:stCondLst>
                                            <p:cond delay="0"/>
                                          </p:stCondLst>
                                        </p:cTn>
                                        <p:tgtEl>
                                          <p:spTgt spid="32"/>
                                        </p:tgtEl>
                                        <p:attrNameLst>
                                          <p:attrName>style.visibility</p:attrName>
                                        </p:attrNameLst>
                                      </p:cBhvr>
                                      <p:to>
                                        <p:strVal val="visible"/>
                                      </p:to>
                                    </p:set>
                                  </p:childTnLst>
                                </p:cTn>
                              </p:par>
                              <p:par>
                                <p:cTn id="79" presetID="42" presetClass="path" presetSubtype="0" accel="50000" decel="50000" fill="hold" nodeType="withEffect">
                                  <p:stCondLst>
                                    <p:cond delay="1200"/>
                                  </p:stCondLst>
                                  <p:childTnLst>
                                    <p:animMotion origin="layout" path="M 1.11022E-16 1.35802E-6 L 0.1125 0.80278 " pathEditMode="relative" rAng="0" ptsTypes="AA">
                                      <p:cBhvr>
                                        <p:cTn id="80" dur="1000" spd="-100000" fill="hold"/>
                                        <p:tgtEl>
                                          <p:spTgt spid="32"/>
                                        </p:tgtEl>
                                        <p:attrNameLst>
                                          <p:attrName>ppt_x</p:attrName>
                                          <p:attrName>ppt_y</p:attrName>
                                        </p:attrNameLst>
                                      </p:cBhvr>
                                      <p:rCtr x="5625" y="40123"/>
                                    </p:animMotion>
                                  </p:childTnLst>
                                </p:cTn>
                              </p:par>
                              <p:par>
                                <p:cTn id="81" presetID="53" presetClass="entr" presetSubtype="16" fill="hold" nodeType="withEffect">
                                  <p:stCondLst>
                                    <p:cond delay="1200"/>
                                  </p:stCondLst>
                                  <p:childTnLst>
                                    <p:set>
                                      <p:cBhvr>
                                        <p:cTn id="82" dur="1" fill="hold">
                                          <p:stCondLst>
                                            <p:cond delay="0"/>
                                          </p:stCondLst>
                                        </p:cTn>
                                        <p:tgtEl>
                                          <p:spTgt spid="32"/>
                                        </p:tgtEl>
                                        <p:attrNameLst>
                                          <p:attrName>style.visibility</p:attrName>
                                        </p:attrNameLst>
                                      </p:cBhvr>
                                      <p:to>
                                        <p:strVal val="visible"/>
                                      </p:to>
                                    </p:set>
                                    <p:anim calcmode="lin" valueType="num">
                                      <p:cBhvr>
                                        <p:cTn id="83" dur="1000" fill="hold"/>
                                        <p:tgtEl>
                                          <p:spTgt spid="32"/>
                                        </p:tgtEl>
                                        <p:attrNameLst>
                                          <p:attrName>ppt_w</p:attrName>
                                        </p:attrNameLst>
                                      </p:cBhvr>
                                      <p:tavLst>
                                        <p:tav tm="0">
                                          <p:val>
                                            <p:fltVal val="0"/>
                                          </p:val>
                                        </p:tav>
                                        <p:tav tm="100000">
                                          <p:val>
                                            <p:strVal val="#ppt_w"/>
                                          </p:val>
                                        </p:tav>
                                      </p:tavLst>
                                    </p:anim>
                                    <p:anim calcmode="lin" valueType="num">
                                      <p:cBhvr>
                                        <p:cTn id="84" dur="1000" fill="hold"/>
                                        <p:tgtEl>
                                          <p:spTgt spid="32"/>
                                        </p:tgtEl>
                                        <p:attrNameLst>
                                          <p:attrName>ppt_h</p:attrName>
                                        </p:attrNameLst>
                                      </p:cBhvr>
                                      <p:tavLst>
                                        <p:tav tm="0">
                                          <p:val>
                                            <p:fltVal val="0"/>
                                          </p:val>
                                        </p:tav>
                                        <p:tav tm="100000">
                                          <p:val>
                                            <p:strVal val="#ppt_h"/>
                                          </p:val>
                                        </p:tav>
                                      </p:tavLst>
                                    </p:anim>
                                    <p:animEffect transition="in" filter="fade">
                                      <p:cBhvr>
                                        <p:cTn id="85" dur="1000"/>
                                        <p:tgtEl>
                                          <p:spTgt spid="32"/>
                                        </p:tgtEl>
                                      </p:cBhvr>
                                    </p:animEffect>
                                  </p:childTnLst>
                                </p:cTn>
                              </p:par>
                              <p:par>
                                <p:cTn id="86" presetID="1" presetClass="entr" presetSubtype="0" fill="hold" grpId="0" nodeType="withEffect">
                                  <p:stCondLst>
                                    <p:cond delay="1200"/>
                                  </p:stCondLst>
                                  <p:childTnLst>
                                    <p:set>
                                      <p:cBhvr>
                                        <p:cTn id="87" dur="1" fill="hold">
                                          <p:stCondLst>
                                            <p:cond delay="0"/>
                                          </p:stCondLst>
                                        </p:cTn>
                                        <p:tgtEl>
                                          <p:spTgt spid="24"/>
                                        </p:tgtEl>
                                        <p:attrNameLst>
                                          <p:attrName>style.visibility</p:attrName>
                                        </p:attrNameLst>
                                      </p:cBhvr>
                                      <p:to>
                                        <p:strVal val="visible"/>
                                      </p:to>
                                    </p:set>
                                  </p:childTnLst>
                                </p:cTn>
                              </p:par>
                              <p:par>
                                <p:cTn id="88" presetID="53" presetClass="entr" presetSubtype="16" fill="hold" grpId="1" nodeType="withEffect">
                                  <p:stCondLst>
                                    <p:cond delay="1200"/>
                                  </p:stCondLst>
                                  <p:childTnLst>
                                    <p:set>
                                      <p:cBhvr>
                                        <p:cTn id="89" dur="1" fill="hold">
                                          <p:stCondLst>
                                            <p:cond delay="0"/>
                                          </p:stCondLst>
                                        </p:cTn>
                                        <p:tgtEl>
                                          <p:spTgt spid="24"/>
                                        </p:tgtEl>
                                        <p:attrNameLst>
                                          <p:attrName>style.visibility</p:attrName>
                                        </p:attrNameLst>
                                      </p:cBhvr>
                                      <p:to>
                                        <p:strVal val="visible"/>
                                      </p:to>
                                    </p:set>
                                    <p:anim calcmode="lin" valueType="num">
                                      <p:cBhvr>
                                        <p:cTn id="90" dur="1000" fill="hold"/>
                                        <p:tgtEl>
                                          <p:spTgt spid="24"/>
                                        </p:tgtEl>
                                        <p:attrNameLst>
                                          <p:attrName>ppt_w</p:attrName>
                                        </p:attrNameLst>
                                      </p:cBhvr>
                                      <p:tavLst>
                                        <p:tav tm="0">
                                          <p:val>
                                            <p:fltVal val="0"/>
                                          </p:val>
                                        </p:tav>
                                        <p:tav tm="100000">
                                          <p:val>
                                            <p:strVal val="#ppt_w"/>
                                          </p:val>
                                        </p:tav>
                                      </p:tavLst>
                                    </p:anim>
                                    <p:anim calcmode="lin" valueType="num">
                                      <p:cBhvr>
                                        <p:cTn id="91" dur="1000" fill="hold"/>
                                        <p:tgtEl>
                                          <p:spTgt spid="24"/>
                                        </p:tgtEl>
                                        <p:attrNameLst>
                                          <p:attrName>ppt_h</p:attrName>
                                        </p:attrNameLst>
                                      </p:cBhvr>
                                      <p:tavLst>
                                        <p:tav tm="0">
                                          <p:val>
                                            <p:fltVal val="0"/>
                                          </p:val>
                                        </p:tav>
                                        <p:tav tm="100000">
                                          <p:val>
                                            <p:strVal val="#ppt_h"/>
                                          </p:val>
                                        </p:tav>
                                      </p:tavLst>
                                    </p:anim>
                                    <p:animEffect transition="in" filter="fade">
                                      <p:cBhvr>
                                        <p:cTn id="92" dur="1000"/>
                                        <p:tgtEl>
                                          <p:spTgt spid="24"/>
                                        </p:tgtEl>
                                      </p:cBhvr>
                                    </p:animEffect>
                                  </p:childTnLst>
                                </p:cTn>
                              </p:par>
                              <p:par>
                                <p:cTn id="93" presetID="42" presetClass="path" presetSubtype="0" accel="50000" decel="50000" fill="hold" grpId="2" nodeType="withEffect">
                                  <p:stCondLst>
                                    <p:cond delay="1200"/>
                                  </p:stCondLst>
                                  <p:childTnLst>
                                    <p:animMotion origin="layout" path="M -2.77778E-7 3.7037E-6 L -0.125 -0.68889 " pathEditMode="relative" rAng="0" ptsTypes="AA">
                                      <p:cBhvr>
                                        <p:cTn id="94" dur="1000" spd="-100000" fill="hold"/>
                                        <p:tgtEl>
                                          <p:spTgt spid="24"/>
                                        </p:tgtEl>
                                        <p:attrNameLst>
                                          <p:attrName>ppt_x</p:attrName>
                                          <p:attrName>ppt_y</p:attrName>
                                        </p:attrNameLst>
                                      </p:cBhvr>
                                      <p:rCtr x="-6250" y="-34444"/>
                                    </p:animMotion>
                                  </p:childTnLst>
                                </p:cTn>
                              </p:par>
                              <p:par>
                                <p:cTn id="95" presetID="1" presetClass="entr" presetSubtype="0" fill="hold" nodeType="withEffect">
                                  <p:stCondLst>
                                    <p:cond delay="1500"/>
                                  </p:stCondLst>
                                  <p:childTnLst>
                                    <p:set>
                                      <p:cBhvr>
                                        <p:cTn id="96" dur="1" fill="hold">
                                          <p:stCondLst>
                                            <p:cond delay="0"/>
                                          </p:stCondLst>
                                        </p:cTn>
                                        <p:tgtEl>
                                          <p:spTgt spid="21"/>
                                        </p:tgtEl>
                                        <p:attrNameLst>
                                          <p:attrName>style.visibility</p:attrName>
                                        </p:attrNameLst>
                                      </p:cBhvr>
                                      <p:to>
                                        <p:strVal val="visible"/>
                                      </p:to>
                                    </p:set>
                                  </p:childTnLst>
                                </p:cTn>
                              </p:par>
                              <p:par>
                                <p:cTn id="97" presetID="42" presetClass="path" presetSubtype="0" accel="50000" decel="50000" fill="hold" nodeType="withEffect">
                                  <p:stCondLst>
                                    <p:cond delay="1500"/>
                                  </p:stCondLst>
                                  <p:childTnLst>
                                    <p:animMotion origin="layout" path="M 1.66667E-6 -1.23457E-7 L 0.4875 0.71111 " pathEditMode="relative" rAng="0" ptsTypes="AA">
                                      <p:cBhvr>
                                        <p:cTn id="98" dur="1000" spd="-100000" fill="hold"/>
                                        <p:tgtEl>
                                          <p:spTgt spid="21"/>
                                        </p:tgtEl>
                                        <p:attrNameLst>
                                          <p:attrName>ppt_x</p:attrName>
                                          <p:attrName>ppt_y</p:attrName>
                                        </p:attrNameLst>
                                      </p:cBhvr>
                                      <p:rCtr x="24375" y="35556"/>
                                    </p:animMotion>
                                  </p:childTnLst>
                                </p:cTn>
                              </p:par>
                              <p:par>
                                <p:cTn id="99" presetID="53" presetClass="entr" presetSubtype="16" fill="hold" nodeType="withEffect">
                                  <p:stCondLst>
                                    <p:cond delay="1500"/>
                                  </p:stCondLst>
                                  <p:childTnLst>
                                    <p:set>
                                      <p:cBhvr>
                                        <p:cTn id="100" dur="1" fill="hold">
                                          <p:stCondLst>
                                            <p:cond delay="0"/>
                                          </p:stCondLst>
                                        </p:cTn>
                                        <p:tgtEl>
                                          <p:spTgt spid="21"/>
                                        </p:tgtEl>
                                        <p:attrNameLst>
                                          <p:attrName>style.visibility</p:attrName>
                                        </p:attrNameLst>
                                      </p:cBhvr>
                                      <p:to>
                                        <p:strVal val="visible"/>
                                      </p:to>
                                    </p:set>
                                    <p:anim calcmode="lin" valueType="num">
                                      <p:cBhvr>
                                        <p:cTn id="101" dur="1000" fill="hold"/>
                                        <p:tgtEl>
                                          <p:spTgt spid="21"/>
                                        </p:tgtEl>
                                        <p:attrNameLst>
                                          <p:attrName>ppt_w</p:attrName>
                                        </p:attrNameLst>
                                      </p:cBhvr>
                                      <p:tavLst>
                                        <p:tav tm="0">
                                          <p:val>
                                            <p:fltVal val="0"/>
                                          </p:val>
                                        </p:tav>
                                        <p:tav tm="100000">
                                          <p:val>
                                            <p:strVal val="#ppt_w"/>
                                          </p:val>
                                        </p:tav>
                                      </p:tavLst>
                                    </p:anim>
                                    <p:anim calcmode="lin" valueType="num">
                                      <p:cBhvr>
                                        <p:cTn id="102" dur="1000" fill="hold"/>
                                        <p:tgtEl>
                                          <p:spTgt spid="21"/>
                                        </p:tgtEl>
                                        <p:attrNameLst>
                                          <p:attrName>ppt_h</p:attrName>
                                        </p:attrNameLst>
                                      </p:cBhvr>
                                      <p:tavLst>
                                        <p:tav tm="0">
                                          <p:val>
                                            <p:fltVal val="0"/>
                                          </p:val>
                                        </p:tav>
                                        <p:tav tm="100000">
                                          <p:val>
                                            <p:strVal val="#ppt_h"/>
                                          </p:val>
                                        </p:tav>
                                      </p:tavLst>
                                    </p:anim>
                                    <p:animEffect transition="in" filter="fade">
                                      <p:cBhvr>
                                        <p:cTn id="103" dur="1000"/>
                                        <p:tgtEl>
                                          <p:spTgt spid="21"/>
                                        </p:tgtEl>
                                      </p:cBhvr>
                                    </p:animEffect>
                                  </p:childTnLst>
                                </p:cTn>
                              </p:par>
                              <p:par>
                                <p:cTn id="104" presetID="1" presetClass="entr" presetSubtype="0" fill="hold" grpId="0" nodeType="withEffect">
                                  <p:stCondLst>
                                    <p:cond delay="1500"/>
                                  </p:stCondLst>
                                  <p:childTnLst>
                                    <p:set>
                                      <p:cBhvr>
                                        <p:cTn id="105" dur="1" fill="hold">
                                          <p:stCondLst>
                                            <p:cond delay="0"/>
                                          </p:stCondLst>
                                        </p:cTn>
                                        <p:tgtEl>
                                          <p:spTgt spid="20"/>
                                        </p:tgtEl>
                                        <p:attrNameLst>
                                          <p:attrName>style.visibility</p:attrName>
                                        </p:attrNameLst>
                                      </p:cBhvr>
                                      <p:to>
                                        <p:strVal val="visible"/>
                                      </p:to>
                                    </p:set>
                                  </p:childTnLst>
                                </p:cTn>
                              </p:par>
                              <p:par>
                                <p:cTn id="106" presetID="42" presetClass="path" presetSubtype="0" accel="50000" decel="50000" fill="hold" grpId="2" nodeType="withEffect">
                                  <p:stCondLst>
                                    <p:cond delay="1500"/>
                                  </p:stCondLst>
                                  <p:childTnLst>
                                    <p:animMotion origin="layout" path="M -4.72222E-6 4.69136E-6 L -0.51406 -0.62778 " pathEditMode="relative" rAng="0" ptsTypes="AA">
                                      <p:cBhvr>
                                        <p:cTn id="107" dur="1000" spd="-100000" fill="hold"/>
                                        <p:tgtEl>
                                          <p:spTgt spid="20"/>
                                        </p:tgtEl>
                                        <p:attrNameLst>
                                          <p:attrName>ppt_x</p:attrName>
                                          <p:attrName>ppt_y</p:attrName>
                                        </p:attrNameLst>
                                      </p:cBhvr>
                                      <p:rCtr x="-25712" y="-31389"/>
                                    </p:animMotion>
                                  </p:childTnLst>
                                </p:cTn>
                              </p:par>
                              <p:par>
                                <p:cTn id="108" presetID="53" presetClass="entr" presetSubtype="16" fill="hold" grpId="1" nodeType="withEffect">
                                  <p:stCondLst>
                                    <p:cond delay="1500"/>
                                  </p:stCondLst>
                                  <p:childTnLst>
                                    <p:set>
                                      <p:cBhvr>
                                        <p:cTn id="109" dur="1" fill="hold">
                                          <p:stCondLst>
                                            <p:cond delay="0"/>
                                          </p:stCondLst>
                                        </p:cTn>
                                        <p:tgtEl>
                                          <p:spTgt spid="20"/>
                                        </p:tgtEl>
                                        <p:attrNameLst>
                                          <p:attrName>style.visibility</p:attrName>
                                        </p:attrNameLst>
                                      </p:cBhvr>
                                      <p:to>
                                        <p:strVal val="visible"/>
                                      </p:to>
                                    </p:set>
                                    <p:anim calcmode="lin" valueType="num">
                                      <p:cBhvr>
                                        <p:cTn id="110" dur="1000" fill="hold"/>
                                        <p:tgtEl>
                                          <p:spTgt spid="20"/>
                                        </p:tgtEl>
                                        <p:attrNameLst>
                                          <p:attrName>ppt_w</p:attrName>
                                        </p:attrNameLst>
                                      </p:cBhvr>
                                      <p:tavLst>
                                        <p:tav tm="0">
                                          <p:val>
                                            <p:fltVal val="0"/>
                                          </p:val>
                                        </p:tav>
                                        <p:tav tm="100000">
                                          <p:val>
                                            <p:strVal val="#ppt_w"/>
                                          </p:val>
                                        </p:tav>
                                      </p:tavLst>
                                    </p:anim>
                                    <p:anim calcmode="lin" valueType="num">
                                      <p:cBhvr>
                                        <p:cTn id="111" dur="1000" fill="hold"/>
                                        <p:tgtEl>
                                          <p:spTgt spid="20"/>
                                        </p:tgtEl>
                                        <p:attrNameLst>
                                          <p:attrName>ppt_h</p:attrName>
                                        </p:attrNameLst>
                                      </p:cBhvr>
                                      <p:tavLst>
                                        <p:tav tm="0">
                                          <p:val>
                                            <p:fltVal val="0"/>
                                          </p:val>
                                        </p:tav>
                                        <p:tav tm="100000">
                                          <p:val>
                                            <p:strVal val="#ppt_h"/>
                                          </p:val>
                                        </p:tav>
                                      </p:tavLst>
                                    </p:anim>
                                    <p:animEffect transition="in" filter="fade">
                                      <p:cBhvr>
                                        <p:cTn id="112" dur="1000"/>
                                        <p:tgtEl>
                                          <p:spTgt spid="20"/>
                                        </p:tgtEl>
                                      </p:cBhvr>
                                    </p:animEffect>
                                  </p:childTnLst>
                                </p:cTn>
                              </p:par>
                              <p:par>
                                <p:cTn id="113" presetID="1" presetClass="entr" presetSubtype="0" fill="hold" grpId="0" nodeType="withEffect">
                                  <p:stCondLst>
                                    <p:cond delay="1800"/>
                                  </p:stCondLst>
                                  <p:childTnLst>
                                    <p:set>
                                      <p:cBhvr>
                                        <p:cTn id="114" dur="1" fill="hold">
                                          <p:stCondLst>
                                            <p:cond delay="0"/>
                                          </p:stCondLst>
                                        </p:cTn>
                                        <p:tgtEl>
                                          <p:spTgt spid="19"/>
                                        </p:tgtEl>
                                        <p:attrNameLst>
                                          <p:attrName>style.visibility</p:attrName>
                                        </p:attrNameLst>
                                      </p:cBhvr>
                                      <p:to>
                                        <p:strVal val="visible"/>
                                      </p:to>
                                    </p:set>
                                  </p:childTnLst>
                                </p:cTn>
                              </p:par>
                              <p:par>
                                <p:cTn id="115" presetID="53" presetClass="entr" presetSubtype="16" fill="hold" grpId="1" nodeType="withEffect">
                                  <p:stCondLst>
                                    <p:cond delay="1800"/>
                                  </p:stCondLst>
                                  <p:childTnLst>
                                    <p:set>
                                      <p:cBhvr>
                                        <p:cTn id="116" dur="1" fill="hold">
                                          <p:stCondLst>
                                            <p:cond delay="0"/>
                                          </p:stCondLst>
                                        </p:cTn>
                                        <p:tgtEl>
                                          <p:spTgt spid="19"/>
                                        </p:tgtEl>
                                        <p:attrNameLst>
                                          <p:attrName>style.visibility</p:attrName>
                                        </p:attrNameLst>
                                      </p:cBhvr>
                                      <p:to>
                                        <p:strVal val="visible"/>
                                      </p:to>
                                    </p:set>
                                    <p:anim calcmode="lin" valueType="num">
                                      <p:cBhvr>
                                        <p:cTn id="117" dur="1000" fill="hold"/>
                                        <p:tgtEl>
                                          <p:spTgt spid="19"/>
                                        </p:tgtEl>
                                        <p:attrNameLst>
                                          <p:attrName>ppt_w</p:attrName>
                                        </p:attrNameLst>
                                      </p:cBhvr>
                                      <p:tavLst>
                                        <p:tav tm="0">
                                          <p:val>
                                            <p:fltVal val="0"/>
                                          </p:val>
                                        </p:tav>
                                        <p:tav tm="100000">
                                          <p:val>
                                            <p:strVal val="#ppt_w"/>
                                          </p:val>
                                        </p:tav>
                                      </p:tavLst>
                                    </p:anim>
                                    <p:anim calcmode="lin" valueType="num">
                                      <p:cBhvr>
                                        <p:cTn id="118" dur="1000" fill="hold"/>
                                        <p:tgtEl>
                                          <p:spTgt spid="19"/>
                                        </p:tgtEl>
                                        <p:attrNameLst>
                                          <p:attrName>ppt_h</p:attrName>
                                        </p:attrNameLst>
                                      </p:cBhvr>
                                      <p:tavLst>
                                        <p:tav tm="0">
                                          <p:val>
                                            <p:fltVal val="0"/>
                                          </p:val>
                                        </p:tav>
                                        <p:tav tm="100000">
                                          <p:val>
                                            <p:strVal val="#ppt_h"/>
                                          </p:val>
                                        </p:tav>
                                      </p:tavLst>
                                    </p:anim>
                                    <p:animEffect transition="in" filter="fade">
                                      <p:cBhvr>
                                        <p:cTn id="119" dur="1000"/>
                                        <p:tgtEl>
                                          <p:spTgt spid="19"/>
                                        </p:tgtEl>
                                      </p:cBhvr>
                                    </p:animEffect>
                                  </p:childTnLst>
                                </p:cTn>
                              </p:par>
                              <p:par>
                                <p:cTn id="120" presetID="42" presetClass="path" presetSubtype="0" accel="50000" decel="50000" fill="hold" grpId="2" nodeType="withEffect">
                                  <p:stCondLst>
                                    <p:cond delay="1800"/>
                                  </p:stCondLst>
                                  <p:childTnLst>
                                    <p:animMotion origin="layout" path="M 3.05556E-6 2.46914E-6 L 0.59531 -0.52222 " pathEditMode="relative" rAng="0" ptsTypes="AA">
                                      <p:cBhvr>
                                        <p:cTn id="121" dur="1000" spd="-100000" fill="hold"/>
                                        <p:tgtEl>
                                          <p:spTgt spid="19"/>
                                        </p:tgtEl>
                                        <p:attrNameLst>
                                          <p:attrName>ppt_x</p:attrName>
                                          <p:attrName>ppt_y</p:attrName>
                                        </p:attrNameLst>
                                      </p:cBhvr>
                                      <p:rCtr x="29757" y="-26111"/>
                                    </p:animMotion>
                                  </p:childTnLst>
                                </p:cTn>
                              </p:par>
                              <p:par>
                                <p:cTn id="122" presetID="1" presetClass="entr" presetSubtype="0" fill="hold" nodeType="withEffect">
                                  <p:stCondLst>
                                    <p:cond delay="1800"/>
                                  </p:stCondLst>
                                  <p:childTnLst>
                                    <p:set>
                                      <p:cBhvr>
                                        <p:cTn id="123" dur="1" fill="hold">
                                          <p:stCondLst>
                                            <p:cond delay="0"/>
                                          </p:stCondLst>
                                        </p:cTn>
                                        <p:tgtEl>
                                          <p:spTgt spid="29"/>
                                        </p:tgtEl>
                                        <p:attrNameLst>
                                          <p:attrName>style.visibility</p:attrName>
                                        </p:attrNameLst>
                                      </p:cBhvr>
                                      <p:to>
                                        <p:strVal val="visible"/>
                                      </p:to>
                                    </p:set>
                                  </p:childTnLst>
                                </p:cTn>
                              </p:par>
                              <p:par>
                                <p:cTn id="124" presetID="53" presetClass="entr" presetSubtype="16" fill="hold" nodeType="withEffect">
                                  <p:stCondLst>
                                    <p:cond delay="1800"/>
                                  </p:stCondLst>
                                  <p:childTnLst>
                                    <p:set>
                                      <p:cBhvr>
                                        <p:cTn id="125" dur="1" fill="hold">
                                          <p:stCondLst>
                                            <p:cond delay="0"/>
                                          </p:stCondLst>
                                        </p:cTn>
                                        <p:tgtEl>
                                          <p:spTgt spid="29"/>
                                        </p:tgtEl>
                                        <p:attrNameLst>
                                          <p:attrName>style.visibility</p:attrName>
                                        </p:attrNameLst>
                                      </p:cBhvr>
                                      <p:to>
                                        <p:strVal val="visible"/>
                                      </p:to>
                                    </p:set>
                                    <p:anim calcmode="lin" valueType="num">
                                      <p:cBhvr>
                                        <p:cTn id="126" dur="1000" fill="hold"/>
                                        <p:tgtEl>
                                          <p:spTgt spid="29"/>
                                        </p:tgtEl>
                                        <p:attrNameLst>
                                          <p:attrName>ppt_w</p:attrName>
                                        </p:attrNameLst>
                                      </p:cBhvr>
                                      <p:tavLst>
                                        <p:tav tm="0">
                                          <p:val>
                                            <p:fltVal val="0"/>
                                          </p:val>
                                        </p:tav>
                                        <p:tav tm="100000">
                                          <p:val>
                                            <p:strVal val="#ppt_w"/>
                                          </p:val>
                                        </p:tav>
                                      </p:tavLst>
                                    </p:anim>
                                    <p:anim calcmode="lin" valueType="num">
                                      <p:cBhvr>
                                        <p:cTn id="127" dur="1000" fill="hold"/>
                                        <p:tgtEl>
                                          <p:spTgt spid="29"/>
                                        </p:tgtEl>
                                        <p:attrNameLst>
                                          <p:attrName>ppt_h</p:attrName>
                                        </p:attrNameLst>
                                      </p:cBhvr>
                                      <p:tavLst>
                                        <p:tav tm="0">
                                          <p:val>
                                            <p:fltVal val="0"/>
                                          </p:val>
                                        </p:tav>
                                        <p:tav tm="100000">
                                          <p:val>
                                            <p:strVal val="#ppt_h"/>
                                          </p:val>
                                        </p:tav>
                                      </p:tavLst>
                                    </p:anim>
                                    <p:animEffect transition="in" filter="fade">
                                      <p:cBhvr>
                                        <p:cTn id="128" dur="1000"/>
                                        <p:tgtEl>
                                          <p:spTgt spid="29"/>
                                        </p:tgtEl>
                                      </p:cBhvr>
                                    </p:animEffect>
                                  </p:childTnLst>
                                </p:cTn>
                              </p:par>
                              <p:par>
                                <p:cTn id="129" presetID="42" presetClass="path" presetSubtype="0" accel="50000" decel="50000" fill="hold" nodeType="withEffect">
                                  <p:stCondLst>
                                    <p:cond delay="1800"/>
                                  </p:stCondLst>
                                  <p:childTnLst>
                                    <p:animMotion origin="layout" path="M -8.33333E-7 4.93827E-6 L -0.69375 0.72777 " pathEditMode="relative" rAng="0" ptsTypes="AA">
                                      <p:cBhvr>
                                        <p:cTn id="130" dur="1000" spd="-100000" fill="hold"/>
                                        <p:tgtEl>
                                          <p:spTgt spid="29"/>
                                        </p:tgtEl>
                                        <p:attrNameLst>
                                          <p:attrName>ppt_x</p:attrName>
                                          <p:attrName>ppt_y</p:attrName>
                                        </p:attrNameLst>
                                      </p:cBhvr>
                                      <p:rCtr x="-34688" y="36389"/>
                                    </p:animMotion>
                                  </p:childTnLst>
                                </p:cTn>
                              </p:par>
                            </p:childTnLst>
                          </p:cTn>
                        </p:par>
                        <p:par>
                          <p:cTn id="131" fill="hold">
                            <p:stCondLst>
                              <p:cond delay="0"/>
                            </p:stCondLst>
                            <p:childTnLst>
                              <p:par>
                                <p:cTn id="132" presetID="12" presetClass="entr" presetSubtype="8" fill="hold" grpId="0" nodeType="afterEffect">
                                  <p:stCondLst>
                                    <p:cond delay="0"/>
                                  </p:stCondLst>
                                  <p:childTnLst>
                                    <p:set>
                                      <p:cBhvr>
                                        <p:cTn id="133" dur="1" fill="hold">
                                          <p:stCondLst>
                                            <p:cond delay="0"/>
                                          </p:stCondLst>
                                        </p:cTn>
                                        <p:tgtEl>
                                          <p:spTgt spid="15"/>
                                        </p:tgtEl>
                                        <p:attrNameLst>
                                          <p:attrName>style.visibility</p:attrName>
                                        </p:attrNameLst>
                                      </p:cBhvr>
                                      <p:to>
                                        <p:strVal val="visible"/>
                                      </p:to>
                                    </p:set>
                                    <p:anim calcmode="lin" valueType="num">
                                      <p:cBhvr additive="base">
                                        <p:cTn id="134" dur="500"/>
                                        <p:tgtEl>
                                          <p:spTgt spid="15"/>
                                        </p:tgtEl>
                                        <p:attrNameLst>
                                          <p:attrName>ppt_x</p:attrName>
                                        </p:attrNameLst>
                                      </p:cBhvr>
                                      <p:tavLst>
                                        <p:tav tm="0">
                                          <p:val>
                                            <p:strVal val="#ppt_x-#ppt_w*1.125000"/>
                                          </p:val>
                                        </p:tav>
                                        <p:tav tm="100000">
                                          <p:val>
                                            <p:strVal val="#ppt_x"/>
                                          </p:val>
                                        </p:tav>
                                      </p:tavLst>
                                    </p:anim>
                                    <p:animEffect transition="in" filter="wipe(right)">
                                      <p:cBhvr>
                                        <p:cTn id="135" dur="500"/>
                                        <p:tgtEl>
                                          <p:spTgt spid="15"/>
                                        </p:tgtEl>
                                      </p:cBhvr>
                                    </p:animEffect>
                                  </p:childTnLst>
                                </p:cTn>
                              </p:par>
                              <p:par>
                                <p:cTn id="136" presetID="12" presetClass="entr" presetSubtype="8" fill="hold" grpId="0" nodeType="withEffect">
                                  <p:stCondLst>
                                    <p:cond delay="0"/>
                                  </p:stCondLst>
                                  <p:childTnLst>
                                    <p:set>
                                      <p:cBhvr>
                                        <p:cTn id="137" dur="1" fill="hold">
                                          <p:stCondLst>
                                            <p:cond delay="0"/>
                                          </p:stCondLst>
                                        </p:cTn>
                                        <p:tgtEl>
                                          <p:spTgt spid="16"/>
                                        </p:tgtEl>
                                        <p:attrNameLst>
                                          <p:attrName>style.visibility</p:attrName>
                                        </p:attrNameLst>
                                      </p:cBhvr>
                                      <p:to>
                                        <p:strVal val="visible"/>
                                      </p:to>
                                    </p:set>
                                    <p:anim calcmode="lin" valueType="num">
                                      <p:cBhvr additive="base">
                                        <p:cTn id="138" dur="500"/>
                                        <p:tgtEl>
                                          <p:spTgt spid="16"/>
                                        </p:tgtEl>
                                        <p:attrNameLst>
                                          <p:attrName>ppt_x</p:attrName>
                                        </p:attrNameLst>
                                      </p:cBhvr>
                                      <p:tavLst>
                                        <p:tav tm="0">
                                          <p:val>
                                            <p:strVal val="#ppt_x-#ppt_w*1.125000"/>
                                          </p:val>
                                        </p:tav>
                                        <p:tav tm="100000">
                                          <p:val>
                                            <p:strVal val="#ppt_x"/>
                                          </p:val>
                                        </p:tav>
                                      </p:tavLst>
                                    </p:anim>
                                    <p:animEffect transition="in" filter="wipe(right)">
                                      <p:cBhvr>
                                        <p:cTn id="139" dur="500"/>
                                        <p:tgtEl>
                                          <p:spTgt spid="16"/>
                                        </p:tgtEl>
                                      </p:cBhvr>
                                    </p:animEffect>
                                  </p:childTnLst>
                                </p:cTn>
                              </p:par>
                              <p:par>
                                <p:cTn id="140" presetID="12" presetClass="entr" presetSubtype="8" fill="hold" grpId="0" nodeType="withEffect">
                                  <p:stCondLst>
                                    <p:cond delay="0"/>
                                  </p:stCondLst>
                                  <p:childTnLst>
                                    <p:set>
                                      <p:cBhvr>
                                        <p:cTn id="141" dur="1" fill="hold">
                                          <p:stCondLst>
                                            <p:cond delay="0"/>
                                          </p:stCondLst>
                                        </p:cTn>
                                        <p:tgtEl>
                                          <p:spTgt spid="17"/>
                                        </p:tgtEl>
                                        <p:attrNameLst>
                                          <p:attrName>style.visibility</p:attrName>
                                        </p:attrNameLst>
                                      </p:cBhvr>
                                      <p:to>
                                        <p:strVal val="visible"/>
                                      </p:to>
                                    </p:set>
                                    <p:anim calcmode="lin" valueType="num">
                                      <p:cBhvr additive="base">
                                        <p:cTn id="142" dur="500"/>
                                        <p:tgtEl>
                                          <p:spTgt spid="17"/>
                                        </p:tgtEl>
                                        <p:attrNameLst>
                                          <p:attrName>ppt_x</p:attrName>
                                        </p:attrNameLst>
                                      </p:cBhvr>
                                      <p:tavLst>
                                        <p:tav tm="0">
                                          <p:val>
                                            <p:strVal val="#ppt_x-#ppt_w*1.125000"/>
                                          </p:val>
                                        </p:tav>
                                        <p:tav tm="100000">
                                          <p:val>
                                            <p:strVal val="#ppt_x"/>
                                          </p:val>
                                        </p:tav>
                                      </p:tavLst>
                                    </p:anim>
                                    <p:animEffect transition="in" filter="wipe(right)">
                                      <p:cBhvr>
                                        <p:cTn id="143" dur="500"/>
                                        <p:tgtEl>
                                          <p:spTgt spid="17"/>
                                        </p:tgtEl>
                                      </p:cBhvr>
                                    </p:animEffect>
                                  </p:childTnLst>
                                </p:cTn>
                              </p:par>
                              <p:par>
                                <p:cTn id="144" presetID="12" presetClass="entr" presetSubtype="2" fill="hold" grpId="0" nodeType="withEffect">
                                  <p:stCondLst>
                                    <p:cond delay="0"/>
                                  </p:stCondLst>
                                  <p:childTnLst>
                                    <p:set>
                                      <p:cBhvr>
                                        <p:cTn id="145" dur="1" fill="hold">
                                          <p:stCondLst>
                                            <p:cond delay="0"/>
                                          </p:stCondLst>
                                        </p:cTn>
                                        <p:tgtEl>
                                          <p:spTgt spid="14"/>
                                        </p:tgtEl>
                                        <p:attrNameLst>
                                          <p:attrName>style.visibility</p:attrName>
                                        </p:attrNameLst>
                                      </p:cBhvr>
                                      <p:to>
                                        <p:strVal val="visible"/>
                                      </p:to>
                                    </p:set>
                                    <p:anim calcmode="lin" valueType="num">
                                      <p:cBhvr additive="base">
                                        <p:cTn id="146" dur="500"/>
                                        <p:tgtEl>
                                          <p:spTgt spid="14"/>
                                        </p:tgtEl>
                                        <p:attrNameLst>
                                          <p:attrName>ppt_x</p:attrName>
                                        </p:attrNameLst>
                                      </p:cBhvr>
                                      <p:tavLst>
                                        <p:tav tm="0">
                                          <p:val>
                                            <p:strVal val="#ppt_x+#ppt_w*1.125000"/>
                                          </p:val>
                                        </p:tav>
                                        <p:tav tm="100000">
                                          <p:val>
                                            <p:strVal val="#ppt_x"/>
                                          </p:val>
                                        </p:tav>
                                      </p:tavLst>
                                    </p:anim>
                                    <p:animEffect transition="in" filter="wipe(left)">
                                      <p:cBhvr>
                                        <p:cTn id="147" dur="500"/>
                                        <p:tgtEl>
                                          <p:spTgt spid="14"/>
                                        </p:tgtEl>
                                      </p:cBhvr>
                                    </p:animEffect>
                                  </p:childTnLst>
                                </p:cTn>
                              </p:par>
                              <p:par>
                                <p:cTn id="148" presetID="12" presetClass="entr" presetSubtype="2" fill="hold" grpId="0" nodeType="withEffect">
                                  <p:stCondLst>
                                    <p:cond delay="0"/>
                                  </p:stCondLst>
                                  <p:childTnLst>
                                    <p:set>
                                      <p:cBhvr>
                                        <p:cTn id="149" dur="1" fill="hold">
                                          <p:stCondLst>
                                            <p:cond delay="0"/>
                                          </p:stCondLst>
                                        </p:cTn>
                                        <p:tgtEl>
                                          <p:spTgt spid="13"/>
                                        </p:tgtEl>
                                        <p:attrNameLst>
                                          <p:attrName>style.visibility</p:attrName>
                                        </p:attrNameLst>
                                      </p:cBhvr>
                                      <p:to>
                                        <p:strVal val="visible"/>
                                      </p:to>
                                    </p:set>
                                    <p:anim calcmode="lin" valueType="num">
                                      <p:cBhvr additive="base">
                                        <p:cTn id="150" dur="500"/>
                                        <p:tgtEl>
                                          <p:spTgt spid="13"/>
                                        </p:tgtEl>
                                        <p:attrNameLst>
                                          <p:attrName>ppt_x</p:attrName>
                                        </p:attrNameLst>
                                      </p:cBhvr>
                                      <p:tavLst>
                                        <p:tav tm="0">
                                          <p:val>
                                            <p:strVal val="#ppt_x+#ppt_w*1.125000"/>
                                          </p:val>
                                        </p:tav>
                                        <p:tav tm="100000">
                                          <p:val>
                                            <p:strVal val="#ppt_x"/>
                                          </p:val>
                                        </p:tav>
                                      </p:tavLst>
                                    </p:anim>
                                    <p:animEffect transition="in" filter="wipe(left)">
                                      <p:cBhvr>
                                        <p:cTn id="151" dur="500"/>
                                        <p:tgtEl>
                                          <p:spTgt spid="13"/>
                                        </p:tgtEl>
                                      </p:cBhvr>
                                    </p:animEffect>
                                  </p:childTnLst>
                                </p:cTn>
                              </p:par>
                              <p:par>
                                <p:cTn id="152" presetID="12" presetClass="entr" presetSubtype="2" fill="hold" grpId="0" nodeType="withEffect">
                                  <p:stCondLst>
                                    <p:cond delay="0"/>
                                  </p:stCondLst>
                                  <p:childTnLst>
                                    <p:set>
                                      <p:cBhvr>
                                        <p:cTn id="153" dur="1" fill="hold">
                                          <p:stCondLst>
                                            <p:cond delay="0"/>
                                          </p:stCondLst>
                                        </p:cTn>
                                        <p:tgtEl>
                                          <p:spTgt spid="12"/>
                                        </p:tgtEl>
                                        <p:attrNameLst>
                                          <p:attrName>style.visibility</p:attrName>
                                        </p:attrNameLst>
                                      </p:cBhvr>
                                      <p:to>
                                        <p:strVal val="visible"/>
                                      </p:to>
                                    </p:set>
                                    <p:anim calcmode="lin" valueType="num">
                                      <p:cBhvr additive="base">
                                        <p:cTn id="154" dur="500"/>
                                        <p:tgtEl>
                                          <p:spTgt spid="12"/>
                                        </p:tgtEl>
                                        <p:attrNameLst>
                                          <p:attrName>ppt_x</p:attrName>
                                        </p:attrNameLst>
                                      </p:cBhvr>
                                      <p:tavLst>
                                        <p:tav tm="0">
                                          <p:val>
                                            <p:strVal val="#ppt_x+#ppt_w*1.125000"/>
                                          </p:val>
                                        </p:tav>
                                        <p:tav tm="100000">
                                          <p:val>
                                            <p:strVal val="#ppt_x"/>
                                          </p:val>
                                        </p:tav>
                                      </p:tavLst>
                                    </p:anim>
                                    <p:animEffect transition="in" filter="wipe(left)">
                                      <p:cBhvr>
                                        <p:cTn id="155" dur="500"/>
                                        <p:tgtEl>
                                          <p:spTgt spid="12"/>
                                        </p:tgtEl>
                                      </p:cBhvr>
                                    </p:animEffect>
                                  </p:childTnLst>
                                </p:cTn>
                              </p:par>
                              <p:par>
                                <p:cTn id="156" presetID="12" presetClass="entr" presetSubtype="4" fill="hold" grpId="0" nodeType="withEffect">
                                  <p:stCondLst>
                                    <p:cond delay="0"/>
                                  </p:stCondLst>
                                  <p:childTnLst>
                                    <p:set>
                                      <p:cBhvr>
                                        <p:cTn id="157" dur="1" fill="hold">
                                          <p:stCondLst>
                                            <p:cond delay="0"/>
                                          </p:stCondLst>
                                        </p:cTn>
                                        <p:tgtEl>
                                          <p:spTgt spid="11"/>
                                        </p:tgtEl>
                                        <p:attrNameLst>
                                          <p:attrName>style.visibility</p:attrName>
                                        </p:attrNameLst>
                                      </p:cBhvr>
                                      <p:to>
                                        <p:strVal val="visible"/>
                                      </p:to>
                                    </p:set>
                                    <p:anim calcmode="lin" valueType="num">
                                      <p:cBhvr additive="base">
                                        <p:cTn id="158" dur="500"/>
                                        <p:tgtEl>
                                          <p:spTgt spid="11"/>
                                        </p:tgtEl>
                                        <p:attrNameLst>
                                          <p:attrName>ppt_y</p:attrName>
                                        </p:attrNameLst>
                                      </p:cBhvr>
                                      <p:tavLst>
                                        <p:tav tm="0">
                                          <p:val>
                                            <p:strVal val="#ppt_y+#ppt_h*1.125000"/>
                                          </p:val>
                                        </p:tav>
                                        <p:tav tm="100000">
                                          <p:val>
                                            <p:strVal val="#ppt_y"/>
                                          </p:val>
                                        </p:tav>
                                      </p:tavLst>
                                    </p:anim>
                                    <p:animEffect transition="in" filter="wipe(up)">
                                      <p:cBhvr>
                                        <p:cTn id="159" dur="500"/>
                                        <p:tgtEl>
                                          <p:spTgt spid="11"/>
                                        </p:tgtEl>
                                      </p:cBhvr>
                                    </p:animEffect>
                                  </p:childTnLst>
                                </p:cTn>
                              </p:par>
                              <p:par>
                                <p:cTn id="160" presetID="12" presetClass="entr" presetSubtype="1" fill="hold" grpId="0" nodeType="withEffect">
                                  <p:stCondLst>
                                    <p:cond delay="0"/>
                                  </p:stCondLst>
                                  <p:childTnLst>
                                    <p:set>
                                      <p:cBhvr>
                                        <p:cTn id="161" dur="1" fill="hold">
                                          <p:stCondLst>
                                            <p:cond delay="0"/>
                                          </p:stCondLst>
                                        </p:cTn>
                                        <p:tgtEl>
                                          <p:spTgt spid="7"/>
                                        </p:tgtEl>
                                        <p:attrNameLst>
                                          <p:attrName>style.visibility</p:attrName>
                                        </p:attrNameLst>
                                      </p:cBhvr>
                                      <p:to>
                                        <p:strVal val="visible"/>
                                      </p:to>
                                    </p:set>
                                    <p:anim calcmode="lin" valueType="num">
                                      <p:cBhvr additive="base">
                                        <p:cTn id="162" dur="500"/>
                                        <p:tgtEl>
                                          <p:spTgt spid="7"/>
                                        </p:tgtEl>
                                        <p:attrNameLst>
                                          <p:attrName>ppt_y</p:attrName>
                                        </p:attrNameLst>
                                      </p:cBhvr>
                                      <p:tavLst>
                                        <p:tav tm="0">
                                          <p:val>
                                            <p:strVal val="#ppt_y-#ppt_h*1.125000"/>
                                          </p:val>
                                        </p:tav>
                                        <p:tav tm="100000">
                                          <p:val>
                                            <p:strVal val="#ppt_y"/>
                                          </p:val>
                                        </p:tav>
                                      </p:tavLst>
                                    </p:anim>
                                    <p:animEffect transition="in" filter="wipe(down)">
                                      <p:cBhvr>
                                        <p:cTn id="163" dur="500"/>
                                        <p:tgtEl>
                                          <p:spTgt spid="7"/>
                                        </p:tgtEl>
                                      </p:cBhvr>
                                    </p:animEffect>
                                  </p:childTnLst>
                                </p:cTn>
                              </p:par>
                              <p:par>
                                <p:cTn id="164" presetID="12" presetClass="entr" presetSubtype="2" fill="hold" grpId="0" nodeType="withEffect">
                                  <p:stCondLst>
                                    <p:cond delay="0"/>
                                  </p:stCondLst>
                                  <p:childTnLst>
                                    <p:set>
                                      <p:cBhvr>
                                        <p:cTn id="165" dur="1" fill="hold">
                                          <p:stCondLst>
                                            <p:cond delay="0"/>
                                          </p:stCondLst>
                                        </p:cTn>
                                        <p:tgtEl>
                                          <p:spTgt spid="6"/>
                                        </p:tgtEl>
                                        <p:attrNameLst>
                                          <p:attrName>style.visibility</p:attrName>
                                        </p:attrNameLst>
                                      </p:cBhvr>
                                      <p:to>
                                        <p:strVal val="visible"/>
                                      </p:to>
                                    </p:set>
                                    <p:anim calcmode="lin" valueType="num">
                                      <p:cBhvr additive="base">
                                        <p:cTn id="166" dur="500"/>
                                        <p:tgtEl>
                                          <p:spTgt spid="6"/>
                                        </p:tgtEl>
                                        <p:attrNameLst>
                                          <p:attrName>ppt_x</p:attrName>
                                        </p:attrNameLst>
                                      </p:cBhvr>
                                      <p:tavLst>
                                        <p:tav tm="0">
                                          <p:val>
                                            <p:strVal val="#ppt_x+#ppt_w*1.125000"/>
                                          </p:val>
                                        </p:tav>
                                        <p:tav tm="100000">
                                          <p:val>
                                            <p:strVal val="#ppt_x"/>
                                          </p:val>
                                        </p:tav>
                                      </p:tavLst>
                                    </p:anim>
                                    <p:animEffect transition="in" filter="wipe(left)">
                                      <p:cBhvr>
                                        <p:cTn id="167" dur="500"/>
                                        <p:tgtEl>
                                          <p:spTgt spid="6"/>
                                        </p:tgtEl>
                                      </p:cBhvr>
                                    </p:animEffect>
                                  </p:childTnLst>
                                </p:cTn>
                              </p:par>
                              <p:par>
                                <p:cTn id="168" presetID="12" presetClass="entr" presetSubtype="8" fill="hold" grpId="0" nodeType="withEffect">
                                  <p:stCondLst>
                                    <p:cond delay="0"/>
                                  </p:stCondLst>
                                  <p:childTnLst>
                                    <p:set>
                                      <p:cBhvr>
                                        <p:cTn id="169" dur="1" fill="hold">
                                          <p:stCondLst>
                                            <p:cond delay="0"/>
                                          </p:stCondLst>
                                        </p:cTn>
                                        <p:tgtEl>
                                          <p:spTgt spid="10"/>
                                        </p:tgtEl>
                                        <p:attrNameLst>
                                          <p:attrName>style.visibility</p:attrName>
                                        </p:attrNameLst>
                                      </p:cBhvr>
                                      <p:to>
                                        <p:strVal val="visible"/>
                                      </p:to>
                                    </p:set>
                                    <p:anim calcmode="lin" valueType="num">
                                      <p:cBhvr additive="base">
                                        <p:cTn id="170" dur="500"/>
                                        <p:tgtEl>
                                          <p:spTgt spid="10"/>
                                        </p:tgtEl>
                                        <p:attrNameLst>
                                          <p:attrName>ppt_x</p:attrName>
                                        </p:attrNameLst>
                                      </p:cBhvr>
                                      <p:tavLst>
                                        <p:tav tm="0">
                                          <p:val>
                                            <p:strVal val="#ppt_x-#ppt_w*1.125000"/>
                                          </p:val>
                                        </p:tav>
                                        <p:tav tm="100000">
                                          <p:val>
                                            <p:strVal val="#ppt_x"/>
                                          </p:val>
                                        </p:tav>
                                      </p:tavLst>
                                    </p:anim>
                                    <p:animEffect transition="in" filter="wipe(right)">
                                      <p:cBhvr>
                                        <p:cTn id="171" dur="500"/>
                                        <p:tgtEl>
                                          <p:spTgt spid="10"/>
                                        </p:tgtEl>
                                      </p:cBhvr>
                                    </p:animEffect>
                                  </p:childTnLst>
                                </p:cTn>
                              </p:par>
                              <p:par>
                                <p:cTn id="172" presetID="12" presetClass="entr" presetSubtype="8" fill="hold" grpId="0" nodeType="withEffect">
                                  <p:stCondLst>
                                    <p:cond delay="0"/>
                                  </p:stCondLst>
                                  <p:childTnLst>
                                    <p:set>
                                      <p:cBhvr>
                                        <p:cTn id="173" dur="1" fill="hold">
                                          <p:stCondLst>
                                            <p:cond delay="0"/>
                                          </p:stCondLst>
                                        </p:cTn>
                                        <p:tgtEl>
                                          <p:spTgt spid="9"/>
                                        </p:tgtEl>
                                        <p:attrNameLst>
                                          <p:attrName>style.visibility</p:attrName>
                                        </p:attrNameLst>
                                      </p:cBhvr>
                                      <p:to>
                                        <p:strVal val="visible"/>
                                      </p:to>
                                    </p:set>
                                    <p:anim calcmode="lin" valueType="num">
                                      <p:cBhvr additive="base">
                                        <p:cTn id="174" dur="500"/>
                                        <p:tgtEl>
                                          <p:spTgt spid="9"/>
                                        </p:tgtEl>
                                        <p:attrNameLst>
                                          <p:attrName>ppt_x</p:attrName>
                                        </p:attrNameLst>
                                      </p:cBhvr>
                                      <p:tavLst>
                                        <p:tav tm="0">
                                          <p:val>
                                            <p:strVal val="#ppt_x-#ppt_w*1.125000"/>
                                          </p:val>
                                        </p:tav>
                                        <p:tav tm="100000">
                                          <p:val>
                                            <p:strVal val="#ppt_x"/>
                                          </p:val>
                                        </p:tav>
                                      </p:tavLst>
                                    </p:anim>
                                    <p:animEffect transition="in" filter="wipe(right)">
                                      <p:cBhvr>
                                        <p:cTn id="175" dur="500"/>
                                        <p:tgtEl>
                                          <p:spTgt spid="9"/>
                                        </p:tgtEl>
                                      </p:cBhvr>
                                    </p:animEffect>
                                  </p:childTnLst>
                                </p:cTn>
                              </p:par>
                              <p:par>
                                <p:cTn id="176" presetID="12" presetClass="entr" presetSubtype="8" fill="hold" grpId="0" nodeType="withEffect">
                                  <p:stCondLst>
                                    <p:cond delay="0"/>
                                  </p:stCondLst>
                                  <p:childTnLst>
                                    <p:set>
                                      <p:cBhvr>
                                        <p:cTn id="177" dur="1" fill="hold">
                                          <p:stCondLst>
                                            <p:cond delay="0"/>
                                          </p:stCondLst>
                                        </p:cTn>
                                        <p:tgtEl>
                                          <p:spTgt spid="8"/>
                                        </p:tgtEl>
                                        <p:attrNameLst>
                                          <p:attrName>style.visibility</p:attrName>
                                        </p:attrNameLst>
                                      </p:cBhvr>
                                      <p:to>
                                        <p:strVal val="visible"/>
                                      </p:to>
                                    </p:set>
                                    <p:anim calcmode="lin" valueType="num">
                                      <p:cBhvr additive="base">
                                        <p:cTn id="178" dur="500"/>
                                        <p:tgtEl>
                                          <p:spTgt spid="8"/>
                                        </p:tgtEl>
                                        <p:attrNameLst>
                                          <p:attrName>ppt_x</p:attrName>
                                        </p:attrNameLst>
                                      </p:cBhvr>
                                      <p:tavLst>
                                        <p:tav tm="0">
                                          <p:val>
                                            <p:strVal val="#ppt_x-#ppt_w*1.125000"/>
                                          </p:val>
                                        </p:tav>
                                        <p:tav tm="100000">
                                          <p:val>
                                            <p:strVal val="#ppt_x"/>
                                          </p:val>
                                        </p:tav>
                                      </p:tavLst>
                                    </p:anim>
                                    <p:animEffect transition="in" filter="wipe(right)">
                                      <p:cBhvr>
                                        <p:cTn id="179" dur="500"/>
                                        <p:tgtEl>
                                          <p:spTgt spid="8"/>
                                        </p:tgtEl>
                                      </p:cBhvr>
                                    </p:animEffect>
                                  </p:childTnLst>
                                </p:cTn>
                              </p:par>
                              <p:par>
                                <p:cTn id="180" presetID="12" presetClass="entr" presetSubtype="2" fill="hold" grpId="0" nodeType="withEffect">
                                  <p:stCondLst>
                                    <p:cond delay="0"/>
                                  </p:stCondLst>
                                  <p:childTnLst>
                                    <p:set>
                                      <p:cBhvr>
                                        <p:cTn id="181" dur="1" fill="hold">
                                          <p:stCondLst>
                                            <p:cond delay="0"/>
                                          </p:stCondLst>
                                        </p:cTn>
                                        <p:tgtEl>
                                          <p:spTgt spid="5"/>
                                        </p:tgtEl>
                                        <p:attrNameLst>
                                          <p:attrName>style.visibility</p:attrName>
                                        </p:attrNameLst>
                                      </p:cBhvr>
                                      <p:to>
                                        <p:strVal val="visible"/>
                                      </p:to>
                                    </p:set>
                                    <p:anim calcmode="lin" valueType="num">
                                      <p:cBhvr additive="base">
                                        <p:cTn id="182" dur="500"/>
                                        <p:tgtEl>
                                          <p:spTgt spid="5"/>
                                        </p:tgtEl>
                                        <p:attrNameLst>
                                          <p:attrName>ppt_x</p:attrName>
                                        </p:attrNameLst>
                                      </p:cBhvr>
                                      <p:tavLst>
                                        <p:tav tm="0">
                                          <p:val>
                                            <p:strVal val="#ppt_x+#ppt_w*1.125000"/>
                                          </p:val>
                                        </p:tav>
                                        <p:tav tm="100000">
                                          <p:val>
                                            <p:strVal val="#ppt_x"/>
                                          </p:val>
                                        </p:tav>
                                      </p:tavLst>
                                    </p:anim>
                                    <p:animEffect transition="in" filter="wipe(left)">
                                      <p:cBhvr>
                                        <p:cTn id="183" dur="500"/>
                                        <p:tgtEl>
                                          <p:spTgt spid="5"/>
                                        </p:tgtEl>
                                      </p:cBhvr>
                                    </p:animEffect>
                                  </p:childTnLst>
                                </p:cTn>
                              </p:par>
                              <p:par>
                                <p:cTn id="184" presetID="12" presetClass="entr" presetSubtype="2" fill="hold" grpId="0" nodeType="withEffect">
                                  <p:stCondLst>
                                    <p:cond delay="0"/>
                                  </p:stCondLst>
                                  <p:childTnLst>
                                    <p:set>
                                      <p:cBhvr>
                                        <p:cTn id="185" dur="1" fill="hold">
                                          <p:stCondLst>
                                            <p:cond delay="0"/>
                                          </p:stCondLst>
                                        </p:cTn>
                                        <p:tgtEl>
                                          <p:spTgt spid="4"/>
                                        </p:tgtEl>
                                        <p:attrNameLst>
                                          <p:attrName>style.visibility</p:attrName>
                                        </p:attrNameLst>
                                      </p:cBhvr>
                                      <p:to>
                                        <p:strVal val="visible"/>
                                      </p:to>
                                    </p:set>
                                    <p:anim calcmode="lin" valueType="num">
                                      <p:cBhvr additive="base">
                                        <p:cTn id="186" dur="500"/>
                                        <p:tgtEl>
                                          <p:spTgt spid="4"/>
                                        </p:tgtEl>
                                        <p:attrNameLst>
                                          <p:attrName>ppt_x</p:attrName>
                                        </p:attrNameLst>
                                      </p:cBhvr>
                                      <p:tavLst>
                                        <p:tav tm="0">
                                          <p:val>
                                            <p:strVal val="#ppt_x+#ppt_w*1.125000"/>
                                          </p:val>
                                        </p:tav>
                                        <p:tav tm="100000">
                                          <p:val>
                                            <p:strVal val="#ppt_x"/>
                                          </p:val>
                                        </p:tav>
                                      </p:tavLst>
                                    </p:anim>
                                    <p:animEffect transition="in" filter="wipe(left)">
                                      <p:cBhvr>
                                        <p:cTn id="187" dur="500"/>
                                        <p:tgtEl>
                                          <p:spTgt spid="4"/>
                                        </p:tgtEl>
                                      </p:cBhvr>
                                    </p:animEffect>
                                  </p:childTnLst>
                                </p:cTn>
                              </p:par>
                            </p:childTnLst>
                          </p:cTn>
                        </p:par>
                        <p:par>
                          <p:cTn id="188" fill="hold">
                            <p:stCondLst>
                              <p:cond delay="500"/>
                            </p:stCondLst>
                            <p:childTnLst>
                              <p:par>
                                <p:cTn id="189" presetID="18" presetClass="entr" presetSubtype="12" fill="hold" grpId="0" nodeType="afterEffect">
                                  <p:stCondLst>
                                    <p:cond delay="0"/>
                                  </p:stCondLst>
                                  <p:childTnLst>
                                    <p:set>
                                      <p:cBhvr>
                                        <p:cTn id="190" dur="1" fill="hold">
                                          <p:stCondLst>
                                            <p:cond delay="0"/>
                                          </p:stCondLst>
                                        </p:cTn>
                                        <p:tgtEl>
                                          <p:spTgt spid="18"/>
                                        </p:tgtEl>
                                        <p:attrNameLst>
                                          <p:attrName>style.visibility</p:attrName>
                                        </p:attrNameLst>
                                      </p:cBhvr>
                                      <p:to>
                                        <p:strVal val="visible"/>
                                      </p:to>
                                    </p:set>
                                    <p:animEffect transition="in" filter="strips(downLeft)">
                                      <p:cBhvr>
                                        <p:cTn id="19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animBg="1"/>
      <p:bldP spid="19" grpId="1" animBg="1"/>
      <p:bldP spid="19" grpId="2" animBg="1"/>
      <p:bldP spid="20" grpId="0" animBg="1"/>
      <p:bldP spid="20" grpId="1" animBg="1"/>
      <p:bldP spid="20" grpId="2" animBg="1"/>
      <p:bldP spid="24" grpId="0" animBg="1"/>
      <p:bldP spid="24" grpId="1" animBg="1"/>
      <p:bldP spid="24" grpId="2" animBg="1"/>
      <p:bldP spid="25" grpId="0" animBg="1"/>
      <p:bldP spid="25" grpId="1" animBg="1"/>
      <p:bldP spid="25" grpId="2" animBg="1"/>
      <p:bldP spid="26" grpId="0" animBg="1"/>
      <p:bldP spid="26" grpId="1" animBg="1"/>
      <p:bldP spid="26" grpId="2" animBg="1"/>
      <p:bldP spid="27" grpId="0" animBg="1"/>
      <p:bldP spid="27" grpId="1" animBg="1"/>
      <p:bldP spid="27" grpId="2" animBg="1"/>
      <p:bldP spid="28" grpId="0" animBg="1"/>
      <p:bldP spid="28" grpId="1" animBg="1"/>
      <p:bldP spid="28" grpId="2"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6"/>
          <p:cNvSpPr txBox="1"/>
          <p:nvPr/>
        </p:nvSpPr>
        <p:spPr>
          <a:xfrm>
            <a:off x="1251284" y="1305355"/>
            <a:ext cx="9933287" cy="584775"/>
          </a:xfrm>
          <a:prstGeom prst="rect">
            <a:avLst/>
          </a:prstGeom>
          <a:noFill/>
        </p:spPr>
        <p:txBody>
          <a:bodyPr wrap="square" rtlCol="0">
            <a:spAutoFit/>
          </a:bodyPr>
          <a:lstStyle/>
          <a:p>
            <a:r>
              <a:rPr lang="zh-CN" altLang="en-US" sz="1600" dirty="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rPr>
              <a:t>请您添加文字内容，内容详尽简要清晰足够表达标题，准确无误。添加文字内容，内容详尽简要清晰。请您添加文字内容，内容详尽简要清晰足够表达标题，准确无误。添加文字内容，内容详尽简要清晰。</a:t>
            </a:r>
            <a:endParaRPr lang="en-US" altLang="zh-CN" sz="1600" dirty="0">
              <a:solidFill>
                <a:prstClr val="black"/>
              </a:solidFill>
              <a:latin typeface="微软雅黑" panose="020B0503020204020204" pitchFamily="34" charset="-122"/>
              <a:ea typeface="微软雅黑" panose="020B0503020204020204" pitchFamily="34" charset="-122"/>
              <a:cs typeface="方正兰亭细黑_GBK_M" panose="02010600010101010101" pitchFamily="2" charset="2"/>
            </a:endParaRPr>
          </a:p>
        </p:txBody>
      </p:sp>
      <p:sp>
        <p:nvSpPr>
          <p:cNvPr id="5" name="五角星 4"/>
          <p:cNvSpPr/>
          <p:nvPr/>
        </p:nvSpPr>
        <p:spPr>
          <a:xfrm>
            <a:off x="4652434" y="2937934"/>
            <a:ext cx="2887133" cy="2887133"/>
          </a:xfrm>
          <a:prstGeom prst="star5">
            <a:avLst/>
          </a:prstGeom>
          <a:noFill/>
          <a:ln w="76200">
            <a:solidFill>
              <a:srgbClr val="004B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6" name="组合 5"/>
          <p:cNvGrpSpPr/>
          <p:nvPr/>
        </p:nvGrpSpPr>
        <p:grpSpPr>
          <a:xfrm>
            <a:off x="5283531" y="3759200"/>
            <a:ext cx="1624939" cy="1624939"/>
            <a:chOff x="3962648" y="2819400"/>
            <a:chExt cx="1218704" cy="1218704"/>
          </a:xfrm>
        </p:grpSpPr>
        <p:grpSp>
          <p:nvGrpSpPr>
            <p:cNvPr id="7" name="组合 6"/>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10" name="椭圆 9"/>
              <p:cNvSpPr/>
              <p:nvPr/>
            </p:nvSpPr>
            <p:spPr>
              <a:xfrm>
                <a:off x="392113" y="760413"/>
                <a:ext cx="3825873" cy="3825873"/>
              </a:xfrm>
              <a:prstGeom prst="ellipse">
                <a:avLst/>
              </a:prstGeom>
              <a:gradFill>
                <a:gsLst>
                  <a:gs pos="100000">
                    <a:srgbClr val="004B7D"/>
                  </a:gs>
                  <a:gs pos="0">
                    <a:srgbClr val="4BAF3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8" name="TextBox 55"/>
            <p:cNvSpPr txBox="1"/>
            <p:nvPr/>
          </p:nvSpPr>
          <p:spPr>
            <a:xfrm>
              <a:off x="4163625" y="3179065"/>
              <a:ext cx="830997" cy="438581"/>
            </a:xfrm>
            <a:prstGeom prst="rect">
              <a:avLst/>
            </a:prstGeom>
            <a:noFill/>
          </p:spPr>
          <p:txBody>
            <a:bodyPr wrap="none" rtlCol="0">
              <a:spAutoFit/>
            </a:bodyPr>
            <a:lstStyle/>
            <a:p>
              <a:r>
                <a:rPr lang="zh-CN" altLang="en-US" sz="3200" spc="400" dirty="0">
                  <a:gradFill>
                    <a:gsLst>
                      <a:gs pos="0">
                        <a:prstClr val="white"/>
                      </a:gs>
                      <a:gs pos="51000">
                        <a:prstClr val="white">
                          <a:lumMod val="95000"/>
                        </a:prstClr>
                      </a:gs>
                      <a:gs pos="100000">
                        <a:prstClr val="white">
                          <a:lumMod val="75000"/>
                        </a:prstClr>
                      </a:gs>
                    </a:gsLst>
                    <a:lin ang="18900000" scaled="0"/>
                  </a:gradFill>
                  <a:latin typeface="微软雅黑" panose="020B0503020204020204" pitchFamily="34" charset="-122"/>
                  <a:ea typeface="微软雅黑" panose="020B0503020204020204" pitchFamily="34" charset="-122"/>
                </a:rPr>
                <a:t>标题</a:t>
              </a:r>
              <a:endParaRPr lang="zh-CN" altLang="en-US" sz="3200" spc="400" dirty="0">
                <a:gradFill>
                  <a:gsLst>
                    <a:gs pos="0">
                      <a:prstClr val="white"/>
                    </a:gs>
                    <a:gs pos="51000">
                      <a:prstClr val="white">
                        <a:lumMod val="95000"/>
                      </a:prstClr>
                    </a:gs>
                    <a:gs pos="100000">
                      <a:prstClr val="white">
                        <a:lumMod val="75000"/>
                      </a:prstClr>
                    </a:gs>
                  </a:gsLst>
                  <a:lin ang="18900000" scaled="0"/>
                </a:gradFill>
                <a:latin typeface="微软雅黑" panose="020B0503020204020204" pitchFamily="34" charset="-122"/>
                <a:ea typeface="微软雅黑" panose="020B0503020204020204" pitchFamily="34" charset="-122"/>
              </a:endParaRPr>
            </a:p>
          </p:txBody>
        </p:sp>
      </p:grpSp>
      <p:sp>
        <p:nvSpPr>
          <p:cNvPr id="11" name="椭圆 10"/>
          <p:cNvSpPr/>
          <p:nvPr/>
        </p:nvSpPr>
        <p:spPr>
          <a:xfrm>
            <a:off x="3982105" y="3578582"/>
            <a:ext cx="946852" cy="946852"/>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5622575" y="2249315"/>
            <a:ext cx="946852" cy="946852"/>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3" name="椭圆 12"/>
          <p:cNvSpPr/>
          <p:nvPr/>
        </p:nvSpPr>
        <p:spPr>
          <a:xfrm>
            <a:off x="7282041" y="3578582"/>
            <a:ext cx="946852" cy="946852"/>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4" name="椭圆 13"/>
          <p:cNvSpPr/>
          <p:nvPr/>
        </p:nvSpPr>
        <p:spPr>
          <a:xfrm>
            <a:off x="6626582" y="5502673"/>
            <a:ext cx="946852" cy="946852"/>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5" name="椭圆 14"/>
          <p:cNvSpPr/>
          <p:nvPr/>
        </p:nvSpPr>
        <p:spPr>
          <a:xfrm>
            <a:off x="4635439" y="5485739"/>
            <a:ext cx="946852" cy="946852"/>
          </a:xfrm>
          <a:prstGeom prst="ellipse">
            <a:avLst/>
          </a:prstGeom>
          <a:gradFill>
            <a:gsLst>
              <a:gs pos="100000">
                <a:srgbClr val="004B7D"/>
              </a:gs>
              <a:gs pos="0">
                <a:srgbClr val="4BAF3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6" name="TextBox 78"/>
          <p:cNvSpPr txBox="1"/>
          <p:nvPr/>
        </p:nvSpPr>
        <p:spPr>
          <a:xfrm>
            <a:off x="3652346" y="2589913"/>
            <a:ext cx="1415772" cy="461665"/>
          </a:xfrm>
          <a:prstGeom prst="rect">
            <a:avLst/>
          </a:prstGeom>
          <a:noFill/>
        </p:spPr>
        <p:txBody>
          <a:bodyPr wrap="none" rtlCol="0">
            <a:spAutoFit/>
          </a:bodyPr>
          <a:lstStyle/>
          <a:p>
            <a:r>
              <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添加标题</a:t>
            </a:r>
            <a:endPar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sp>
        <p:nvSpPr>
          <p:cNvPr id="17" name="TextBox 79"/>
          <p:cNvSpPr txBox="1"/>
          <p:nvPr/>
        </p:nvSpPr>
        <p:spPr>
          <a:xfrm>
            <a:off x="8376828" y="3781074"/>
            <a:ext cx="1415772" cy="461665"/>
          </a:xfrm>
          <a:prstGeom prst="rect">
            <a:avLst/>
          </a:prstGeom>
          <a:noFill/>
        </p:spPr>
        <p:txBody>
          <a:bodyPr wrap="none" rtlCol="0">
            <a:spAutoFit/>
          </a:bodyPr>
          <a:lstStyle/>
          <a:p>
            <a:r>
              <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添加标题</a:t>
            </a:r>
            <a:endPar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sp>
        <p:nvSpPr>
          <p:cNvPr id="18" name="TextBox 80"/>
          <p:cNvSpPr txBox="1"/>
          <p:nvPr/>
        </p:nvSpPr>
        <p:spPr>
          <a:xfrm>
            <a:off x="7728784" y="5679077"/>
            <a:ext cx="1415772" cy="461665"/>
          </a:xfrm>
          <a:prstGeom prst="rect">
            <a:avLst/>
          </a:prstGeom>
          <a:noFill/>
        </p:spPr>
        <p:txBody>
          <a:bodyPr wrap="none" rtlCol="0">
            <a:spAutoFit/>
          </a:bodyPr>
          <a:lstStyle/>
          <a:p>
            <a:r>
              <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添加标题</a:t>
            </a:r>
            <a:endPar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sp>
        <p:nvSpPr>
          <p:cNvPr id="19" name="TextBox 81"/>
          <p:cNvSpPr txBox="1"/>
          <p:nvPr/>
        </p:nvSpPr>
        <p:spPr>
          <a:xfrm>
            <a:off x="2019328" y="3889058"/>
            <a:ext cx="1415772" cy="461665"/>
          </a:xfrm>
          <a:prstGeom prst="rect">
            <a:avLst/>
          </a:prstGeom>
          <a:noFill/>
        </p:spPr>
        <p:txBody>
          <a:bodyPr wrap="none" rtlCol="0">
            <a:spAutoFit/>
          </a:bodyPr>
          <a:lstStyle/>
          <a:p>
            <a:r>
              <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添加标题</a:t>
            </a:r>
            <a:endPar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sp>
        <p:nvSpPr>
          <p:cNvPr id="20" name="TextBox 82"/>
          <p:cNvSpPr txBox="1"/>
          <p:nvPr/>
        </p:nvSpPr>
        <p:spPr>
          <a:xfrm>
            <a:off x="2622629" y="5780677"/>
            <a:ext cx="1415772" cy="461665"/>
          </a:xfrm>
          <a:prstGeom prst="rect">
            <a:avLst/>
          </a:prstGeom>
          <a:noFill/>
        </p:spPr>
        <p:txBody>
          <a:bodyPr wrap="none" rtlCol="0">
            <a:spAutoFit/>
          </a:bodyPr>
          <a:lstStyle/>
          <a:p>
            <a:r>
              <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添加标题</a:t>
            </a:r>
            <a:endParaRPr lang="zh-CN" altLang="en-US" sz="2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568465" y="233770"/>
            <a:ext cx="2040416" cy="400110"/>
            <a:chOff x="378543" y="233770"/>
            <a:chExt cx="2040416" cy="400110"/>
          </a:xfrm>
        </p:grpSpPr>
        <p:sp>
          <p:nvSpPr>
            <p:cNvPr id="29"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30" name="组合 37"/>
            <p:cNvGrpSpPr/>
            <p:nvPr/>
          </p:nvGrpSpPr>
          <p:grpSpPr bwMode="auto">
            <a:xfrm rot="8400000">
              <a:off x="378543" y="364450"/>
              <a:ext cx="164225" cy="245348"/>
              <a:chOff x="0" y="0"/>
              <a:chExt cx="213756" cy="427512"/>
            </a:xfrm>
          </p:grpSpPr>
          <p:sp>
            <p:nvSpPr>
              <p:cNvPr id="31"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32"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upRight)">
                                      <p:cBhvr>
                                        <p:cTn id="7" dur="500"/>
                                        <p:tgtEl>
                                          <p:spTgt spid="4"/>
                                        </p:tgtEl>
                                      </p:cBhvr>
                                    </p:animEffect>
                                  </p:childTnLst>
                                </p:cTn>
                              </p:par>
                            </p:childTnLst>
                          </p:cTn>
                        </p:par>
                        <p:par>
                          <p:cTn id="8" fill="hold">
                            <p:stCondLst>
                              <p:cond delay="500"/>
                            </p:stCondLst>
                            <p:childTnLst>
                              <p:par>
                                <p:cTn id="9" presetID="53" presetClass="entr" presetSubtype="52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anim calcmode="lin" valueType="num">
                                      <p:cBhvr>
                                        <p:cTn id="14" dur="500" fill="hold"/>
                                        <p:tgtEl>
                                          <p:spTgt spid="6"/>
                                        </p:tgtEl>
                                        <p:attrNameLst>
                                          <p:attrName>ppt_x</p:attrName>
                                        </p:attrNameLst>
                                      </p:cBhvr>
                                      <p:tavLst>
                                        <p:tav tm="0">
                                          <p:val>
                                            <p:fltVal val="0.5"/>
                                          </p:val>
                                        </p:tav>
                                        <p:tav tm="100000">
                                          <p:val>
                                            <p:strVal val="#ppt_x"/>
                                          </p:val>
                                        </p:tav>
                                      </p:tavLst>
                                    </p:anim>
                                    <p:anim calcmode="lin" valueType="num">
                                      <p:cBhvr>
                                        <p:cTn id="15" dur="500" fill="hold"/>
                                        <p:tgtEl>
                                          <p:spTgt spid="6"/>
                                        </p:tgtEl>
                                        <p:attrNameLst>
                                          <p:attrName>ppt_y</p:attrName>
                                        </p:attrNameLst>
                                      </p:cBhvr>
                                      <p:tavLst>
                                        <p:tav tm="0">
                                          <p:val>
                                            <p:fltVal val="0.5"/>
                                          </p:val>
                                        </p:tav>
                                        <p:tav tm="100000">
                                          <p:val>
                                            <p:strVal val="#ppt_y"/>
                                          </p:val>
                                        </p:tav>
                                      </p:tavLst>
                                    </p:anim>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2300"/>
                            </p:stCondLst>
                            <p:childTnLst>
                              <p:par>
                                <p:cTn id="49" presetID="12" presetClass="entr" presetSubtype="2"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p:tgtEl>
                                          <p:spTgt spid="16"/>
                                        </p:tgtEl>
                                        <p:attrNameLst>
                                          <p:attrName>ppt_x</p:attrName>
                                        </p:attrNameLst>
                                      </p:cBhvr>
                                      <p:tavLst>
                                        <p:tav tm="0">
                                          <p:val>
                                            <p:strVal val="#ppt_x+#ppt_w*1.125000"/>
                                          </p:val>
                                        </p:tav>
                                        <p:tav tm="100000">
                                          <p:val>
                                            <p:strVal val="#ppt_x"/>
                                          </p:val>
                                        </p:tav>
                                      </p:tavLst>
                                    </p:anim>
                                    <p:animEffect transition="in" filter="wipe(left)">
                                      <p:cBhvr>
                                        <p:cTn id="52" dur="500"/>
                                        <p:tgtEl>
                                          <p:spTgt spid="16"/>
                                        </p:tgtEl>
                                      </p:cBhvr>
                                    </p:animEffect>
                                  </p:childTnLst>
                                </p:cTn>
                              </p:par>
                              <p:par>
                                <p:cTn id="53" presetID="12" presetClass="entr" presetSubtype="2"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ppt_x</p:attrName>
                                        </p:attrNameLst>
                                      </p:cBhvr>
                                      <p:tavLst>
                                        <p:tav tm="0">
                                          <p:val>
                                            <p:strVal val="#ppt_x+#ppt_w*1.125000"/>
                                          </p:val>
                                        </p:tav>
                                        <p:tav tm="100000">
                                          <p:val>
                                            <p:strVal val="#ppt_x"/>
                                          </p:val>
                                        </p:tav>
                                      </p:tavLst>
                                    </p:anim>
                                    <p:animEffect transition="in" filter="wipe(left)">
                                      <p:cBhvr>
                                        <p:cTn id="56" dur="500"/>
                                        <p:tgtEl>
                                          <p:spTgt spid="19"/>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p:tgtEl>
                                          <p:spTgt spid="20"/>
                                        </p:tgtEl>
                                        <p:attrNameLst>
                                          <p:attrName>ppt_x</p:attrName>
                                        </p:attrNameLst>
                                      </p:cBhvr>
                                      <p:tavLst>
                                        <p:tav tm="0">
                                          <p:val>
                                            <p:strVal val="#ppt_x+#ppt_w*1.125000"/>
                                          </p:val>
                                        </p:tav>
                                        <p:tav tm="100000">
                                          <p:val>
                                            <p:strVal val="#ppt_x"/>
                                          </p:val>
                                        </p:tav>
                                      </p:tavLst>
                                    </p:anim>
                                    <p:animEffect transition="in" filter="wipe(left)">
                                      <p:cBhvr>
                                        <p:cTn id="60" dur="500"/>
                                        <p:tgtEl>
                                          <p:spTgt spid="20"/>
                                        </p:tgtEl>
                                      </p:cBhvr>
                                    </p:animEffect>
                                  </p:childTnLst>
                                </p:cTn>
                              </p:par>
                              <p:par>
                                <p:cTn id="61" presetID="12" presetClass="entr" presetSubtype="8"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p:tgtEl>
                                          <p:spTgt spid="17"/>
                                        </p:tgtEl>
                                        <p:attrNameLst>
                                          <p:attrName>ppt_x</p:attrName>
                                        </p:attrNameLst>
                                      </p:cBhvr>
                                      <p:tavLst>
                                        <p:tav tm="0">
                                          <p:val>
                                            <p:strVal val="#ppt_x-#ppt_w*1.125000"/>
                                          </p:val>
                                        </p:tav>
                                        <p:tav tm="100000">
                                          <p:val>
                                            <p:strVal val="#ppt_x"/>
                                          </p:val>
                                        </p:tav>
                                      </p:tavLst>
                                    </p:anim>
                                    <p:animEffect transition="in" filter="wipe(right)">
                                      <p:cBhvr>
                                        <p:cTn id="64" dur="500"/>
                                        <p:tgtEl>
                                          <p:spTgt spid="17"/>
                                        </p:tgtEl>
                                      </p:cBhvr>
                                    </p:animEffect>
                                  </p:childTnLst>
                                </p:cTn>
                              </p:par>
                              <p:par>
                                <p:cTn id="65" presetID="12" presetClass="entr" presetSubtype="8"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p:tgtEl>
                                          <p:spTgt spid="18"/>
                                        </p:tgtEl>
                                        <p:attrNameLst>
                                          <p:attrName>ppt_x</p:attrName>
                                        </p:attrNameLst>
                                      </p:cBhvr>
                                      <p:tavLst>
                                        <p:tav tm="0">
                                          <p:val>
                                            <p:strVal val="#ppt_x-#ppt_w*1.125000"/>
                                          </p:val>
                                        </p:tav>
                                        <p:tav tm="100000">
                                          <p:val>
                                            <p:strVal val="#ppt_x"/>
                                          </p:val>
                                        </p:tav>
                                      </p:tavLst>
                                    </p:anim>
                                    <p:animEffect transition="in" filter="wipe(right)">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1" grpId="0" animBg="1"/>
      <p:bldP spid="12" grpId="0" animBg="1"/>
      <p:bldP spid="13" grpId="0" animBg="1"/>
      <p:bldP spid="14" grpId="0" animBg="1"/>
      <p:bldP spid="15" grpId="0" animBg="1"/>
      <p:bldP spid="16" grpId="0"/>
      <p:bldP spid="17" grpId="0"/>
      <p:bldP spid="18" grpId="0"/>
      <p:bldP spid="19"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615421"/>
            <a:ext cx="12192000" cy="3681695"/>
          </a:xfrm>
          <a:prstGeom prst="rect">
            <a:avLst/>
          </a:prstGeom>
          <a:gradFill>
            <a:gsLst>
              <a:gs pos="0">
                <a:srgbClr val="004B7D"/>
              </a:gs>
              <a:gs pos="100000">
                <a:srgbClr val="4BAF3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五边形 13"/>
          <p:cNvSpPr/>
          <p:nvPr/>
        </p:nvSpPr>
        <p:spPr>
          <a:xfrm>
            <a:off x="0" y="1467823"/>
            <a:ext cx="2770496" cy="3998794"/>
          </a:xfrm>
          <a:prstGeom prst="homePlate">
            <a:avLst>
              <a:gd name="adj" fmla="val 19951"/>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五边形 15"/>
          <p:cNvSpPr/>
          <p:nvPr/>
        </p:nvSpPr>
        <p:spPr>
          <a:xfrm flipH="1">
            <a:off x="9420000" y="1467823"/>
            <a:ext cx="2772000" cy="3998794"/>
          </a:xfrm>
          <a:prstGeom prst="homePlate">
            <a:avLst>
              <a:gd name="adj" fmla="val 19951"/>
            </a:avLst>
          </a:prstGeom>
          <a:blipFill dpi="0" rotWithShape="1">
            <a:blip r:embed="rId1" cstate="screen"/>
            <a:srcRect/>
            <a:stretch>
              <a:fillRect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9" name="组合 18"/>
          <p:cNvGrpSpPr/>
          <p:nvPr/>
        </p:nvGrpSpPr>
        <p:grpSpPr>
          <a:xfrm>
            <a:off x="3673293" y="2460558"/>
            <a:ext cx="5576775" cy="1823107"/>
            <a:chOff x="3673293" y="2460558"/>
            <a:chExt cx="5576775" cy="1823107"/>
          </a:xfrm>
        </p:grpSpPr>
        <p:sp>
          <p:nvSpPr>
            <p:cNvPr id="3" name="文本框 15"/>
            <p:cNvSpPr txBox="1"/>
            <p:nvPr/>
          </p:nvSpPr>
          <p:spPr>
            <a:xfrm flipH="1">
              <a:off x="4626575" y="2460558"/>
              <a:ext cx="3394476" cy="1015663"/>
            </a:xfrm>
            <a:prstGeom prst="rect">
              <a:avLst/>
            </a:prstGeom>
            <a:noFill/>
          </p:spPr>
          <p:txBody>
            <a:bodyPr wrap="square" lIns="91440" tIns="45720" rIns="91440" bIns="45720" rtlCol="0">
              <a:spAutoFit/>
            </a:bodyPr>
            <a:lstStyle/>
            <a:p>
              <a:r>
                <a:rPr lang="zh-CN" altLang="en-US" sz="60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工作回顾</a:t>
              </a:r>
              <a:endParaRPr lang="zh-CN" altLang="en-US" sz="60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4" name="文本框 15"/>
            <p:cNvSpPr txBox="1"/>
            <p:nvPr/>
          </p:nvSpPr>
          <p:spPr>
            <a:xfrm flipH="1">
              <a:off x="3673293" y="3637334"/>
              <a:ext cx="5576775" cy="646331"/>
            </a:xfrm>
            <a:prstGeom prst="rect">
              <a:avLst/>
            </a:prstGeom>
            <a:noFill/>
          </p:spPr>
          <p:txBody>
            <a:bodyPr wrap="square" lIns="91440" tIns="45720" rIns="91440" bIns="45720" rtlCol="0">
              <a:spAutoFit/>
            </a:bodyPr>
            <a:lstStyle/>
            <a:p>
              <a:r>
                <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点击输入章节概述文字内容，用几句话简单描述本章节主要内容，让读者一目了然即将讲述的内容。</a:t>
              </a:r>
              <a:endParaRPr lang="zh-CN" altLang="en-US"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grpSp>
      <p:grpSp>
        <p:nvGrpSpPr>
          <p:cNvPr id="5" name="组合 4"/>
          <p:cNvGrpSpPr>
            <a:grpSpLocks noChangeAspect="1"/>
          </p:cNvGrpSpPr>
          <p:nvPr/>
        </p:nvGrpSpPr>
        <p:grpSpPr>
          <a:xfrm>
            <a:off x="2070157" y="2789274"/>
            <a:ext cx="1530399" cy="1355891"/>
            <a:chOff x="1670304" y="4166997"/>
            <a:chExt cx="1368000" cy="1212010"/>
          </a:xfrm>
        </p:grpSpPr>
        <p:grpSp>
          <p:nvGrpSpPr>
            <p:cNvPr id="6" name="组合 5"/>
            <p:cNvGrpSpPr/>
            <p:nvPr/>
          </p:nvGrpSpPr>
          <p:grpSpPr>
            <a:xfrm>
              <a:off x="1670304" y="4166997"/>
              <a:ext cx="1368000" cy="1212010"/>
              <a:chOff x="3295851" y="2263221"/>
              <a:chExt cx="2643765" cy="2343151"/>
            </a:xfrm>
          </p:grpSpPr>
          <p:sp>
            <p:nvSpPr>
              <p:cNvPr id="8" name="Freeform 5"/>
              <p:cNvSpPr/>
              <p:nvPr/>
            </p:nvSpPr>
            <p:spPr bwMode="auto">
              <a:xfrm rot="10800000">
                <a:off x="3295851"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913765"/>
                <a:endParaRPr lang="zh-CN" altLang="en-US">
                  <a:solidFill>
                    <a:srgbClr val="00B0F0"/>
                  </a:solidFill>
                </a:endParaRPr>
              </a:p>
            </p:txBody>
          </p:sp>
          <p:sp>
            <p:nvSpPr>
              <p:cNvPr id="9"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4B7D"/>
              </a:solidFill>
              <a:ln w="25400">
                <a:noFill/>
              </a:ln>
              <a:effectLst>
                <a:innerShdw blurRad="63500" dist="25400" dir="2700000">
                  <a:prstClr val="black">
                    <a:alpha val="49000"/>
                  </a:prstClr>
                </a:innerShdw>
              </a:effectLst>
            </p:spPr>
            <p:txBody>
              <a:bodyPr vert="horz" wrap="square" lIns="91440" tIns="45720" rIns="91440" bIns="45720" numCol="1" anchor="t" anchorCtr="0" compatLnSpc="1"/>
              <a:lstStyle/>
              <a:p>
                <a:pPr defTabSz="913765"/>
                <a:endParaRPr lang="zh-CN" altLang="en-US">
                  <a:solidFill>
                    <a:srgbClr val="00B0F0"/>
                  </a:solidFill>
                </a:endParaRPr>
              </a:p>
            </p:txBody>
          </p:sp>
        </p:grpSp>
        <p:sp>
          <p:nvSpPr>
            <p:cNvPr id="7" name="任意多边形 6"/>
            <p:cNvSpPr>
              <a:spLocks noChangeArrowheads="1"/>
            </p:cNvSpPr>
            <p:nvPr/>
          </p:nvSpPr>
          <p:spPr bwMode="auto">
            <a:xfrm>
              <a:off x="2039121" y="4474313"/>
              <a:ext cx="630442" cy="613472"/>
            </a:xfrm>
            <a:custGeom>
              <a:avLst/>
              <a:gdLst>
                <a:gd name="connsiteX0" fmla="*/ 374977 w 630442"/>
                <a:gd name="connsiteY0" fmla="*/ 215043 h 613472"/>
                <a:gd name="connsiteX1" fmla="*/ 414060 w 630442"/>
                <a:gd name="connsiteY1" fmla="*/ 220184 h 613472"/>
                <a:gd name="connsiteX2" fmla="*/ 442857 w 630442"/>
                <a:gd name="connsiteY2" fmla="*/ 276735 h 613472"/>
                <a:gd name="connsiteX3" fmla="*/ 379091 w 630442"/>
                <a:gd name="connsiteY3" fmla="*/ 593422 h 613472"/>
                <a:gd name="connsiteX4" fmla="*/ 355436 w 630442"/>
                <a:gd name="connsiteY4" fmla="*/ 611930 h 613472"/>
                <a:gd name="connsiteX5" fmla="*/ 277272 w 630442"/>
                <a:gd name="connsiteY5" fmla="*/ 611930 h 613472"/>
                <a:gd name="connsiteX6" fmla="*/ 252588 w 630442"/>
                <a:gd name="connsiteY6" fmla="*/ 593422 h 613472"/>
                <a:gd name="connsiteX7" fmla="*/ 186765 w 630442"/>
                <a:gd name="connsiteY7" fmla="*/ 275707 h 613472"/>
                <a:gd name="connsiteX8" fmla="*/ 217620 w 630442"/>
                <a:gd name="connsiteY8" fmla="*/ 220184 h 613472"/>
                <a:gd name="connsiteX9" fmla="*/ 257730 w 630442"/>
                <a:gd name="connsiteY9" fmla="*/ 216071 h 613472"/>
                <a:gd name="connsiteX10" fmla="*/ 282028 w 630442"/>
                <a:gd name="connsiteY10" fmla="*/ 284174 h 613472"/>
                <a:gd name="connsiteX11" fmla="*/ 292541 w 630442"/>
                <a:gd name="connsiteY11" fmla="*/ 313638 h 613472"/>
                <a:gd name="connsiteX12" fmla="*/ 305171 w 630442"/>
                <a:gd name="connsiteY12" fmla="*/ 249154 h 613472"/>
                <a:gd name="connsiteX13" fmla="*/ 325934 w 630442"/>
                <a:gd name="connsiteY13" fmla="*/ 249154 h 613472"/>
                <a:gd name="connsiteX14" fmla="*/ 338418 w 630442"/>
                <a:gd name="connsiteY14" fmla="*/ 314609 h 613472"/>
                <a:gd name="connsiteX15" fmla="*/ 340491 w 630442"/>
                <a:gd name="connsiteY15" fmla="*/ 308963 h 613472"/>
                <a:gd name="connsiteX16" fmla="*/ 374977 w 630442"/>
                <a:gd name="connsiteY16" fmla="*/ 215043 h 613472"/>
                <a:gd name="connsiteX17" fmla="*/ 294790 w 630442"/>
                <a:gd name="connsiteY17" fmla="*/ 211619 h 613472"/>
                <a:gd name="connsiteX18" fmla="*/ 334833 w 630442"/>
                <a:gd name="connsiteY18" fmla="*/ 211619 h 613472"/>
                <a:gd name="connsiteX19" fmla="*/ 325592 w 630442"/>
                <a:gd name="connsiteY19" fmla="*/ 245446 h 613472"/>
                <a:gd name="connsiteX20" fmla="*/ 305058 w 630442"/>
                <a:gd name="connsiteY20" fmla="*/ 245446 h 613472"/>
                <a:gd name="connsiteX21" fmla="*/ 294790 w 630442"/>
                <a:gd name="connsiteY21" fmla="*/ 211619 h 613472"/>
                <a:gd name="connsiteX22" fmla="*/ 504644 w 630442"/>
                <a:gd name="connsiteY22" fmla="*/ 193539 h 613472"/>
                <a:gd name="connsiteX23" fmla="*/ 539496 w 630442"/>
                <a:gd name="connsiteY23" fmla="*/ 193539 h 613472"/>
                <a:gd name="connsiteX24" fmla="*/ 538383 w 630442"/>
                <a:gd name="connsiteY24" fmla="*/ 196055 h 613472"/>
                <a:gd name="connsiteX25" fmla="*/ 538753 w 630442"/>
                <a:gd name="connsiteY25" fmla="*/ 196055 h 613472"/>
                <a:gd name="connsiteX26" fmla="*/ 530411 w 630442"/>
                <a:gd name="connsiteY26" fmla="*/ 223942 h 613472"/>
                <a:gd name="connsiteX27" fmla="*/ 526049 w 630442"/>
                <a:gd name="connsiteY27" fmla="*/ 223942 h 613472"/>
                <a:gd name="connsiteX28" fmla="*/ 525065 w 630442"/>
                <a:gd name="connsiteY28" fmla="*/ 226167 h 613472"/>
                <a:gd name="connsiteX29" fmla="*/ 531338 w 630442"/>
                <a:gd name="connsiteY29" fmla="*/ 226167 h 613472"/>
                <a:gd name="connsiteX30" fmla="*/ 541787 w 630442"/>
                <a:gd name="connsiteY30" fmla="*/ 280774 h 613472"/>
                <a:gd name="connsiteX31" fmla="*/ 543081 w 630442"/>
                <a:gd name="connsiteY31" fmla="*/ 277218 h 613472"/>
                <a:gd name="connsiteX32" fmla="*/ 571637 w 630442"/>
                <a:gd name="connsiteY32" fmla="*/ 198730 h 613472"/>
                <a:gd name="connsiteX33" fmla="*/ 604567 w 630442"/>
                <a:gd name="connsiteY33" fmla="*/ 202844 h 613472"/>
                <a:gd name="connsiteX34" fmla="*/ 629265 w 630442"/>
                <a:gd name="connsiteY34" fmla="*/ 250155 h 613472"/>
                <a:gd name="connsiteX35" fmla="*/ 575754 w 630442"/>
                <a:gd name="connsiteY35" fmla="*/ 513451 h 613472"/>
                <a:gd name="connsiteX36" fmla="*/ 556201 w 630442"/>
                <a:gd name="connsiteY36" fmla="*/ 528878 h 613472"/>
                <a:gd name="connsiteX37" fmla="*/ 490342 w 630442"/>
                <a:gd name="connsiteY37" fmla="*/ 528878 h 613472"/>
                <a:gd name="connsiteX38" fmla="*/ 470789 w 630442"/>
                <a:gd name="connsiteY38" fmla="*/ 513451 h 613472"/>
                <a:gd name="connsiteX39" fmla="*/ 441976 w 630442"/>
                <a:gd name="connsiteY39" fmla="*/ 400316 h 613472"/>
                <a:gd name="connsiteX40" fmla="*/ 444034 w 630442"/>
                <a:gd name="connsiteY40" fmla="*/ 391059 h 613472"/>
                <a:gd name="connsiteX41" fmla="*/ 462557 w 630442"/>
                <a:gd name="connsiteY41" fmla="*/ 281010 h 613472"/>
                <a:gd name="connsiteX42" fmla="*/ 454324 w 630442"/>
                <a:gd name="connsiteY42" fmla="*/ 225471 h 613472"/>
                <a:gd name="connsiteX43" fmla="*/ 432714 w 630442"/>
                <a:gd name="connsiteY43" fmla="*/ 205930 h 613472"/>
                <a:gd name="connsiteX44" fmla="*/ 440947 w 630442"/>
                <a:gd name="connsiteY44" fmla="*/ 202844 h 613472"/>
                <a:gd name="connsiteX45" fmla="*/ 473877 w 630442"/>
                <a:gd name="connsiteY45" fmla="*/ 199759 h 613472"/>
                <a:gd name="connsiteX46" fmla="*/ 494281 w 630442"/>
                <a:gd name="connsiteY46" fmla="*/ 256599 h 613472"/>
                <a:gd name="connsiteX47" fmla="*/ 503306 w 630442"/>
                <a:gd name="connsiteY47" fmla="*/ 281740 h 613472"/>
                <a:gd name="connsiteX48" fmla="*/ 514283 w 630442"/>
                <a:gd name="connsiteY48" fmla="*/ 226167 h 613472"/>
                <a:gd name="connsiteX49" fmla="*/ 519703 w 630442"/>
                <a:gd name="connsiteY49" fmla="*/ 226167 h 613472"/>
                <a:gd name="connsiteX50" fmla="*/ 518676 w 630442"/>
                <a:gd name="connsiteY50" fmla="*/ 223942 h 613472"/>
                <a:gd name="connsiteX51" fmla="*/ 513726 w 630442"/>
                <a:gd name="connsiteY51" fmla="*/ 223942 h 613472"/>
                <a:gd name="connsiteX52" fmla="*/ 505384 w 630442"/>
                <a:gd name="connsiteY52" fmla="*/ 196055 h 613472"/>
                <a:gd name="connsiteX53" fmla="*/ 505805 w 630442"/>
                <a:gd name="connsiteY53" fmla="*/ 196055 h 613472"/>
                <a:gd name="connsiteX54" fmla="*/ 90870 w 630442"/>
                <a:gd name="connsiteY54" fmla="*/ 193539 h 613472"/>
                <a:gd name="connsiteX55" fmla="*/ 124980 w 630442"/>
                <a:gd name="connsiteY55" fmla="*/ 193539 h 613472"/>
                <a:gd name="connsiteX56" fmla="*/ 123819 w 630442"/>
                <a:gd name="connsiteY56" fmla="*/ 196055 h 613472"/>
                <a:gd name="connsiteX57" fmla="*/ 124980 w 630442"/>
                <a:gd name="connsiteY57" fmla="*/ 196055 h 613472"/>
                <a:gd name="connsiteX58" fmla="*/ 124981 w 630442"/>
                <a:gd name="connsiteY58" fmla="*/ 196055 h 613472"/>
                <a:gd name="connsiteX59" fmla="*/ 116712 w 630442"/>
                <a:gd name="connsiteY59" fmla="*/ 223942 h 613472"/>
                <a:gd name="connsiteX60" fmla="*/ 116711 w 630442"/>
                <a:gd name="connsiteY60" fmla="*/ 223942 h 613472"/>
                <a:gd name="connsiteX61" fmla="*/ 110948 w 630442"/>
                <a:gd name="connsiteY61" fmla="*/ 223942 h 613472"/>
                <a:gd name="connsiteX62" fmla="*/ 109921 w 630442"/>
                <a:gd name="connsiteY62" fmla="*/ 226167 h 613472"/>
                <a:gd name="connsiteX63" fmla="*/ 116823 w 630442"/>
                <a:gd name="connsiteY63" fmla="*/ 226167 h 613472"/>
                <a:gd name="connsiteX64" fmla="*/ 127132 w 630442"/>
                <a:gd name="connsiteY64" fmla="*/ 281832 h 613472"/>
                <a:gd name="connsiteX65" fmla="*/ 128852 w 630442"/>
                <a:gd name="connsiteY65" fmla="*/ 277218 h 613472"/>
                <a:gd name="connsiteX66" fmla="*/ 158110 w 630442"/>
                <a:gd name="connsiteY66" fmla="*/ 198730 h 613472"/>
                <a:gd name="connsiteX67" fmla="*/ 191161 w 630442"/>
                <a:gd name="connsiteY67" fmla="*/ 202844 h 613472"/>
                <a:gd name="connsiteX68" fmla="*/ 198391 w 630442"/>
                <a:gd name="connsiteY68" fmla="*/ 205930 h 613472"/>
                <a:gd name="connsiteX69" fmla="*/ 176701 w 630442"/>
                <a:gd name="connsiteY69" fmla="*/ 225471 h 613472"/>
                <a:gd name="connsiteX70" fmla="*/ 167406 w 630442"/>
                <a:gd name="connsiteY70" fmla="*/ 279982 h 613472"/>
                <a:gd name="connsiteX71" fmla="*/ 184964 w 630442"/>
                <a:gd name="connsiteY71" fmla="*/ 380774 h 613472"/>
                <a:gd name="connsiteX72" fmla="*/ 189096 w 630442"/>
                <a:gd name="connsiteY72" fmla="*/ 401344 h 613472"/>
                <a:gd name="connsiteX73" fmla="*/ 161209 w 630442"/>
                <a:gd name="connsiteY73" fmla="*/ 513451 h 613472"/>
                <a:gd name="connsiteX74" fmla="*/ 141585 w 630442"/>
                <a:gd name="connsiteY74" fmla="*/ 528878 h 613472"/>
                <a:gd name="connsiteX75" fmla="*/ 76516 w 630442"/>
                <a:gd name="connsiteY75" fmla="*/ 528878 h 613472"/>
                <a:gd name="connsiteX76" fmla="*/ 55859 w 630442"/>
                <a:gd name="connsiteY76" fmla="*/ 513451 h 613472"/>
                <a:gd name="connsiteX77" fmla="*/ 1118 w 630442"/>
                <a:gd name="connsiteY77" fmla="*/ 249127 h 613472"/>
                <a:gd name="connsiteX78" fmla="*/ 26939 w 630442"/>
                <a:gd name="connsiteY78" fmla="*/ 202844 h 613472"/>
                <a:gd name="connsiteX79" fmla="*/ 59990 w 630442"/>
                <a:gd name="connsiteY79" fmla="*/ 199759 h 613472"/>
                <a:gd name="connsiteX80" fmla="*/ 80034 w 630442"/>
                <a:gd name="connsiteY80" fmla="*/ 256599 h 613472"/>
                <a:gd name="connsiteX81" fmla="*/ 88792 w 630442"/>
                <a:gd name="connsiteY81" fmla="*/ 281436 h 613472"/>
                <a:gd name="connsiteX82" fmla="*/ 99027 w 630442"/>
                <a:gd name="connsiteY82" fmla="*/ 226167 h 613472"/>
                <a:gd name="connsiteX83" fmla="*/ 104674 w 630442"/>
                <a:gd name="connsiteY83" fmla="*/ 226167 h 613472"/>
                <a:gd name="connsiteX84" fmla="*/ 103733 w 630442"/>
                <a:gd name="connsiteY84" fmla="*/ 223942 h 613472"/>
                <a:gd name="connsiteX85" fmla="*/ 99139 w 630442"/>
                <a:gd name="connsiteY85" fmla="*/ 223942 h 613472"/>
                <a:gd name="connsiteX86" fmla="*/ 99139 w 630442"/>
                <a:gd name="connsiteY86" fmla="*/ 223942 h 613472"/>
                <a:gd name="connsiteX87" fmla="*/ 90870 w 630442"/>
                <a:gd name="connsiteY87" fmla="*/ 196055 h 613472"/>
                <a:gd name="connsiteX88" fmla="*/ 91935 w 630442"/>
                <a:gd name="connsiteY88" fmla="*/ 196055 h 613472"/>
                <a:gd name="connsiteX89" fmla="*/ 522440 w 630442"/>
                <a:gd name="connsiteY89" fmla="*/ 20763 h 613472"/>
                <a:gd name="connsiteX90" fmla="*/ 601784 w 630442"/>
                <a:gd name="connsiteY90" fmla="*/ 99365 h 613472"/>
                <a:gd name="connsiteX91" fmla="*/ 522440 w 630442"/>
                <a:gd name="connsiteY91" fmla="*/ 177967 h 613472"/>
                <a:gd name="connsiteX92" fmla="*/ 443096 w 630442"/>
                <a:gd name="connsiteY92" fmla="*/ 99365 h 613472"/>
                <a:gd name="connsiteX93" fmla="*/ 522440 w 630442"/>
                <a:gd name="connsiteY93" fmla="*/ 20763 h 613472"/>
                <a:gd name="connsiteX94" fmla="*/ 107554 w 630442"/>
                <a:gd name="connsiteY94" fmla="*/ 20763 h 613472"/>
                <a:gd name="connsiteX95" fmla="*/ 186527 w 630442"/>
                <a:gd name="connsiteY95" fmla="*/ 99365 h 613472"/>
                <a:gd name="connsiteX96" fmla="*/ 107554 w 630442"/>
                <a:gd name="connsiteY96" fmla="*/ 177967 h 613472"/>
                <a:gd name="connsiteX97" fmla="*/ 28581 w 630442"/>
                <a:gd name="connsiteY97" fmla="*/ 99365 h 613472"/>
                <a:gd name="connsiteX98" fmla="*/ 107554 w 630442"/>
                <a:gd name="connsiteY98" fmla="*/ 20763 h 613472"/>
                <a:gd name="connsiteX99" fmla="*/ 314812 w 630442"/>
                <a:gd name="connsiteY99" fmla="*/ 0 h 613472"/>
                <a:gd name="connsiteX100" fmla="*/ 409728 w 630442"/>
                <a:gd name="connsiteY100" fmla="*/ 95287 h 613472"/>
                <a:gd name="connsiteX101" fmla="*/ 314812 w 630442"/>
                <a:gd name="connsiteY101" fmla="*/ 190574 h 613472"/>
                <a:gd name="connsiteX102" fmla="*/ 219896 w 630442"/>
                <a:gd name="connsiteY102" fmla="*/ 95287 h 613472"/>
                <a:gd name="connsiteX103" fmla="*/ 314812 w 630442"/>
                <a:gd name="connsiteY103" fmla="*/ 0 h 61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30442" h="613472">
                  <a:moveTo>
                    <a:pt x="374977" y="215043"/>
                  </a:moveTo>
                  <a:cubicBezTo>
                    <a:pt x="380120" y="216071"/>
                    <a:pt x="408917" y="219156"/>
                    <a:pt x="414060" y="220184"/>
                  </a:cubicBezTo>
                  <a:cubicBezTo>
                    <a:pt x="435658" y="224297"/>
                    <a:pt x="449028" y="247946"/>
                    <a:pt x="442857" y="276735"/>
                  </a:cubicBezTo>
                  <a:cubicBezTo>
                    <a:pt x="422288" y="372358"/>
                    <a:pt x="412003" y="500884"/>
                    <a:pt x="379091" y="593422"/>
                  </a:cubicBezTo>
                  <a:cubicBezTo>
                    <a:pt x="374977" y="602676"/>
                    <a:pt x="363664" y="611930"/>
                    <a:pt x="355436" y="611930"/>
                  </a:cubicBezTo>
                  <a:cubicBezTo>
                    <a:pt x="323553" y="613986"/>
                    <a:pt x="308126" y="613986"/>
                    <a:pt x="277272" y="611930"/>
                  </a:cubicBezTo>
                  <a:cubicBezTo>
                    <a:pt x="268015" y="611930"/>
                    <a:pt x="256702" y="602676"/>
                    <a:pt x="252588" y="593422"/>
                  </a:cubicBezTo>
                  <a:cubicBezTo>
                    <a:pt x="219676" y="499856"/>
                    <a:pt x="207335" y="371330"/>
                    <a:pt x="186765" y="275707"/>
                  </a:cubicBezTo>
                  <a:cubicBezTo>
                    <a:pt x="180594" y="246918"/>
                    <a:pt x="196021" y="224297"/>
                    <a:pt x="217620" y="220184"/>
                  </a:cubicBezTo>
                  <a:cubicBezTo>
                    <a:pt x="222762" y="219156"/>
                    <a:pt x="251559" y="217100"/>
                    <a:pt x="257730" y="216071"/>
                  </a:cubicBezTo>
                  <a:cubicBezTo>
                    <a:pt x="257730" y="216071"/>
                    <a:pt x="257730" y="216071"/>
                    <a:pt x="282028" y="284174"/>
                  </a:cubicBezTo>
                  <a:lnTo>
                    <a:pt x="292541" y="313638"/>
                  </a:lnTo>
                  <a:lnTo>
                    <a:pt x="305171" y="249154"/>
                  </a:lnTo>
                  <a:lnTo>
                    <a:pt x="325934" y="249154"/>
                  </a:lnTo>
                  <a:lnTo>
                    <a:pt x="338418" y="314609"/>
                  </a:lnTo>
                  <a:lnTo>
                    <a:pt x="340491" y="308963"/>
                  </a:lnTo>
                  <a:cubicBezTo>
                    <a:pt x="348880" y="286118"/>
                    <a:pt x="360064" y="255657"/>
                    <a:pt x="374977" y="215043"/>
                  </a:cubicBezTo>
                  <a:close/>
                  <a:moveTo>
                    <a:pt x="294790" y="211619"/>
                  </a:moveTo>
                  <a:cubicBezTo>
                    <a:pt x="308138" y="210594"/>
                    <a:pt x="321485" y="210594"/>
                    <a:pt x="334833" y="211619"/>
                  </a:cubicBezTo>
                  <a:cubicBezTo>
                    <a:pt x="334833" y="211619"/>
                    <a:pt x="334833" y="211619"/>
                    <a:pt x="325592" y="245446"/>
                  </a:cubicBezTo>
                  <a:lnTo>
                    <a:pt x="305058" y="245446"/>
                  </a:lnTo>
                  <a:cubicBezTo>
                    <a:pt x="305058" y="245446"/>
                    <a:pt x="305058" y="245446"/>
                    <a:pt x="294790" y="211619"/>
                  </a:cubicBezTo>
                  <a:close/>
                  <a:moveTo>
                    <a:pt x="504644" y="193539"/>
                  </a:moveTo>
                  <a:lnTo>
                    <a:pt x="539496" y="193539"/>
                  </a:lnTo>
                  <a:lnTo>
                    <a:pt x="538383" y="196055"/>
                  </a:lnTo>
                  <a:lnTo>
                    <a:pt x="538753" y="196055"/>
                  </a:lnTo>
                  <a:cubicBezTo>
                    <a:pt x="538753" y="196055"/>
                    <a:pt x="538753" y="196055"/>
                    <a:pt x="530411" y="223942"/>
                  </a:cubicBezTo>
                  <a:lnTo>
                    <a:pt x="526049" y="223942"/>
                  </a:lnTo>
                  <a:lnTo>
                    <a:pt x="525065" y="226167"/>
                  </a:lnTo>
                  <a:lnTo>
                    <a:pt x="531338" y="226167"/>
                  </a:lnTo>
                  <a:lnTo>
                    <a:pt x="541787" y="280774"/>
                  </a:lnTo>
                  <a:lnTo>
                    <a:pt x="543081" y="277218"/>
                  </a:lnTo>
                  <a:cubicBezTo>
                    <a:pt x="550027" y="258126"/>
                    <a:pt x="559289" y="232671"/>
                    <a:pt x="571637" y="198730"/>
                  </a:cubicBezTo>
                  <a:cubicBezTo>
                    <a:pt x="576783" y="199759"/>
                    <a:pt x="600451" y="201816"/>
                    <a:pt x="604567" y="202844"/>
                  </a:cubicBezTo>
                  <a:cubicBezTo>
                    <a:pt x="622061" y="206958"/>
                    <a:pt x="634410" y="226500"/>
                    <a:pt x="629265" y="250155"/>
                  </a:cubicBezTo>
                  <a:cubicBezTo>
                    <a:pt x="611771" y="329350"/>
                    <a:pt x="603538" y="436313"/>
                    <a:pt x="575754" y="513451"/>
                  </a:cubicBezTo>
                  <a:cubicBezTo>
                    <a:pt x="572666" y="521679"/>
                    <a:pt x="563405" y="528878"/>
                    <a:pt x="556201" y="528878"/>
                  </a:cubicBezTo>
                  <a:cubicBezTo>
                    <a:pt x="529446" y="530935"/>
                    <a:pt x="517097" y="530935"/>
                    <a:pt x="490342" y="528878"/>
                  </a:cubicBezTo>
                  <a:cubicBezTo>
                    <a:pt x="483138" y="528878"/>
                    <a:pt x="473877" y="521679"/>
                    <a:pt x="470789" y="513451"/>
                  </a:cubicBezTo>
                  <a:cubicBezTo>
                    <a:pt x="458441" y="479510"/>
                    <a:pt x="450208" y="440427"/>
                    <a:pt x="441976" y="400316"/>
                  </a:cubicBezTo>
                  <a:cubicBezTo>
                    <a:pt x="443005" y="397230"/>
                    <a:pt x="443005" y="394145"/>
                    <a:pt x="444034" y="391059"/>
                  </a:cubicBezTo>
                  <a:cubicBezTo>
                    <a:pt x="450208" y="351977"/>
                    <a:pt x="455353" y="314951"/>
                    <a:pt x="462557" y="281010"/>
                  </a:cubicBezTo>
                  <a:cubicBezTo>
                    <a:pt x="467702" y="260440"/>
                    <a:pt x="464615" y="240899"/>
                    <a:pt x="454324" y="225471"/>
                  </a:cubicBezTo>
                  <a:cubicBezTo>
                    <a:pt x="448150" y="216215"/>
                    <a:pt x="441976" y="210044"/>
                    <a:pt x="432714" y="205930"/>
                  </a:cubicBezTo>
                  <a:cubicBezTo>
                    <a:pt x="435801" y="204901"/>
                    <a:pt x="438888" y="203873"/>
                    <a:pt x="440947" y="202844"/>
                  </a:cubicBezTo>
                  <a:cubicBezTo>
                    <a:pt x="445063" y="201816"/>
                    <a:pt x="469760" y="200787"/>
                    <a:pt x="473877" y="199759"/>
                  </a:cubicBezTo>
                  <a:cubicBezTo>
                    <a:pt x="473877" y="199759"/>
                    <a:pt x="473877" y="199759"/>
                    <a:pt x="494281" y="256599"/>
                  </a:cubicBezTo>
                  <a:lnTo>
                    <a:pt x="503306" y="281740"/>
                  </a:lnTo>
                  <a:lnTo>
                    <a:pt x="514283" y="226167"/>
                  </a:lnTo>
                  <a:lnTo>
                    <a:pt x="519703" y="226167"/>
                  </a:lnTo>
                  <a:lnTo>
                    <a:pt x="518676" y="223942"/>
                  </a:lnTo>
                  <a:lnTo>
                    <a:pt x="513726" y="223942"/>
                  </a:lnTo>
                  <a:cubicBezTo>
                    <a:pt x="513726" y="223942"/>
                    <a:pt x="513726" y="223942"/>
                    <a:pt x="505384" y="196055"/>
                  </a:cubicBezTo>
                  <a:lnTo>
                    <a:pt x="505805" y="196055"/>
                  </a:lnTo>
                  <a:close/>
                  <a:moveTo>
                    <a:pt x="90870" y="193539"/>
                  </a:moveTo>
                  <a:lnTo>
                    <a:pt x="124980" y="193539"/>
                  </a:lnTo>
                  <a:lnTo>
                    <a:pt x="123819" y="196055"/>
                  </a:lnTo>
                  <a:lnTo>
                    <a:pt x="124980" y="196055"/>
                  </a:lnTo>
                  <a:lnTo>
                    <a:pt x="124981" y="196055"/>
                  </a:lnTo>
                  <a:cubicBezTo>
                    <a:pt x="124981" y="196055"/>
                    <a:pt x="124981" y="196055"/>
                    <a:pt x="116712" y="223942"/>
                  </a:cubicBezTo>
                  <a:lnTo>
                    <a:pt x="116711" y="223942"/>
                  </a:lnTo>
                  <a:lnTo>
                    <a:pt x="110948" y="223942"/>
                  </a:lnTo>
                  <a:lnTo>
                    <a:pt x="109921" y="226167"/>
                  </a:lnTo>
                  <a:lnTo>
                    <a:pt x="116823" y="226167"/>
                  </a:lnTo>
                  <a:lnTo>
                    <a:pt x="127132" y="281832"/>
                  </a:lnTo>
                  <a:lnTo>
                    <a:pt x="128852" y="277218"/>
                  </a:lnTo>
                  <a:cubicBezTo>
                    <a:pt x="135969" y="258126"/>
                    <a:pt x="145458" y="232671"/>
                    <a:pt x="158110" y="198730"/>
                  </a:cubicBezTo>
                  <a:cubicBezTo>
                    <a:pt x="162242" y="199759"/>
                    <a:pt x="185997" y="201816"/>
                    <a:pt x="191161" y="202844"/>
                  </a:cubicBezTo>
                  <a:cubicBezTo>
                    <a:pt x="193227" y="203873"/>
                    <a:pt x="196325" y="204901"/>
                    <a:pt x="198391" y="205930"/>
                  </a:cubicBezTo>
                  <a:cubicBezTo>
                    <a:pt x="190128" y="210044"/>
                    <a:pt x="181866" y="217243"/>
                    <a:pt x="176701" y="225471"/>
                  </a:cubicBezTo>
                  <a:cubicBezTo>
                    <a:pt x="166373" y="240899"/>
                    <a:pt x="163275" y="259412"/>
                    <a:pt x="167406" y="279982"/>
                  </a:cubicBezTo>
                  <a:cubicBezTo>
                    <a:pt x="173603" y="310837"/>
                    <a:pt x="179800" y="344777"/>
                    <a:pt x="184964" y="380774"/>
                  </a:cubicBezTo>
                  <a:cubicBezTo>
                    <a:pt x="185997" y="386945"/>
                    <a:pt x="188063" y="394145"/>
                    <a:pt x="189096" y="401344"/>
                  </a:cubicBezTo>
                  <a:cubicBezTo>
                    <a:pt x="181866" y="441456"/>
                    <a:pt x="173603" y="479510"/>
                    <a:pt x="161209" y="513451"/>
                  </a:cubicBezTo>
                  <a:cubicBezTo>
                    <a:pt x="158110" y="521679"/>
                    <a:pt x="148815" y="528878"/>
                    <a:pt x="141585" y="528878"/>
                  </a:cubicBezTo>
                  <a:cubicBezTo>
                    <a:pt x="115764" y="530935"/>
                    <a:pt x="102337" y="530935"/>
                    <a:pt x="76516" y="528878"/>
                  </a:cubicBezTo>
                  <a:cubicBezTo>
                    <a:pt x="69286" y="528878"/>
                    <a:pt x="58957" y="521679"/>
                    <a:pt x="55859" y="513451"/>
                  </a:cubicBezTo>
                  <a:cubicBezTo>
                    <a:pt x="27972" y="436313"/>
                    <a:pt x="17644" y="329350"/>
                    <a:pt x="1118" y="249127"/>
                  </a:cubicBezTo>
                  <a:cubicBezTo>
                    <a:pt x="-4046" y="225471"/>
                    <a:pt x="9381" y="205930"/>
                    <a:pt x="26939" y="202844"/>
                  </a:cubicBezTo>
                  <a:cubicBezTo>
                    <a:pt x="31071" y="201816"/>
                    <a:pt x="54826" y="200787"/>
                    <a:pt x="59990" y="199759"/>
                  </a:cubicBezTo>
                  <a:cubicBezTo>
                    <a:pt x="59990" y="199759"/>
                    <a:pt x="59990" y="199759"/>
                    <a:pt x="80034" y="256599"/>
                  </a:cubicBezTo>
                  <a:lnTo>
                    <a:pt x="88792" y="281436"/>
                  </a:lnTo>
                  <a:lnTo>
                    <a:pt x="99027" y="226167"/>
                  </a:lnTo>
                  <a:lnTo>
                    <a:pt x="104674" y="226167"/>
                  </a:lnTo>
                  <a:lnTo>
                    <a:pt x="103733" y="223942"/>
                  </a:lnTo>
                  <a:lnTo>
                    <a:pt x="99139" y="223942"/>
                  </a:lnTo>
                  <a:lnTo>
                    <a:pt x="99139" y="223942"/>
                  </a:lnTo>
                  <a:cubicBezTo>
                    <a:pt x="99139" y="223942"/>
                    <a:pt x="99139" y="223942"/>
                    <a:pt x="90870" y="196055"/>
                  </a:cubicBezTo>
                  <a:lnTo>
                    <a:pt x="91935" y="196055"/>
                  </a:lnTo>
                  <a:close/>
                  <a:moveTo>
                    <a:pt x="522440" y="20763"/>
                  </a:moveTo>
                  <a:cubicBezTo>
                    <a:pt x="566260" y="20763"/>
                    <a:pt x="601784" y="55954"/>
                    <a:pt x="601784" y="99365"/>
                  </a:cubicBezTo>
                  <a:cubicBezTo>
                    <a:pt x="601784" y="142776"/>
                    <a:pt x="566260" y="177967"/>
                    <a:pt x="522440" y="177967"/>
                  </a:cubicBezTo>
                  <a:cubicBezTo>
                    <a:pt x="478620" y="177967"/>
                    <a:pt x="443096" y="142776"/>
                    <a:pt x="443096" y="99365"/>
                  </a:cubicBezTo>
                  <a:cubicBezTo>
                    <a:pt x="443096" y="55954"/>
                    <a:pt x="478620" y="20763"/>
                    <a:pt x="522440" y="20763"/>
                  </a:cubicBezTo>
                  <a:close/>
                  <a:moveTo>
                    <a:pt x="107554" y="20763"/>
                  </a:moveTo>
                  <a:cubicBezTo>
                    <a:pt x="151170" y="20763"/>
                    <a:pt x="186527" y="55954"/>
                    <a:pt x="186527" y="99365"/>
                  </a:cubicBezTo>
                  <a:cubicBezTo>
                    <a:pt x="186527" y="142776"/>
                    <a:pt x="151170" y="177967"/>
                    <a:pt x="107554" y="177967"/>
                  </a:cubicBezTo>
                  <a:cubicBezTo>
                    <a:pt x="63938" y="177967"/>
                    <a:pt x="28581" y="142776"/>
                    <a:pt x="28581" y="99365"/>
                  </a:cubicBezTo>
                  <a:cubicBezTo>
                    <a:pt x="28581" y="55954"/>
                    <a:pt x="63938" y="20763"/>
                    <a:pt x="107554" y="20763"/>
                  </a:cubicBezTo>
                  <a:close/>
                  <a:moveTo>
                    <a:pt x="314812" y="0"/>
                  </a:moveTo>
                  <a:cubicBezTo>
                    <a:pt x="367233" y="0"/>
                    <a:pt x="409728" y="42661"/>
                    <a:pt x="409728" y="95287"/>
                  </a:cubicBezTo>
                  <a:cubicBezTo>
                    <a:pt x="409728" y="147913"/>
                    <a:pt x="367233" y="190574"/>
                    <a:pt x="314812" y="190574"/>
                  </a:cubicBezTo>
                  <a:cubicBezTo>
                    <a:pt x="262391" y="190574"/>
                    <a:pt x="219896" y="147913"/>
                    <a:pt x="219896" y="95287"/>
                  </a:cubicBezTo>
                  <a:cubicBezTo>
                    <a:pt x="219896" y="42661"/>
                    <a:pt x="262391" y="0"/>
                    <a:pt x="31481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square">
              <a:noAutofit/>
            </a:bodyPr>
            <a:lstStyle/>
            <a:p>
              <a:pPr defTabSz="913765">
                <a:defRPr/>
              </a:pPr>
              <a:endParaRPr lang="zh-CN" altLang="en-US">
                <a:solidFill>
                  <a:prstClr val="black"/>
                </a:solidFill>
              </a:endParaRPr>
            </a:p>
          </p:txBody>
        </p:sp>
      </p:grpSp>
      <p:sp>
        <p:nvSpPr>
          <p:cNvPr id="18" name="文本框 35"/>
          <p:cNvSpPr txBox="1">
            <a:spLocks noChangeArrowheads="1"/>
          </p:cNvSpPr>
          <p:nvPr/>
        </p:nvSpPr>
        <p:spPr bwMode="auto">
          <a:xfrm>
            <a:off x="693506" y="2743945"/>
            <a:ext cx="107914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en-US" altLang="zh-CN" sz="8800" dirty="0" smtClean="0">
                <a:gradFill>
                  <a:gsLst>
                    <a:gs pos="83000">
                      <a:prstClr val="white">
                        <a:lumMod val="95000"/>
                      </a:prstClr>
                    </a:gs>
                    <a:gs pos="100000">
                      <a:prstClr val="white">
                        <a:lumMod val="95000"/>
                      </a:prstClr>
                    </a:gs>
                  </a:gsLst>
                  <a:lin ang="5400000" scaled="1"/>
                </a:gradFill>
                <a:latin typeface="Akzidenz-Grotesk BQ Condensed" pitchFamily="2" charset="0"/>
                <a:cs typeface="Arial" panose="020B0604020202020204" pitchFamily="34" charset="0"/>
              </a:rPr>
              <a:t>01</a:t>
            </a:r>
            <a:endParaRPr lang="zh-CN" altLang="en-US" sz="8800" dirty="0">
              <a:gradFill>
                <a:gsLst>
                  <a:gs pos="83000">
                    <a:prstClr val="white">
                      <a:lumMod val="95000"/>
                    </a:prstClr>
                  </a:gs>
                  <a:gs pos="100000">
                    <a:prstClr val="white">
                      <a:lumMod val="95000"/>
                    </a:prstClr>
                  </a:gs>
                </a:gsLst>
                <a:lin ang="5400000" scaled="1"/>
              </a:gradFill>
              <a:latin typeface="Akzidenz-Grotesk BQ Condensed" pitchFamily="2" charset="0"/>
              <a:cs typeface="Arial" panose="020B0604020202020204" pitchFamily="34" charset="0"/>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23" presetClass="entr" presetSubtype="528"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手杖形箭头 1"/>
          <p:cNvSpPr/>
          <p:nvPr/>
        </p:nvSpPr>
        <p:spPr>
          <a:xfrm rot="16200000" flipH="1">
            <a:off x="4475194" y="-591606"/>
            <a:ext cx="3557859" cy="9562017"/>
          </a:xfrm>
          <a:custGeom>
            <a:avLst/>
            <a:gdLst/>
            <a:ahLst/>
            <a:cxnLst/>
            <a:rect l="l" t="t" r="r" b="b"/>
            <a:pathLst>
              <a:path w="3228469" h="8055006">
                <a:moveTo>
                  <a:pt x="0" y="1587180"/>
                </a:moveTo>
                <a:lnTo>
                  <a:pt x="0" y="7221854"/>
                </a:lnTo>
                <a:cubicBezTo>
                  <a:pt x="0" y="7681991"/>
                  <a:pt x="373015" y="8055006"/>
                  <a:pt x="833152" y="8055006"/>
                </a:cubicBezTo>
                <a:cubicBezTo>
                  <a:pt x="1264530" y="8055006"/>
                  <a:pt x="1619337" y="7727161"/>
                  <a:pt x="1662003" y="7307039"/>
                </a:cubicBezTo>
                <a:lnTo>
                  <a:pt x="1666105" y="7225794"/>
                </a:lnTo>
                <a:lnTo>
                  <a:pt x="1669678" y="7225794"/>
                </a:lnTo>
                <a:cubicBezTo>
                  <a:pt x="1669678" y="5347570"/>
                  <a:pt x="1669677" y="3469345"/>
                  <a:pt x="1669677" y="1591121"/>
                </a:cubicBezTo>
                <a:cubicBezTo>
                  <a:pt x="1669677" y="1350665"/>
                  <a:pt x="1864605" y="1155737"/>
                  <a:pt x="2105061" y="1155737"/>
                </a:cubicBezTo>
                <a:lnTo>
                  <a:pt x="2105061" y="1155736"/>
                </a:lnTo>
                <a:cubicBezTo>
                  <a:pt x="2345517" y="1155736"/>
                  <a:pt x="2540445" y="1350664"/>
                  <a:pt x="2540445" y="1591120"/>
                </a:cubicBezTo>
                <a:lnTo>
                  <a:pt x="2540445" y="6598130"/>
                </a:lnTo>
                <a:lnTo>
                  <a:pt x="2250189" y="6598130"/>
                </a:lnTo>
                <a:lnTo>
                  <a:pt x="2739329" y="7225794"/>
                </a:lnTo>
                <a:lnTo>
                  <a:pt x="3228469" y="6598130"/>
                </a:lnTo>
                <a:lnTo>
                  <a:pt x="2938213" y="6598130"/>
                </a:lnTo>
                <a:lnTo>
                  <a:pt x="2938213" y="1591120"/>
                </a:lnTo>
                <a:cubicBezTo>
                  <a:pt x="2938213" y="1130983"/>
                  <a:pt x="2565198" y="757968"/>
                  <a:pt x="2105061" y="757968"/>
                </a:cubicBezTo>
                <a:cubicBezTo>
                  <a:pt x="1673683" y="757968"/>
                  <a:pt x="1318876" y="1085813"/>
                  <a:pt x="1276210" y="1505935"/>
                </a:cubicBezTo>
                <a:lnTo>
                  <a:pt x="1272108" y="1587180"/>
                </a:lnTo>
                <a:lnTo>
                  <a:pt x="1268535" y="1587180"/>
                </a:lnTo>
                <a:cubicBezTo>
                  <a:pt x="1268535" y="3465404"/>
                  <a:pt x="1268536" y="5343629"/>
                  <a:pt x="1268536" y="7221853"/>
                </a:cubicBezTo>
                <a:cubicBezTo>
                  <a:pt x="1268536" y="7462309"/>
                  <a:pt x="1073608" y="7657237"/>
                  <a:pt x="833152" y="7657237"/>
                </a:cubicBezTo>
                <a:lnTo>
                  <a:pt x="833152" y="7657238"/>
                </a:lnTo>
                <a:cubicBezTo>
                  <a:pt x="592696" y="7657238"/>
                  <a:pt x="397768" y="7462310"/>
                  <a:pt x="397768" y="7221854"/>
                </a:cubicBezTo>
                <a:lnTo>
                  <a:pt x="397768" y="1587180"/>
                </a:lnTo>
                <a:lnTo>
                  <a:pt x="397602" y="1587180"/>
                </a:lnTo>
                <a:lnTo>
                  <a:pt x="397602" y="0"/>
                </a:lnTo>
                <a:lnTo>
                  <a:pt x="761" y="0"/>
                </a:lnTo>
                <a:lnTo>
                  <a:pt x="761" y="1587180"/>
                </a:lnTo>
                <a:close/>
              </a:path>
            </a:pathLst>
          </a:custGeom>
          <a:gradFill>
            <a:gsLst>
              <a:gs pos="100000">
                <a:srgbClr val="004B7D"/>
              </a:gs>
              <a:gs pos="0">
                <a:srgbClr val="4BAF31"/>
              </a:gs>
            </a:gsLst>
            <a:lin ang="5400000" scaled="0"/>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608965"/>
            <a:endParaRPr kumimoji="1" lang="zh-CN" altLang="en-US" sz="2400">
              <a:solidFill>
                <a:srgbClr val="1E2D43"/>
              </a:solidFill>
            </a:endParaRPr>
          </a:p>
        </p:txBody>
      </p:sp>
      <p:grpSp>
        <p:nvGrpSpPr>
          <p:cNvPr id="7" name="组 21"/>
          <p:cNvGrpSpPr/>
          <p:nvPr/>
        </p:nvGrpSpPr>
        <p:grpSpPr>
          <a:xfrm>
            <a:off x="4395082" y="1386907"/>
            <a:ext cx="4453687" cy="945088"/>
            <a:chOff x="2457757" y="368184"/>
            <a:chExt cx="3586768" cy="713127"/>
          </a:xfrm>
        </p:grpSpPr>
        <p:sp>
          <p:nvSpPr>
            <p:cNvPr id="8" name="矩形 7"/>
            <p:cNvSpPr/>
            <p:nvPr/>
          </p:nvSpPr>
          <p:spPr>
            <a:xfrm>
              <a:off x="2457757" y="368184"/>
              <a:ext cx="1388057" cy="301907"/>
            </a:xfrm>
            <a:prstGeom prst="rect">
              <a:avLst/>
            </a:prstGeom>
          </p:spPr>
          <p:txBody>
            <a:bodyPr wrap="none">
              <a:spAutoFit/>
            </a:bodyPr>
            <a:lstStyle/>
            <a:p>
              <a:pPr defTabSz="608965"/>
              <a:r>
                <a:rPr lang="zh-CN" altLang="en-US" sz="2000"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添加标题文本</a:t>
              </a:r>
              <a:endParaRPr lang="zh-CN" altLang="en-US" sz="2000"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9" name="矩形 8"/>
            <p:cNvSpPr/>
            <p:nvPr/>
          </p:nvSpPr>
          <p:spPr>
            <a:xfrm>
              <a:off x="2457757" y="609195"/>
              <a:ext cx="3586768" cy="472116"/>
            </a:xfrm>
            <a:prstGeom prst="rect">
              <a:avLst/>
            </a:prstGeom>
          </p:spPr>
          <p:txBody>
            <a:bodyPr wrap="square">
              <a:spAutoFit/>
            </a:bodyPr>
            <a:lstStyle/>
            <a:p>
              <a:pPr defTabSz="608965">
                <a:lnSpc>
                  <a:spcPct val="130000"/>
                </a:lnSpc>
              </a:pPr>
              <a:r>
                <a:rPr kumimoji="1" lang="zh-CN" altLang="en-US" sz="1335" dirty="0">
                  <a:solidFill>
                    <a:srgbClr val="070707"/>
                  </a:solidFill>
                  <a:latin typeface="微软雅黑" panose="020B0503020204020204" pitchFamily="34" charset="-122"/>
                  <a:ea typeface="微软雅黑" panose="020B0503020204020204" pitchFamily="34" charset="-122"/>
                  <a:cs typeface="微软雅黑" panose="020B0503020204020204" pitchFamily="34" charset="-122"/>
                </a:rPr>
                <a:t>顶部“开始”面板中可以对字体、字号、颜色、行距等进行修改。</a:t>
              </a:r>
              <a:endParaRPr kumimoji="1" lang="zh-CN" altLang="en-US" sz="1335" dirty="0">
                <a:solidFill>
                  <a:srgbClr val="070707"/>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grpSp>
        <p:nvGrpSpPr>
          <p:cNvPr id="10" name="组 24"/>
          <p:cNvGrpSpPr/>
          <p:nvPr/>
        </p:nvGrpSpPr>
        <p:grpSpPr>
          <a:xfrm>
            <a:off x="2258244" y="5847756"/>
            <a:ext cx="5018640" cy="684930"/>
            <a:chOff x="1069971" y="4054915"/>
            <a:chExt cx="4041752" cy="516820"/>
          </a:xfrm>
        </p:grpSpPr>
        <p:sp>
          <p:nvSpPr>
            <p:cNvPr id="11" name="矩形 10"/>
            <p:cNvSpPr/>
            <p:nvPr/>
          </p:nvSpPr>
          <p:spPr>
            <a:xfrm>
              <a:off x="3623283" y="4054915"/>
              <a:ext cx="1388058" cy="301907"/>
            </a:xfrm>
            <a:prstGeom prst="rect">
              <a:avLst/>
            </a:prstGeom>
          </p:spPr>
          <p:txBody>
            <a:bodyPr wrap="none">
              <a:spAutoFit/>
            </a:bodyPr>
            <a:lstStyle/>
            <a:p>
              <a:pPr algn="r" defTabSz="608965"/>
              <a:r>
                <a:rPr lang="zh-CN" altLang="en-US" sz="2000"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添加标题文本</a:t>
              </a:r>
              <a:endParaRPr lang="zh-CN" altLang="en-US" sz="2000"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12" name="矩形 11"/>
            <p:cNvSpPr/>
            <p:nvPr/>
          </p:nvSpPr>
          <p:spPr>
            <a:xfrm>
              <a:off x="1069971" y="4300841"/>
              <a:ext cx="4041752" cy="270894"/>
            </a:xfrm>
            <a:prstGeom prst="rect">
              <a:avLst/>
            </a:prstGeom>
          </p:spPr>
          <p:txBody>
            <a:bodyPr wrap="square">
              <a:spAutoFit/>
            </a:bodyPr>
            <a:lstStyle/>
            <a:p>
              <a:pPr algn="r" defTabSz="608965">
                <a:lnSpc>
                  <a:spcPct val="130000"/>
                </a:lnSpc>
              </a:pPr>
              <a:r>
                <a:rPr kumimoji="1" lang="zh-CN" altLang="en-US" sz="1335" dirty="0">
                  <a:solidFill>
                    <a:srgbClr val="070707"/>
                  </a:solidFill>
                  <a:latin typeface="微软雅黑" panose="020B0503020204020204" pitchFamily="34" charset="-122"/>
                  <a:ea typeface="微软雅黑" panose="020B0503020204020204" pitchFamily="34" charset="-122"/>
                  <a:cs typeface="微软雅黑" panose="020B0503020204020204" pitchFamily="34" charset="-122"/>
                </a:rPr>
                <a:t>顶部“开始”面板中可以对字体、字号、颜色、行距等进行修改。</a:t>
              </a:r>
              <a:endParaRPr kumimoji="1" lang="zh-CN" altLang="en-US" sz="1335" dirty="0">
                <a:solidFill>
                  <a:srgbClr val="070707"/>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grpSp>
        <p:nvGrpSpPr>
          <p:cNvPr id="14" name="组 32"/>
          <p:cNvGrpSpPr/>
          <p:nvPr/>
        </p:nvGrpSpPr>
        <p:grpSpPr>
          <a:xfrm>
            <a:off x="2614863" y="2971577"/>
            <a:ext cx="5226683" cy="710993"/>
            <a:chOff x="802042" y="4093955"/>
            <a:chExt cx="4209299" cy="536486"/>
          </a:xfrm>
        </p:grpSpPr>
        <p:sp>
          <p:nvSpPr>
            <p:cNvPr id="15" name="矩形 14"/>
            <p:cNvSpPr/>
            <p:nvPr/>
          </p:nvSpPr>
          <p:spPr>
            <a:xfrm>
              <a:off x="3505940" y="4093955"/>
              <a:ext cx="1388058" cy="301907"/>
            </a:xfrm>
            <a:prstGeom prst="rect">
              <a:avLst/>
            </a:prstGeom>
          </p:spPr>
          <p:txBody>
            <a:bodyPr wrap="none">
              <a:spAutoFit/>
            </a:bodyPr>
            <a:lstStyle/>
            <a:p>
              <a:pPr algn="r" defTabSz="608965"/>
              <a:r>
                <a:rPr lang="zh-CN" altLang="en-US" sz="2000"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添加标题文本</a:t>
              </a:r>
              <a:endParaRPr lang="zh-CN" altLang="en-US" sz="2000" dirty="0">
                <a:gradFill>
                  <a:gsLst>
                    <a:gs pos="8300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16" name="矩形 15"/>
            <p:cNvSpPr/>
            <p:nvPr/>
          </p:nvSpPr>
          <p:spPr>
            <a:xfrm>
              <a:off x="802042" y="4359547"/>
              <a:ext cx="4209299" cy="270894"/>
            </a:xfrm>
            <a:prstGeom prst="rect">
              <a:avLst/>
            </a:prstGeom>
          </p:spPr>
          <p:txBody>
            <a:bodyPr wrap="square">
              <a:spAutoFit/>
            </a:bodyPr>
            <a:lstStyle/>
            <a:p>
              <a:pPr algn="r" defTabSz="608965">
                <a:lnSpc>
                  <a:spcPct val="130000"/>
                </a:lnSpc>
              </a:pPr>
              <a:r>
                <a:rPr kumimoji="1" lang="zh-CN" altLang="en-US" sz="1335" dirty="0">
                  <a:solidFill>
                    <a:srgbClr val="070707"/>
                  </a:solidFill>
                  <a:latin typeface="微软雅黑" panose="020B0503020204020204" pitchFamily="34" charset="-122"/>
                  <a:ea typeface="微软雅黑" panose="020B0503020204020204" pitchFamily="34" charset="-122"/>
                  <a:cs typeface="微软雅黑" panose="020B0503020204020204" pitchFamily="34" charset="-122"/>
                </a:rPr>
                <a:t>顶部“开始”面板中可以对字体、字号、颜色、行距等进行修改。</a:t>
              </a:r>
              <a:endParaRPr kumimoji="1" lang="zh-CN" altLang="en-US" sz="1335" dirty="0">
                <a:solidFill>
                  <a:srgbClr val="070707"/>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grpSp>
        <p:nvGrpSpPr>
          <p:cNvPr id="35" name="组合 34"/>
          <p:cNvGrpSpPr/>
          <p:nvPr/>
        </p:nvGrpSpPr>
        <p:grpSpPr>
          <a:xfrm>
            <a:off x="7955970" y="3224459"/>
            <a:ext cx="1567365" cy="1431668"/>
            <a:chOff x="7955970" y="3224459"/>
            <a:chExt cx="1567365" cy="1431668"/>
          </a:xfrm>
        </p:grpSpPr>
        <p:sp>
          <p:nvSpPr>
            <p:cNvPr id="13" name="等腰三角形 15"/>
            <p:cNvSpPr/>
            <p:nvPr/>
          </p:nvSpPr>
          <p:spPr>
            <a:xfrm rot="18117791" flipH="1">
              <a:off x="8023819" y="3156610"/>
              <a:ext cx="1431668" cy="1567365"/>
            </a:xfrm>
            <a:custGeom>
              <a:avLst/>
              <a:gdLst/>
              <a:ahLst/>
              <a:cxnLst/>
              <a:rect l="l" t="t" r="r" b="b"/>
              <a:pathLst>
                <a:path w="1629149" h="1783565">
                  <a:moveTo>
                    <a:pt x="437303" y="1690743"/>
                  </a:moveTo>
                  <a:cubicBezTo>
                    <a:pt x="38690" y="1482381"/>
                    <a:pt x="-115540" y="990332"/>
                    <a:pt x="92822" y="591719"/>
                  </a:cubicBezTo>
                  <a:cubicBezTo>
                    <a:pt x="223048" y="342586"/>
                    <a:pt x="464089" y="188916"/>
                    <a:pt x="723875" y="159567"/>
                  </a:cubicBezTo>
                  <a:lnTo>
                    <a:pt x="763992" y="158940"/>
                  </a:lnTo>
                  <a:lnTo>
                    <a:pt x="856178" y="0"/>
                  </a:lnTo>
                  <a:lnTo>
                    <a:pt x="952755" y="166512"/>
                  </a:lnTo>
                  <a:lnTo>
                    <a:pt x="960258" y="167499"/>
                  </a:lnTo>
                  <a:cubicBezTo>
                    <a:pt x="1039082" y="181852"/>
                    <a:pt x="1117106" y="208172"/>
                    <a:pt x="1191846" y="247240"/>
                  </a:cubicBezTo>
                  <a:cubicBezTo>
                    <a:pt x="1590460" y="455602"/>
                    <a:pt x="1744689" y="947652"/>
                    <a:pt x="1536328" y="1346264"/>
                  </a:cubicBezTo>
                  <a:cubicBezTo>
                    <a:pt x="1327966" y="1744877"/>
                    <a:pt x="835917" y="1899105"/>
                    <a:pt x="437303" y="1690743"/>
                  </a:cubicBezTo>
                  <a:close/>
                </a:path>
              </a:pathLst>
            </a:custGeom>
            <a:gradFill>
              <a:gsLst>
                <a:gs pos="100000">
                  <a:srgbClr val="004B7D"/>
                </a:gs>
                <a:gs pos="0">
                  <a:srgbClr val="4BAF31"/>
                </a:gs>
              </a:gsLst>
              <a:lin ang="5400000" scaled="0"/>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8965"/>
              <a:endParaRPr kumimoji="1" lang="zh-CN" altLang="en-US" sz="2400">
                <a:solidFill>
                  <a:srgbClr val="070707"/>
                </a:solidFill>
              </a:endParaRPr>
            </a:p>
          </p:txBody>
        </p:sp>
        <p:grpSp>
          <p:nvGrpSpPr>
            <p:cNvPr id="17" name="组 36"/>
            <p:cNvGrpSpPr/>
            <p:nvPr/>
          </p:nvGrpSpPr>
          <p:grpSpPr>
            <a:xfrm>
              <a:off x="8395801" y="3624327"/>
              <a:ext cx="812800" cy="808567"/>
              <a:chOff x="8328025" y="3667125"/>
              <a:chExt cx="609600" cy="606425"/>
            </a:xfrm>
            <a:solidFill>
              <a:schemeClr val="bg1"/>
            </a:solidFill>
          </p:grpSpPr>
          <p:sp>
            <p:nvSpPr>
              <p:cNvPr id="18" name="Freeform 213"/>
              <p:cNvSpPr>
                <a:spLocks noEditPoints="1"/>
              </p:cNvSpPr>
              <p:nvPr/>
            </p:nvSpPr>
            <p:spPr bwMode="auto">
              <a:xfrm>
                <a:off x="8328025" y="3667125"/>
                <a:ext cx="609600" cy="606425"/>
              </a:xfrm>
              <a:custGeom>
                <a:avLst/>
                <a:gdLst/>
                <a:ahLst/>
                <a:cxnLst>
                  <a:cxn ang="0">
                    <a:pos x="64" y="0"/>
                  </a:cxn>
                  <a:cxn ang="0">
                    <a:pos x="52" y="0"/>
                  </a:cxn>
                  <a:cxn ang="0">
                    <a:pos x="28" y="10"/>
                  </a:cxn>
                  <a:cxn ang="0">
                    <a:pos x="10" y="28"/>
                  </a:cxn>
                  <a:cxn ang="0">
                    <a:pos x="2" y="50"/>
                  </a:cxn>
                  <a:cxn ang="0">
                    <a:pos x="0" y="232"/>
                  </a:cxn>
                  <a:cxn ang="0">
                    <a:pos x="2" y="244"/>
                  </a:cxn>
                  <a:cxn ang="0">
                    <a:pos x="10" y="266"/>
                  </a:cxn>
                  <a:cxn ang="0">
                    <a:pos x="28" y="284"/>
                  </a:cxn>
                  <a:cxn ang="0">
                    <a:pos x="52" y="294"/>
                  </a:cxn>
                  <a:cxn ang="0">
                    <a:pos x="124" y="296"/>
                  </a:cxn>
                  <a:cxn ang="0">
                    <a:pos x="230" y="296"/>
                  </a:cxn>
                  <a:cxn ang="0">
                    <a:pos x="320" y="296"/>
                  </a:cxn>
                  <a:cxn ang="0">
                    <a:pos x="344" y="290"/>
                  </a:cxn>
                  <a:cxn ang="0">
                    <a:pos x="364" y="276"/>
                  </a:cxn>
                  <a:cxn ang="0">
                    <a:pos x="378" y="256"/>
                  </a:cxn>
                  <a:cxn ang="0">
                    <a:pos x="384" y="232"/>
                  </a:cxn>
                  <a:cxn ang="0">
                    <a:pos x="384" y="64"/>
                  </a:cxn>
                  <a:cxn ang="0">
                    <a:pos x="378" y="38"/>
                  </a:cxn>
                  <a:cxn ang="0">
                    <a:pos x="364" y="18"/>
                  </a:cxn>
                  <a:cxn ang="0">
                    <a:pos x="344" y="4"/>
                  </a:cxn>
                  <a:cxn ang="0">
                    <a:pos x="320" y="0"/>
                  </a:cxn>
                  <a:cxn ang="0">
                    <a:pos x="344" y="232"/>
                  </a:cxn>
                  <a:cxn ang="0">
                    <a:pos x="342" y="240"/>
                  </a:cxn>
                  <a:cxn ang="0">
                    <a:pos x="328" y="254"/>
                  </a:cxn>
                  <a:cxn ang="0">
                    <a:pos x="230" y="256"/>
                  </a:cxn>
                  <a:cxn ang="0">
                    <a:pos x="204" y="264"/>
                  </a:cxn>
                  <a:cxn ang="0">
                    <a:pos x="164" y="296"/>
                  </a:cxn>
                  <a:cxn ang="0">
                    <a:pos x="124" y="256"/>
                  </a:cxn>
                  <a:cxn ang="0">
                    <a:pos x="64" y="256"/>
                  </a:cxn>
                  <a:cxn ang="0">
                    <a:pos x="48" y="248"/>
                  </a:cxn>
                  <a:cxn ang="0">
                    <a:pos x="40" y="232"/>
                  </a:cxn>
                  <a:cxn ang="0">
                    <a:pos x="40" y="64"/>
                  </a:cxn>
                  <a:cxn ang="0">
                    <a:pos x="48" y="46"/>
                  </a:cxn>
                  <a:cxn ang="0">
                    <a:pos x="64" y="40"/>
                  </a:cxn>
                  <a:cxn ang="0">
                    <a:pos x="320" y="40"/>
                  </a:cxn>
                  <a:cxn ang="0">
                    <a:pos x="336" y="46"/>
                  </a:cxn>
                  <a:cxn ang="0">
                    <a:pos x="344" y="64"/>
                  </a:cxn>
                  <a:cxn ang="0">
                    <a:pos x="344" y="232"/>
                  </a:cxn>
                </a:cxnLst>
                <a:rect l="0" t="0" r="r" b="b"/>
                <a:pathLst>
                  <a:path w="384" h="382">
                    <a:moveTo>
                      <a:pt x="320" y="0"/>
                    </a:moveTo>
                    <a:lnTo>
                      <a:pt x="64" y="0"/>
                    </a:lnTo>
                    <a:lnTo>
                      <a:pt x="64" y="0"/>
                    </a:lnTo>
                    <a:lnTo>
                      <a:pt x="52" y="0"/>
                    </a:lnTo>
                    <a:lnTo>
                      <a:pt x="40" y="4"/>
                    </a:lnTo>
                    <a:lnTo>
                      <a:pt x="28" y="10"/>
                    </a:lnTo>
                    <a:lnTo>
                      <a:pt x="18" y="18"/>
                    </a:lnTo>
                    <a:lnTo>
                      <a:pt x="10" y="28"/>
                    </a:lnTo>
                    <a:lnTo>
                      <a:pt x="6" y="38"/>
                    </a:lnTo>
                    <a:lnTo>
                      <a:pt x="2" y="50"/>
                    </a:lnTo>
                    <a:lnTo>
                      <a:pt x="0" y="64"/>
                    </a:lnTo>
                    <a:lnTo>
                      <a:pt x="0" y="232"/>
                    </a:lnTo>
                    <a:lnTo>
                      <a:pt x="0" y="232"/>
                    </a:lnTo>
                    <a:lnTo>
                      <a:pt x="2" y="244"/>
                    </a:lnTo>
                    <a:lnTo>
                      <a:pt x="6" y="256"/>
                    </a:lnTo>
                    <a:lnTo>
                      <a:pt x="10" y="266"/>
                    </a:lnTo>
                    <a:lnTo>
                      <a:pt x="18" y="276"/>
                    </a:lnTo>
                    <a:lnTo>
                      <a:pt x="28" y="284"/>
                    </a:lnTo>
                    <a:lnTo>
                      <a:pt x="40" y="290"/>
                    </a:lnTo>
                    <a:lnTo>
                      <a:pt x="52" y="294"/>
                    </a:lnTo>
                    <a:lnTo>
                      <a:pt x="64" y="296"/>
                    </a:lnTo>
                    <a:lnTo>
                      <a:pt x="124" y="296"/>
                    </a:lnTo>
                    <a:lnTo>
                      <a:pt x="124" y="382"/>
                    </a:lnTo>
                    <a:lnTo>
                      <a:pt x="230" y="296"/>
                    </a:lnTo>
                    <a:lnTo>
                      <a:pt x="320" y="296"/>
                    </a:lnTo>
                    <a:lnTo>
                      <a:pt x="320" y="296"/>
                    </a:lnTo>
                    <a:lnTo>
                      <a:pt x="332" y="294"/>
                    </a:lnTo>
                    <a:lnTo>
                      <a:pt x="344" y="290"/>
                    </a:lnTo>
                    <a:lnTo>
                      <a:pt x="356" y="284"/>
                    </a:lnTo>
                    <a:lnTo>
                      <a:pt x="364" y="276"/>
                    </a:lnTo>
                    <a:lnTo>
                      <a:pt x="372" y="266"/>
                    </a:lnTo>
                    <a:lnTo>
                      <a:pt x="378" y="256"/>
                    </a:lnTo>
                    <a:lnTo>
                      <a:pt x="382" y="244"/>
                    </a:lnTo>
                    <a:lnTo>
                      <a:pt x="384" y="232"/>
                    </a:lnTo>
                    <a:lnTo>
                      <a:pt x="384" y="64"/>
                    </a:lnTo>
                    <a:lnTo>
                      <a:pt x="384" y="64"/>
                    </a:lnTo>
                    <a:lnTo>
                      <a:pt x="382" y="50"/>
                    </a:lnTo>
                    <a:lnTo>
                      <a:pt x="378" y="38"/>
                    </a:lnTo>
                    <a:lnTo>
                      <a:pt x="372" y="28"/>
                    </a:lnTo>
                    <a:lnTo>
                      <a:pt x="364" y="18"/>
                    </a:lnTo>
                    <a:lnTo>
                      <a:pt x="356" y="10"/>
                    </a:lnTo>
                    <a:lnTo>
                      <a:pt x="344" y="4"/>
                    </a:lnTo>
                    <a:lnTo>
                      <a:pt x="332" y="0"/>
                    </a:lnTo>
                    <a:lnTo>
                      <a:pt x="320" y="0"/>
                    </a:lnTo>
                    <a:lnTo>
                      <a:pt x="320" y="0"/>
                    </a:lnTo>
                    <a:close/>
                    <a:moveTo>
                      <a:pt x="344" y="232"/>
                    </a:moveTo>
                    <a:lnTo>
                      <a:pt x="344" y="232"/>
                    </a:lnTo>
                    <a:lnTo>
                      <a:pt x="342" y="240"/>
                    </a:lnTo>
                    <a:lnTo>
                      <a:pt x="336" y="248"/>
                    </a:lnTo>
                    <a:lnTo>
                      <a:pt x="328" y="254"/>
                    </a:lnTo>
                    <a:lnTo>
                      <a:pt x="320" y="256"/>
                    </a:lnTo>
                    <a:lnTo>
                      <a:pt x="230" y="256"/>
                    </a:lnTo>
                    <a:lnTo>
                      <a:pt x="216" y="256"/>
                    </a:lnTo>
                    <a:lnTo>
                      <a:pt x="204" y="264"/>
                    </a:lnTo>
                    <a:lnTo>
                      <a:pt x="164" y="298"/>
                    </a:lnTo>
                    <a:lnTo>
                      <a:pt x="164" y="296"/>
                    </a:lnTo>
                    <a:lnTo>
                      <a:pt x="164" y="256"/>
                    </a:lnTo>
                    <a:lnTo>
                      <a:pt x="124" y="256"/>
                    </a:lnTo>
                    <a:lnTo>
                      <a:pt x="64" y="256"/>
                    </a:lnTo>
                    <a:lnTo>
                      <a:pt x="64" y="256"/>
                    </a:lnTo>
                    <a:lnTo>
                      <a:pt x="54" y="254"/>
                    </a:lnTo>
                    <a:lnTo>
                      <a:pt x="48" y="248"/>
                    </a:lnTo>
                    <a:lnTo>
                      <a:pt x="42" y="240"/>
                    </a:lnTo>
                    <a:lnTo>
                      <a:pt x="40" y="232"/>
                    </a:lnTo>
                    <a:lnTo>
                      <a:pt x="40" y="64"/>
                    </a:lnTo>
                    <a:lnTo>
                      <a:pt x="40" y="64"/>
                    </a:lnTo>
                    <a:lnTo>
                      <a:pt x="42" y="54"/>
                    </a:lnTo>
                    <a:lnTo>
                      <a:pt x="48" y="46"/>
                    </a:lnTo>
                    <a:lnTo>
                      <a:pt x="54" y="42"/>
                    </a:lnTo>
                    <a:lnTo>
                      <a:pt x="64" y="40"/>
                    </a:lnTo>
                    <a:lnTo>
                      <a:pt x="320" y="40"/>
                    </a:lnTo>
                    <a:lnTo>
                      <a:pt x="320" y="40"/>
                    </a:lnTo>
                    <a:lnTo>
                      <a:pt x="328" y="42"/>
                    </a:lnTo>
                    <a:lnTo>
                      <a:pt x="336" y="46"/>
                    </a:lnTo>
                    <a:lnTo>
                      <a:pt x="342" y="54"/>
                    </a:lnTo>
                    <a:lnTo>
                      <a:pt x="344" y="64"/>
                    </a:lnTo>
                    <a:lnTo>
                      <a:pt x="344" y="232"/>
                    </a:lnTo>
                    <a:lnTo>
                      <a:pt x="344" y="232"/>
                    </a:lnTo>
                    <a:close/>
                  </a:path>
                </a:pathLst>
              </a:custGeom>
              <a:grpFill/>
              <a:ln w="9525">
                <a:noFill/>
                <a:round/>
              </a:ln>
            </p:spPr>
            <p:txBody>
              <a:bodyPr vert="horz" wrap="square" lIns="121920" tIns="60960" rIns="121920" bIns="60960" numCol="1" anchor="t" anchorCtr="0" compatLnSpc="1"/>
              <a:lstStyle/>
              <a:p>
                <a:endParaRPr lang="zh-CN" altLang="en-US" sz="2400">
                  <a:solidFill>
                    <a:prstClr val="black"/>
                  </a:solidFill>
                </a:endParaRPr>
              </a:p>
            </p:txBody>
          </p:sp>
          <p:sp>
            <p:nvSpPr>
              <p:cNvPr id="19" name="Freeform 214"/>
              <p:cNvSpPr/>
              <p:nvPr/>
            </p:nvSpPr>
            <p:spPr bwMode="auto">
              <a:xfrm>
                <a:off x="8464550"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2400">
                  <a:solidFill>
                    <a:prstClr val="black"/>
                  </a:solidFill>
                </a:endParaRPr>
              </a:p>
            </p:txBody>
          </p:sp>
          <p:sp>
            <p:nvSpPr>
              <p:cNvPr id="20" name="Freeform 215"/>
              <p:cNvSpPr/>
              <p:nvPr/>
            </p:nvSpPr>
            <p:spPr bwMode="auto">
              <a:xfrm>
                <a:off x="8594725"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2400">
                  <a:solidFill>
                    <a:prstClr val="black"/>
                  </a:solidFill>
                </a:endParaRPr>
              </a:p>
            </p:txBody>
          </p:sp>
          <p:sp>
            <p:nvSpPr>
              <p:cNvPr id="21" name="Freeform 216"/>
              <p:cNvSpPr/>
              <p:nvPr/>
            </p:nvSpPr>
            <p:spPr bwMode="auto">
              <a:xfrm>
                <a:off x="8724900" y="3863975"/>
                <a:ext cx="76200" cy="73025"/>
              </a:xfrm>
              <a:custGeom>
                <a:avLst/>
                <a:gdLst/>
                <a:ahLst/>
                <a:cxnLst>
                  <a:cxn ang="0">
                    <a:pos x="24" y="0"/>
                  </a:cxn>
                  <a:cxn ang="0">
                    <a:pos x="24" y="0"/>
                  </a:cxn>
                  <a:cxn ang="0">
                    <a:pos x="32" y="2"/>
                  </a:cxn>
                  <a:cxn ang="0">
                    <a:pos x="40" y="6"/>
                  </a:cxn>
                  <a:cxn ang="0">
                    <a:pos x="46" y="14"/>
                  </a:cxn>
                  <a:cxn ang="0">
                    <a:pos x="48" y="24"/>
                  </a:cxn>
                  <a:cxn ang="0">
                    <a:pos x="48"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8" h="46">
                    <a:moveTo>
                      <a:pt x="24" y="0"/>
                    </a:moveTo>
                    <a:lnTo>
                      <a:pt x="24" y="0"/>
                    </a:lnTo>
                    <a:lnTo>
                      <a:pt x="32" y="2"/>
                    </a:lnTo>
                    <a:lnTo>
                      <a:pt x="40" y="6"/>
                    </a:lnTo>
                    <a:lnTo>
                      <a:pt x="46" y="14"/>
                    </a:lnTo>
                    <a:lnTo>
                      <a:pt x="48" y="24"/>
                    </a:lnTo>
                    <a:lnTo>
                      <a:pt x="48"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2" name="组合 1"/>
          <p:cNvGrpSpPr/>
          <p:nvPr/>
        </p:nvGrpSpPr>
        <p:grpSpPr>
          <a:xfrm>
            <a:off x="2588207" y="1346204"/>
            <a:ext cx="1909624" cy="1744295"/>
            <a:chOff x="2588207" y="1346204"/>
            <a:chExt cx="1909624" cy="1744295"/>
          </a:xfrm>
        </p:grpSpPr>
        <p:sp>
          <p:nvSpPr>
            <p:cNvPr id="5" name="等腰三角形 15"/>
            <p:cNvSpPr/>
            <p:nvPr/>
          </p:nvSpPr>
          <p:spPr>
            <a:xfrm rot="3247551">
              <a:off x="2670871" y="1263540"/>
              <a:ext cx="1744295" cy="1909624"/>
            </a:xfrm>
            <a:custGeom>
              <a:avLst/>
              <a:gdLst/>
              <a:ahLst/>
              <a:cxnLst/>
              <a:rect l="l" t="t" r="r" b="b"/>
              <a:pathLst>
                <a:path w="1629149" h="1783565">
                  <a:moveTo>
                    <a:pt x="437303" y="1690743"/>
                  </a:moveTo>
                  <a:cubicBezTo>
                    <a:pt x="38690" y="1482381"/>
                    <a:pt x="-115540" y="990332"/>
                    <a:pt x="92822" y="591719"/>
                  </a:cubicBezTo>
                  <a:cubicBezTo>
                    <a:pt x="223048" y="342586"/>
                    <a:pt x="464089" y="188916"/>
                    <a:pt x="723875" y="159567"/>
                  </a:cubicBezTo>
                  <a:lnTo>
                    <a:pt x="763992" y="158940"/>
                  </a:lnTo>
                  <a:lnTo>
                    <a:pt x="856178" y="0"/>
                  </a:lnTo>
                  <a:lnTo>
                    <a:pt x="952755" y="166512"/>
                  </a:lnTo>
                  <a:lnTo>
                    <a:pt x="960258" y="167499"/>
                  </a:lnTo>
                  <a:cubicBezTo>
                    <a:pt x="1039082" y="181852"/>
                    <a:pt x="1117106" y="208172"/>
                    <a:pt x="1191846" y="247240"/>
                  </a:cubicBezTo>
                  <a:cubicBezTo>
                    <a:pt x="1590460" y="455602"/>
                    <a:pt x="1744689" y="947652"/>
                    <a:pt x="1536328" y="1346264"/>
                  </a:cubicBezTo>
                  <a:cubicBezTo>
                    <a:pt x="1327966" y="1744877"/>
                    <a:pt x="835917" y="1899105"/>
                    <a:pt x="437303" y="1690743"/>
                  </a:cubicBezTo>
                  <a:close/>
                </a:path>
              </a:pathLst>
            </a:custGeom>
            <a:gradFill>
              <a:gsLst>
                <a:gs pos="100000">
                  <a:srgbClr val="004B7D"/>
                </a:gs>
                <a:gs pos="0">
                  <a:srgbClr val="4BAF31"/>
                </a:gs>
              </a:gsLst>
              <a:lin ang="5400000" scaled="0"/>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8965"/>
              <a:endParaRPr kumimoji="1" lang="zh-CN" altLang="en-US" sz="2400">
                <a:solidFill>
                  <a:srgbClr val="070707"/>
                </a:solidFill>
              </a:endParaRPr>
            </a:p>
          </p:txBody>
        </p:sp>
        <p:grpSp>
          <p:nvGrpSpPr>
            <p:cNvPr id="22" name="组 41"/>
            <p:cNvGrpSpPr/>
            <p:nvPr/>
          </p:nvGrpSpPr>
          <p:grpSpPr>
            <a:xfrm>
              <a:off x="2996865" y="1706315"/>
              <a:ext cx="978835" cy="1031163"/>
              <a:chOff x="3222625" y="984250"/>
              <a:chExt cx="1009650" cy="1063625"/>
            </a:xfrm>
            <a:solidFill>
              <a:srgbClr val="FFFFFF"/>
            </a:solidFill>
          </p:grpSpPr>
          <p:sp>
            <p:nvSpPr>
              <p:cNvPr id="23" name="Freeform 61"/>
              <p:cNvSpPr>
                <a:spLocks noEditPoints="1"/>
              </p:cNvSpPr>
              <p:nvPr/>
            </p:nvSpPr>
            <p:spPr bwMode="auto">
              <a:xfrm>
                <a:off x="3454400" y="1250950"/>
                <a:ext cx="539750" cy="796925"/>
              </a:xfrm>
              <a:custGeom>
                <a:avLst/>
                <a:gdLst/>
                <a:ahLst/>
                <a:cxnLst>
                  <a:cxn ang="0">
                    <a:pos x="136" y="4"/>
                  </a:cxn>
                  <a:cxn ang="0">
                    <a:pos x="76" y="30"/>
                  </a:cxn>
                  <a:cxn ang="0">
                    <a:pos x="30" y="76"/>
                  </a:cxn>
                  <a:cxn ang="0">
                    <a:pos x="4" y="136"/>
                  </a:cxn>
                  <a:cxn ang="0">
                    <a:pos x="2" y="190"/>
                  </a:cxn>
                  <a:cxn ang="0">
                    <a:pos x="30" y="262"/>
                  </a:cxn>
                  <a:cxn ang="0">
                    <a:pos x="70" y="314"/>
                  </a:cxn>
                  <a:cxn ang="0">
                    <a:pos x="82" y="348"/>
                  </a:cxn>
                  <a:cxn ang="0">
                    <a:pos x="76" y="368"/>
                  </a:cxn>
                  <a:cxn ang="0">
                    <a:pos x="76" y="390"/>
                  </a:cxn>
                  <a:cxn ang="0">
                    <a:pos x="84" y="408"/>
                  </a:cxn>
                  <a:cxn ang="0">
                    <a:pos x="74" y="434"/>
                  </a:cxn>
                  <a:cxn ang="0">
                    <a:pos x="80" y="456"/>
                  </a:cxn>
                  <a:cxn ang="0">
                    <a:pos x="104" y="472"/>
                  </a:cxn>
                  <a:cxn ang="0">
                    <a:pos x="110" y="478"/>
                  </a:cxn>
                  <a:cxn ang="0">
                    <a:pos x="134" y="502"/>
                  </a:cxn>
                  <a:cxn ang="0">
                    <a:pos x="156" y="488"/>
                  </a:cxn>
                  <a:cxn ang="0">
                    <a:pos x="188" y="474"/>
                  </a:cxn>
                  <a:cxn ang="0">
                    <a:pos x="190" y="488"/>
                  </a:cxn>
                  <a:cxn ang="0">
                    <a:pos x="212" y="502"/>
                  </a:cxn>
                  <a:cxn ang="0">
                    <a:pos x="236" y="478"/>
                  </a:cxn>
                  <a:cxn ang="0">
                    <a:pos x="236" y="474"/>
                  </a:cxn>
                  <a:cxn ang="0">
                    <a:pos x="264" y="462"/>
                  </a:cxn>
                  <a:cxn ang="0">
                    <a:pos x="274" y="434"/>
                  </a:cxn>
                  <a:cxn ang="0">
                    <a:pos x="268" y="414"/>
                  </a:cxn>
                  <a:cxn ang="0">
                    <a:pos x="272" y="396"/>
                  </a:cxn>
                  <a:cxn ang="0">
                    <a:pos x="272" y="370"/>
                  </a:cxn>
                  <a:cxn ang="0">
                    <a:pos x="268" y="338"/>
                  </a:cxn>
                  <a:cxn ang="0">
                    <a:pos x="288" y="290"/>
                  </a:cxn>
                  <a:cxn ang="0">
                    <a:pos x="326" y="228"/>
                  </a:cxn>
                  <a:cxn ang="0">
                    <a:pos x="340" y="170"/>
                  </a:cxn>
                  <a:cxn ang="0">
                    <a:pos x="332" y="120"/>
                  </a:cxn>
                  <a:cxn ang="0">
                    <a:pos x="300" y="62"/>
                  </a:cxn>
                  <a:cxn ang="0">
                    <a:pos x="250" y="20"/>
                  </a:cxn>
                  <a:cxn ang="0">
                    <a:pos x="188" y="2"/>
                  </a:cxn>
                  <a:cxn ang="0">
                    <a:pos x="112" y="452"/>
                  </a:cxn>
                  <a:cxn ang="0">
                    <a:pos x="102" y="440"/>
                  </a:cxn>
                  <a:cxn ang="0">
                    <a:pos x="104" y="422"/>
                  </a:cxn>
                  <a:cxn ang="0">
                    <a:pos x="234" y="416"/>
                  </a:cxn>
                  <a:cxn ang="0">
                    <a:pos x="246" y="434"/>
                  </a:cxn>
                  <a:cxn ang="0">
                    <a:pos x="238" y="450"/>
                  </a:cxn>
                  <a:cxn ang="0">
                    <a:pos x="236" y="364"/>
                  </a:cxn>
                  <a:cxn ang="0">
                    <a:pos x="248" y="376"/>
                  </a:cxn>
                  <a:cxn ang="0">
                    <a:pos x="244" y="394"/>
                  </a:cxn>
                  <a:cxn ang="0">
                    <a:pos x="114" y="400"/>
                  </a:cxn>
                  <a:cxn ang="0">
                    <a:pos x="102" y="382"/>
                  </a:cxn>
                  <a:cxn ang="0">
                    <a:pos x="110" y="366"/>
                  </a:cxn>
                  <a:cxn ang="0">
                    <a:pos x="266" y="252"/>
                  </a:cxn>
                  <a:cxn ang="0">
                    <a:pos x="234" y="314"/>
                  </a:cxn>
                  <a:cxn ang="0">
                    <a:pos x="118" y="324"/>
                  </a:cxn>
                  <a:cxn ang="0">
                    <a:pos x="102" y="292"/>
                  </a:cxn>
                  <a:cxn ang="0">
                    <a:pos x="58" y="230"/>
                  </a:cxn>
                  <a:cxn ang="0">
                    <a:pos x="40" y="170"/>
                  </a:cxn>
                  <a:cxn ang="0">
                    <a:pos x="46" y="132"/>
                  </a:cxn>
                  <a:cxn ang="0">
                    <a:pos x="78" y="78"/>
                  </a:cxn>
                  <a:cxn ang="0">
                    <a:pos x="132" y="46"/>
                  </a:cxn>
                  <a:cxn ang="0">
                    <a:pos x="170" y="40"/>
                  </a:cxn>
                  <a:cxn ang="0">
                    <a:pos x="220" y="50"/>
                  </a:cxn>
                  <a:cxn ang="0">
                    <a:pos x="278" y="96"/>
                  </a:cxn>
                  <a:cxn ang="0">
                    <a:pos x="298" y="144"/>
                  </a:cxn>
                  <a:cxn ang="0">
                    <a:pos x="300" y="182"/>
                  </a:cxn>
                  <a:cxn ang="0">
                    <a:pos x="266" y="252"/>
                  </a:cxn>
                </a:cxnLst>
                <a:rect l="0" t="0" r="r" b="b"/>
                <a:pathLst>
                  <a:path w="340" h="502">
                    <a:moveTo>
                      <a:pt x="170" y="0"/>
                    </a:moveTo>
                    <a:lnTo>
                      <a:pt x="170" y="0"/>
                    </a:lnTo>
                    <a:lnTo>
                      <a:pt x="152" y="2"/>
                    </a:lnTo>
                    <a:lnTo>
                      <a:pt x="136" y="4"/>
                    </a:lnTo>
                    <a:lnTo>
                      <a:pt x="120" y="8"/>
                    </a:lnTo>
                    <a:lnTo>
                      <a:pt x="104" y="14"/>
                    </a:lnTo>
                    <a:lnTo>
                      <a:pt x="90" y="20"/>
                    </a:lnTo>
                    <a:lnTo>
                      <a:pt x="76" y="30"/>
                    </a:lnTo>
                    <a:lnTo>
                      <a:pt x="62" y="40"/>
                    </a:lnTo>
                    <a:lnTo>
                      <a:pt x="50" y="50"/>
                    </a:lnTo>
                    <a:lnTo>
                      <a:pt x="40" y="62"/>
                    </a:lnTo>
                    <a:lnTo>
                      <a:pt x="30" y="76"/>
                    </a:lnTo>
                    <a:lnTo>
                      <a:pt x="22" y="90"/>
                    </a:lnTo>
                    <a:lnTo>
                      <a:pt x="14" y="104"/>
                    </a:lnTo>
                    <a:lnTo>
                      <a:pt x="8" y="120"/>
                    </a:lnTo>
                    <a:lnTo>
                      <a:pt x="4" y="136"/>
                    </a:lnTo>
                    <a:lnTo>
                      <a:pt x="2" y="152"/>
                    </a:lnTo>
                    <a:lnTo>
                      <a:pt x="0" y="170"/>
                    </a:lnTo>
                    <a:lnTo>
                      <a:pt x="0" y="170"/>
                    </a:lnTo>
                    <a:lnTo>
                      <a:pt x="2" y="190"/>
                    </a:lnTo>
                    <a:lnTo>
                      <a:pt x="6" y="210"/>
                    </a:lnTo>
                    <a:lnTo>
                      <a:pt x="14" y="228"/>
                    </a:lnTo>
                    <a:lnTo>
                      <a:pt x="22" y="246"/>
                    </a:lnTo>
                    <a:lnTo>
                      <a:pt x="30" y="262"/>
                    </a:lnTo>
                    <a:lnTo>
                      <a:pt x="40" y="276"/>
                    </a:lnTo>
                    <a:lnTo>
                      <a:pt x="60" y="302"/>
                    </a:lnTo>
                    <a:lnTo>
                      <a:pt x="60" y="302"/>
                    </a:lnTo>
                    <a:lnTo>
                      <a:pt x="70" y="314"/>
                    </a:lnTo>
                    <a:lnTo>
                      <a:pt x="70" y="314"/>
                    </a:lnTo>
                    <a:lnTo>
                      <a:pt x="78" y="328"/>
                    </a:lnTo>
                    <a:lnTo>
                      <a:pt x="82" y="340"/>
                    </a:lnTo>
                    <a:lnTo>
                      <a:pt x="82" y="348"/>
                    </a:lnTo>
                    <a:lnTo>
                      <a:pt x="82" y="350"/>
                    </a:lnTo>
                    <a:lnTo>
                      <a:pt x="84" y="358"/>
                    </a:lnTo>
                    <a:lnTo>
                      <a:pt x="84" y="358"/>
                    </a:lnTo>
                    <a:lnTo>
                      <a:pt x="76" y="368"/>
                    </a:lnTo>
                    <a:lnTo>
                      <a:pt x="76" y="376"/>
                    </a:lnTo>
                    <a:lnTo>
                      <a:pt x="74" y="382"/>
                    </a:lnTo>
                    <a:lnTo>
                      <a:pt x="74" y="382"/>
                    </a:lnTo>
                    <a:lnTo>
                      <a:pt x="76" y="390"/>
                    </a:lnTo>
                    <a:lnTo>
                      <a:pt x="76" y="396"/>
                    </a:lnTo>
                    <a:lnTo>
                      <a:pt x="80" y="402"/>
                    </a:lnTo>
                    <a:lnTo>
                      <a:pt x="84" y="408"/>
                    </a:lnTo>
                    <a:lnTo>
                      <a:pt x="84" y="408"/>
                    </a:lnTo>
                    <a:lnTo>
                      <a:pt x="80" y="414"/>
                    </a:lnTo>
                    <a:lnTo>
                      <a:pt x="76" y="420"/>
                    </a:lnTo>
                    <a:lnTo>
                      <a:pt x="76" y="426"/>
                    </a:lnTo>
                    <a:lnTo>
                      <a:pt x="74" y="434"/>
                    </a:lnTo>
                    <a:lnTo>
                      <a:pt x="74" y="434"/>
                    </a:lnTo>
                    <a:lnTo>
                      <a:pt x="76" y="442"/>
                    </a:lnTo>
                    <a:lnTo>
                      <a:pt x="78" y="448"/>
                    </a:lnTo>
                    <a:lnTo>
                      <a:pt x="80" y="456"/>
                    </a:lnTo>
                    <a:lnTo>
                      <a:pt x="84" y="460"/>
                    </a:lnTo>
                    <a:lnTo>
                      <a:pt x="90" y="466"/>
                    </a:lnTo>
                    <a:lnTo>
                      <a:pt x="96" y="470"/>
                    </a:lnTo>
                    <a:lnTo>
                      <a:pt x="104" y="472"/>
                    </a:lnTo>
                    <a:lnTo>
                      <a:pt x="112" y="474"/>
                    </a:lnTo>
                    <a:lnTo>
                      <a:pt x="112" y="474"/>
                    </a:lnTo>
                    <a:lnTo>
                      <a:pt x="110" y="478"/>
                    </a:lnTo>
                    <a:lnTo>
                      <a:pt x="110" y="478"/>
                    </a:lnTo>
                    <a:lnTo>
                      <a:pt x="112" y="488"/>
                    </a:lnTo>
                    <a:lnTo>
                      <a:pt x="118" y="496"/>
                    </a:lnTo>
                    <a:lnTo>
                      <a:pt x="124" y="500"/>
                    </a:lnTo>
                    <a:lnTo>
                      <a:pt x="134" y="502"/>
                    </a:lnTo>
                    <a:lnTo>
                      <a:pt x="134" y="502"/>
                    </a:lnTo>
                    <a:lnTo>
                      <a:pt x="144" y="500"/>
                    </a:lnTo>
                    <a:lnTo>
                      <a:pt x="150" y="496"/>
                    </a:lnTo>
                    <a:lnTo>
                      <a:pt x="156" y="488"/>
                    </a:lnTo>
                    <a:lnTo>
                      <a:pt x="158" y="478"/>
                    </a:lnTo>
                    <a:lnTo>
                      <a:pt x="158" y="478"/>
                    </a:lnTo>
                    <a:lnTo>
                      <a:pt x="158" y="474"/>
                    </a:lnTo>
                    <a:lnTo>
                      <a:pt x="188" y="474"/>
                    </a:lnTo>
                    <a:lnTo>
                      <a:pt x="188" y="474"/>
                    </a:lnTo>
                    <a:lnTo>
                      <a:pt x="188" y="478"/>
                    </a:lnTo>
                    <a:lnTo>
                      <a:pt x="188" y="478"/>
                    </a:lnTo>
                    <a:lnTo>
                      <a:pt x="190" y="488"/>
                    </a:lnTo>
                    <a:lnTo>
                      <a:pt x="194" y="496"/>
                    </a:lnTo>
                    <a:lnTo>
                      <a:pt x="202" y="500"/>
                    </a:lnTo>
                    <a:lnTo>
                      <a:pt x="212" y="502"/>
                    </a:lnTo>
                    <a:lnTo>
                      <a:pt x="212" y="502"/>
                    </a:lnTo>
                    <a:lnTo>
                      <a:pt x="220" y="500"/>
                    </a:lnTo>
                    <a:lnTo>
                      <a:pt x="228" y="496"/>
                    </a:lnTo>
                    <a:lnTo>
                      <a:pt x="234" y="488"/>
                    </a:lnTo>
                    <a:lnTo>
                      <a:pt x="236" y="478"/>
                    </a:lnTo>
                    <a:lnTo>
                      <a:pt x="236" y="478"/>
                    </a:lnTo>
                    <a:lnTo>
                      <a:pt x="234" y="474"/>
                    </a:lnTo>
                    <a:lnTo>
                      <a:pt x="236" y="474"/>
                    </a:lnTo>
                    <a:lnTo>
                      <a:pt x="236" y="474"/>
                    </a:lnTo>
                    <a:lnTo>
                      <a:pt x="244" y="472"/>
                    </a:lnTo>
                    <a:lnTo>
                      <a:pt x="250" y="470"/>
                    </a:lnTo>
                    <a:lnTo>
                      <a:pt x="258" y="466"/>
                    </a:lnTo>
                    <a:lnTo>
                      <a:pt x="264" y="462"/>
                    </a:lnTo>
                    <a:lnTo>
                      <a:pt x="268" y="456"/>
                    </a:lnTo>
                    <a:lnTo>
                      <a:pt x="272" y="450"/>
                    </a:lnTo>
                    <a:lnTo>
                      <a:pt x="274" y="442"/>
                    </a:lnTo>
                    <a:lnTo>
                      <a:pt x="274" y="434"/>
                    </a:lnTo>
                    <a:lnTo>
                      <a:pt x="274" y="434"/>
                    </a:lnTo>
                    <a:lnTo>
                      <a:pt x="274" y="426"/>
                    </a:lnTo>
                    <a:lnTo>
                      <a:pt x="272" y="420"/>
                    </a:lnTo>
                    <a:lnTo>
                      <a:pt x="268" y="414"/>
                    </a:lnTo>
                    <a:lnTo>
                      <a:pt x="264" y="408"/>
                    </a:lnTo>
                    <a:lnTo>
                      <a:pt x="264" y="408"/>
                    </a:lnTo>
                    <a:lnTo>
                      <a:pt x="268" y="402"/>
                    </a:lnTo>
                    <a:lnTo>
                      <a:pt x="272" y="396"/>
                    </a:lnTo>
                    <a:lnTo>
                      <a:pt x="274" y="390"/>
                    </a:lnTo>
                    <a:lnTo>
                      <a:pt x="274" y="382"/>
                    </a:lnTo>
                    <a:lnTo>
                      <a:pt x="274" y="382"/>
                    </a:lnTo>
                    <a:lnTo>
                      <a:pt x="272" y="370"/>
                    </a:lnTo>
                    <a:lnTo>
                      <a:pt x="268" y="360"/>
                    </a:lnTo>
                    <a:lnTo>
                      <a:pt x="268" y="350"/>
                    </a:lnTo>
                    <a:lnTo>
                      <a:pt x="268" y="350"/>
                    </a:lnTo>
                    <a:lnTo>
                      <a:pt x="268" y="338"/>
                    </a:lnTo>
                    <a:lnTo>
                      <a:pt x="272" y="326"/>
                    </a:lnTo>
                    <a:lnTo>
                      <a:pt x="280" y="306"/>
                    </a:lnTo>
                    <a:lnTo>
                      <a:pt x="280" y="306"/>
                    </a:lnTo>
                    <a:lnTo>
                      <a:pt x="288" y="290"/>
                    </a:lnTo>
                    <a:lnTo>
                      <a:pt x="300" y="274"/>
                    </a:lnTo>
                    <a:lnTo>
                      <a:pt x="300" y="274"/>
                    </a:lnTo>
                    <a:lnTo>
                      <a:pt x="314" y="252"/>
                    </a:lnTo>
                    <a:lnTo>
                      <a:pt x="326" y="228"/>
                    </a:lnTo>
                    <a:lnTo>
                      <a:pt x="332" y="214"/>
                    </a:lnTo>
                    <a:lnTo>
                      <a:pt x="336" y="200"/>
                    </a:lnTo>
                    <a:lnTo>
                      <a:pt x="338" y="186"/>
                    </a:lnTo>
                    <a:lnTo>
                      <a:pt x="340" y="170"/>
                    </a:lnTo>
                    <a:lnTo>
                      <a:pt x="340" y="170"/>
                    </a:lnTo>
                    <a:lnTo>
                      <a:pt x="338" y="152"/>
                    </a:lnTo>
                    <a:lnTo>
                      <a:pt x="336" y="136"/>
                    </a:lnTo>
                    <a:lnTo>
                      <a:pt x="332" y="120"/>
                    </a:lnTo>
                    <a:lnTo>
                      <a:pt x="326" y="104"/>
                    </a:lnTo>
                    <a:lnTo>
                      <a:pt x="320" y="90"/>
                    </a:lnTo>
                    <a:lnTo>
                      <a:pt x="310" y="76"/>
                    </a:lnTo>
                    <a:lnTo>
                      <a:pt x="300" y="62"/>
                    </a:lnTo>
                    <a:lnTo>
                      <a:pt x="290" y="50"/>
                    </a:lnTo>
                    <a:lnTo>
                      <a:pt x="278" y="40"/>
                    </a:lnTo>
                    <a:lnTo>
                      <a:pt x="264" y="30"/>
                    </a:lnTo>
                    <a:lnTo>
                      <a:pt x="250" y="20"/>
                    </a:lnTo>
                    <a:lnTo>
                      <a:pt x="236" y="14"/>
                    </a:lnTo>
                    <a:lnTo>
                      <a:pt x="220" y="8"/>
                    </a:lnTo>
                    <a:lnTo>
                      <a:pt x="204" y="4"/>
                    </a:lnTo>
                    <a:lnTo>
                      <a:pt x="188" y="2"/>
                    </a:lnTo>
                    <a:lnTo>
                      <a:pt x="170" y="0"/>
                    </a:lnTo>
                    <a:lnTo>
                      <a:pt x="170" y="0"/>
                    </a:lnTo>
                    <a:close/>
                    <a:moveTo>
                      <a:pt x="234" y="452"/>
                    </a:moveTo>
                    <a:lnTo>
                      <a:pt x="112" y="452"/>
                    </a:lnTo>
                    <a:lnTo>
                      <a:pt x="112" y="452"/>
                    </a:lnTo>
                    <a:lnTo>
                      <a:pt x="108" y="450"/>
                    </a:lnTo>
                    <a:lnTo>
                      <a:pt x="104" y="446"/>
                    </a:lnTo>
                    <a:lnTo>
                      <a:pt x="102" y="440"/>
                    </a:lnTo>
                    <a:lnTo>
                      <a:pt x="100" y="434"/>
                    </a:lnTo>
                    <a:lnTo>
                      <a:pt x="100" y="434"/>
                    </a:lnTo>
                    <a:lnTo>
                      <a:pt x="102" y="428"/>
                    </a:lnTo>
                    <a:lnTo>
                      <a:pt x="104" y="422"/>
                    </a:lnTo>
                    <a:lnTo>
                      <a:pt x="108" y="418"/>
                    </a:lnTo>
                    <a:lnTo>
                      <a:pt x="112" y="416"/>
                    </a:lnTo>
                    <a:lnTo>
                      <a:pt x="234" y="416"/>
                    </a:lnTo>
                    <a:lnTo>
                      <a:pt x="234" y="416"/>
                    </a:lnTo>
                    <a:lnTo>
                      <a:pt x="238" y="418"/>
                    </a:lnTo>
                    <a:lnTo>
                      <a:pt x="242" y="422"/>
                    </a:lnTo>
                    <a:lnTo>
                      <a:pt x="244" y="428"/>
                    </a:lnTo>
                    <a:lnTo>
                      <a:pt x="246" y="434"/>
                    </a:lnTo>
                    <a:lnTo>
                      <a:pt x="246" y="434"/>
                    </a:lnTo>
                    <a:lnTo>
                      <a:pt x="244" y="440"/>
                    </a:lnTo>
                    <a:lnTo>
                      <a:pt x="242" y="446"/>
                    </a:lnTo>
                    <a:lnTo>
                      <a:pt x="238" y="450"/>
                    </a:lnTo>
                    <a:lnTo>
                      <a:pt x="234" y="452"/>
                    </a:lnTo>
                    <a:lnTo>
                      <a:pt x="234" y="452"/>
                    </a:lnTo>
                    <a:close/>
                    <a:moveTo>
                      <a:pt x="114" y="364"/>
                    </a:moveTo>
                    <a:lnTo>
                      <a:pt x="236" y="364"/>
                    </a:lnTo>
                    <a:lnTo>
                      <a:pt x="236" y="364"/>
                    </a:lnTo>
                    <a:lnTo>
                      <a:pt x="240" y="366"/>
                    </a:lnTo>
                    <a:lnTo>
                      <a:pt x="244" y="370"/>
                    </a:lnTo>
                    <a:lnTo>
                      <a:pt x="248" y="376"/>
                    </a:lnTo>
                    <a:lnTo>
                      <a:pt x="248" y="382"/>
                    </a:lnTo>
                    <a:lnTo>
                      <a:pt x="248" y="382"/>
                    </a:lnTo>
                    <a:lnTo>
                      <a:pt x="248" y="388"/>
                    </a:lnTo>
                    <a:lnTo>
                      <a:pt x="244" y="394"/>
                    </a:lnTo>
                    <a:lnTo>
                      <a:pt x="240" y="398"/>
                    </a:lnTo>
                    <a:lnTo>
                      <a:pt x="236" y="400"/>
                    </a:lnTo>
                    <a:lnTo>
                      <a:pt x="114" y="400"/>
                    </a:lnTo>
                    <a:lnTo>
                      <a:pt x="114" y="400"/>
                    </a:lnTo>
                    <a:lnTo>
                      <a:pt x="110" y="398"/>
                    </a:lnTo>
                    <a:lnTo>
                      <a:pt x="106" y="394"/>
                    </a:lnTo>
                    <a:lnTo>
                      <a:pt x="104" y="388"/>
                    </a:lnTo>
                    <a:lnTo>
                      <a:pt x="102" y="382"/>
                    </a:lnTo>
                    <a:lnTo>
                      <a:pt x="102" y="382"/>
                    </a:lnTo>
                    <a:lnTo>
                      <a:pt x="104" y="376"/>
                    </a:lnTo>
                    <a:lnTo>
                      <a:pt x="106" y="370"/>
                    </a:lnTo>
                    <a:lnTo>
                      <a:pt x="110" y="366"/>
                    </a:lnTo>
                    <a:lnTo>
                      <a:pt x="114" y="364"/>
                    </a:lnTo>
                    <a:lnTo>
                      <a:pt x="114" y="364"/>
                    </a:lnTo>
                    <a:close/>
                    <a:moveTo>
                      <a:pt x="266" y="252"/>
                    </a:moveTo>
                    <a:lnTo>
                      <a:pt x="266" y="252"/>
                    </a:lnTo>
                    <a:lnTo>
                      <a:pt x="256" y="270"/>
                    </a:lnTo>
                    <a:lnTo>
                      <a:pt x="244" y="288"/>
                    </a:lnTo>
                    <a:lnTo>
                      <a:pt x="244" y="288"/>
                    </a:lnTo>
                    <a:lnTo>
                      <a:pt x="234" y="314"/>
                    </a:lnTo>
                    <a:lnTo>
                      <a:pt x="228" y="334"/>
                    </a:lnTo>
                    <a:lnTo>
                      <a:pt x="120" y="334"/>
                    </a:lnTo>
                    <a:lnTo>
                      <a:pt x="120" y="334"/>
                    </a:lnTo>
                    <a:lnTo>
                      <a:pt x="118" y="324"/>
                    </a:lnTo>
                    <a:lnTo>
                      <a:pt x="114" y="314"/>
                    </a:lnTo>
                    <a:lnTo>
                      <a:pt x="108" y="304"/>
                    </a:lnTo>
                    <a:lnTo>
                      <a:pt x="102" y="292"/>
                    </a:lnTo>
                    <a:lnTo>
                      <a:pt x="102" y="292"/>
                    </a:lnTo>
                    <a:lnTo>
                      <a:pt x="90" y="278"/>
                    </a:lnTo>
                    <a:lnTo>
                      <a:pt x="90" y="278"/>
                    </a:lnTo>
                    <a:lnTo>
                      <a:pt x="74" y="254"/>
                    </a:lnTo>
                    <a:lnTo>
                      <a:pt x="58" y="230"/>
                    </a:lnTo>
                    <a:lnTo>
                      <a:pt x="50" y="216"/>
                    </a:lnTo>
                    <a:lnTo>
                      <a:pt x="44" y="200"/>
                    </a:lnTo>
                    <a:lnTo>
                      <a:pt x="42" y="186"/>
                    </a:lnTo>
                    <a:lnTo>
                      <a:pt x="40" y="170"/>
                    </a:lnTo>
                    <a:lnTo>
                      <a:pt x="40" y="170"/>
                    </a:lnTo>
                    <a:lnTo>
                      <a:pt x="40" y="156"/>
                    </a:lnTo>
                    <a:lnTo>
                      <a:pt x="42" y="144"/>
                    </a:lnTo>
                    <a:lnTo>
                      <a:pt x="46" y="132"/>
                    </a:lnTo>
                    <a:lnTo>
                      <a:pt x="50" y="120"/>
                    </a:lnTo>
                    <a:lnTo>
                      <a:pt x="56" y="108"/>
                    </a:lnTo>
                    <a:lnTo>
                      <a:pt x="62" y="96"/>
                    </a:lnTo>
                    <a:lnTo>
                      <a:pt x="78" y="78"/>
                    </a:lnTo>
                    <a:lnTo>
                      <a:pt x="98" y="62"/>
                    </a:lnTo>
                    <a:lnTo>
                      <a:pt x="108" y="56"/>
                    </a:lnTo>
                    <a:lnTo>
                      <a:pt x="120" y="50"/>
                    </a:lnTo>
                    <a:lnTo>
                      <a:pt x="132" y="46"/>
                    </a:lnTo>
                    <a:lnTo>
                      <a:pt x="144" y="42"/>
                    </a:lnTo>
                    <a:lnTo>
                      <a:pt x="156" y="40"/>
                    </a:lnTo>
                    <a:lnTo>
                      <a:pt x="170" y="40"/>
                    </a:lnTo>
                    <a:lnTo>
                      <a:pt x="170" y="40"/>
                    </a:lnTo>
                    <a:lnTo>
                      <a:pt x="184" y="40"/>
                    </a:lnTo>
                    <a:lnTo>
                      <a:pt x="196" y="42"/>
                    </a:lnTo>
                    <a:lnTo>
                      <a:pt x="208" y="46"/>
                    </a:lnTo>
                    <a:lnTo>
                      <a:pt x="220" y="50"/>
                    </a:lnTo>
                    <a:lnTo>
                      <a:pt x="232" y="56"/>
                    </a:lnTo>
                    <a:lnTo>
                      <a:pt x="242" y="62"/>
                    </a:lnTo>
                    <a:lnTo>
                      <a:pt x="262" y="78"/>
                    </a:lnTo>
                    <a:lnTo>
                      <a:pt x="278" y="96"/>
                    </a:lnTo>
                    <a:lnTo>
                      <a:pt x="284" y="108"/>
                    </a:lnTo>
                    <a:lnTo>
                      <a:pt x="290" y="120"/>
                    </a:lnTo>
                    <a:lnTo>
                      <a:pt x="294" y="132"/>
                    </a:lnTo>
                    <a:lnTo>
                      <a:pt x="298" y="144"/>
                    </a:lnTo>
                    <a:lnTo>
                      <a:pt x="300" y="156"/>
                    </a:lnTo>
                    <a:lnTo>
                      <a:pt x="300" y="170"/>
                    </a:lnTo>
                    <a:lnTo>
                      <a:pt x="300" y="170"/>
                    </a:lnTo>
                    <a:lnTo>
                      <a:pt x="300" y="182"/>
                    </a:lnTo>
                    <a:lnTo>
                      <a:pt x="298" y="192"/>
                    </a:lnTo>
                    <a:lnTo>
                      <a:pt x="290" y="214"/>
                    </a:lnTo>
                    <a:lnTo>
                      <a:pt x="280" y="232"/>
                    </a:lnTo>
                    <a:lnTo>
                      <a:pt x="266" y="252"/>
                    </a:lnTo>
                    <a:lnTo>
                      <a:pt x="266" y="252"/>
                    </a:lnTo>
                    <a:close/>
                  </a:path>
                </a:pathLst>
              </a:custGeom>
              <a:grpFill/>
              <a:ln w="9525">
                <a:noFill/>
                <a:round/>
              </a:ln>
            </p:spPr>
            <p:txBody>
              <a:bodyPr vert="horz" wrap="square" lIns="121920" tIns="60960" rIns="121920" bIns="60960" numCol="1" anchor="t" anchorCtr="0" compatLnSpc="1"/>
              <a:lstStyle/>
              <a:p>
                <a:endParaRPr lang="zh-CN" altLang="en-US" sz="2400" u="sng">
                  <a:solidFill>
                    <a:prstClr val="black"/>
                  </a:solidFill>
                </a:endParaRPr>
              </a:p>
            </p:txBody>
          </p:sp>
          <p:sp>
            <p:nvSpPr>
              <p:cNvPr id="24" name="Freeform 62"/>
              <p:cNvSpPr/>
              <p:nvPr/>
            </p:nvSpPr>
            <p:spPr bwMode="auto">
              <a:xfrm>
                <a:off x="3702050" y="984250"/>
                <a:ext cx="50800" cy="209550"/>
              </a:xfrm>
              <a:custGeom>
                <a:avLst/>
                <a:gdLst/>
                <a:ahLst/>
                <a:cxnLst>
                  <a:cxn ang="0">
                    <a:pos x="16" y="132"/>
                  </a:cxn>
                  <a:cxn ang="0">
                    <a:pos x="16" y="132"/>
                  </a:cxn>
                  <a:cxn ang="0">
                    <a:pos x="22" y="130"/>
                  </a:cxn>
                  <a:cxn ang="0">
                    <a:pos x="28" y="126"/>
                  </a:cxn>
                  <a:cxn ang="0">
                    <a:pos x="32" y="122"/>
                  </a:cxn>
                  <a:cxn ang="0">
                    <a:pos x="32" y="114"/>
                  </a:cxn>
                  <a:cxn ang="0">
                    <a:pos x="32" y="18"/>
                  </a:cxn>
                  <a:cxn ang="0">
                    <a:pos x="32" y="18"/>
                  </a:cxn>
                  <a:cxn ang="0">
                    <a:pos x="32" y="10"/>
                  </a:cxn>
                  <a:cxn ang="0">
                    <a:pos x="28" y="6"/>
                  </a:cxn>
                  <a:cxn ang="0">
                    <a:pos x="22" y="2"/>
                  </a:cxn>
                  <a:cxn ang="0">
                    <a:pos x="16" y="0"/>
                  </a:cxn>
                  <a:cxn ang="0">
                    <a:pos x="16" y="0"/>
                  </a:cxn>
                  <a:cxn ang="0">
                    <a:pos x="10" y="2"/>
                  </a:cxn>
                  <a:cxn ang="0">
                    <a:pos x="4" y="6"/>
                  </a:cxn>
                  <a:cxn ang="0">
                    <a:pos x="2" y="10"/>
                  </a:cxn>
                  <a:cxn ang="0">
                    <a:pos x="0" y="18"/>
                  </a:cxn>
                  <a:cxn ang="0">
                    <a:pos x="0" y="114"/>
                  </a:cxn>
                  <a:cxn ang="0">
                    <a:pos x="0" y="114"/>
                  </a:cxn>
                  <a:cxn ang="0">
                    <a:pos x="2" y="122"/>
                  </a:cxn>
                  <a:cxn ang="0">
                    <a:pos x="4" y="126"/>
                  </a:cxn>
                  <a:cxn ang="0">
                    <a:pos x="10" y="130"/>
                  </a:cxn>
                  <a:cxn ang="0">
                    <a:pos x="16" y="132"/>
                  </a:cxn>
                  <a:cxn ang="0">
                    <a:pos x="16" y="132"/>
                  </a:cxn>
                </a:cxnLst>
                <a:rect l="0" t="0" r="r" b="b"/>
                <a:pathLst>
                  <a:path w="32" h="132">
                    <a:moveTo>
                      <a:pt x="16" y="132"/>
                    </a:moveTo>
                    <a:lnTo>
                      <a:pt x="16" y="132"/>
                    </a:lnTo>
                    <a:lnTo>
                      <a:pt x="22" y="130"/>
                    </a:lnTo>
                    <a:lnTo>
                      <a:pt x="28" y="126"/>
                    </a:lnTo>
                    <a:lnTo>
                      <a:pt x="32" y="122"/>
                    </a:lnTo>
                    <a:lnTo>
                      <a:pt x="32" y="114"/>
                    </a:lnTo>
                    <a:lnTo>
                      <a:pt x="32" y="18"/>
                    </a:lnTo>
                    <a:lnTo>
                      <a:pt x="32" y="18"/>
                    </a:lnTo>
                    <a:lnTo>
                      <a:pt x="32" y="10"/>
                    </a:lnTo>
                    <a:lnTo>
                      <a:pt x="28" y="6"/>
                    </a:lnTo>
                    <a:lnTo>
                      <a:pt x="22" y="2"/>
                    </a:lnTo>
                    <a:lnTo>
                      <a:pt x="16" y="0"/>
                    </a:lnTo>
                    <a:lnTo>
                      <a:pt x="16" y="0"/>
                    </a:lnTo>
                    <a:lnTo>
                      <a:pt x="10" y="2"/>
                    </a:lnTo>
                    <a:lnTo>
                      <a:pt x="4" y="6"/>
                    </a:lnTo>
                    <a:lnTo>
                      <a:pt x="2" y="10"/>
                    </a:lnTo>
                    <a:lnTo>
                      <a:pt x="0" y="18"/>
                    </a:lnTo>
                    <a:lnTo>
                      <a:pt x="0" y="114"/>
                    </a:lnTo>
                    <a:lnTo>
                      <a:pt x="0" y="114"/>
                    </a:lnTo>
                    <a:lnTo>
                      <a:pt x="2" y="122"/>
                    </a:lnTo>
                    <a:lnTo>
                      <a:pt x="4" y="126"/>
                    </a:lnTo>
                    <a:lnTo>
                      <a:pt x="10" y="130"/>
                    </a:lnTo>
                    <a:lnTo>
                      <a:pt x="16" y="132"/>
                    </a:lnTo>
                    <a:lnTo>
                      <a:pt x="16" y="132"/>
                    </a:lnTo>
                    <a:close/>
                  </a:path>
                </a:pathLst>
              </a:custGeom>
              <a:grpFill/>
              <a:ln w="9525">
                <a:noFill/>
                <a:round/>
              </a:ln>
            </p:spPr>
            <p:txBody>
              <a:bodyPr vert="horz" wrap="square" lIns="121920" tIns="60960" rIns="121920" bIns="60960" numCol="1" anchor="t" anchorCtr="0" compatLnSpc="1"/>
              <a:lstStyle/>
              <a:p>
                <a:endParaRPr lang="zh-CN" altLang="en-US" sz="2400" u="sng">
                  <a:solidFill>
                    <a:prstClr val="black"/>
                  </a:solidFill>
                </a:endParaRPr>
              </a:p>
            </p:txBody>
          </p:sp>
          <p:sp>
            <p:nvSpPr>
              <p:cNvPr id="25" name="Freeform 63"/>
              <p:cNvSpPr/>
              <p:nvPr/>
            </p:nvSpPr>
            <p:spPr bwMode="auto">
              <a:xfrm>
                <a:off x="3222625" y="1270000"/>
                <a:ext cx="187325" cy="130175"/>
              </a:xfrm>
              <a:custGeom>
                <a:avLst/>
                <a:gdLst/>
                <a:ahLst/>
                <a:cxnLst>
                  <a:cxn ang="0">
                    <a:pos x="110" y="50"/>
                  </a:cxn>
                  <a:cxn ang="0">
                    <a:pos x="26" y="2"/>
                  </a:cxn>
                  <a:cxn ang="0">
                    <a:pos x="26" y="2"/>
                  </a:cxn>
                  <a:cxn ang="0">
                    <a:pos x="20" y="0"/>
                  </a:cxn>
                  <a:cxn ang="0">
                    <a:pos x="12" y="0"/>
                  </a:cxn>
                  <a:cxn ang="0">
                    <a:pos x="8" y="4"/>
                  </a:cxn>
                  <a:cxn ang="0">
                    <a:pos x="2" y="8"/>
                  </a:cxn>
                  <a:cxn ang="0">
                    <a:pos x="2" y="8"/>
                  </a:cxn>
                  <a:cxn ang="0">
                    <a:pos x="0" y="14"/>
                  </a:cxn>
                  <a:cxn ang="0">
                    <a:pos x="2" y="20"/>
                  </a:cxn>
                  <a:cxn ang="0">
                    <a:pos x="4" y="26"/>
                  </a:cxn>
                  <a:cxn ang="0">
                    <a:pos x="8" y="30"/>
                  </a:cxn>
                  <a:cxn ang="0">
                    <a:pos x="94" y="80"/>
                  </a:cxn>
                  <a:cxn ang="0">
                    <a:pos x="94" y="80"/>
                  </a:cxn>
                  <a:cxn ang="0">
                    <a:pos x="100" y="82"/>
                  </a:cxn>
                  <a:cxn ang="0">
                    <a:pos x="106" y="80"/>
                  </a:cxn>
                  <a:cxn ang="0">
                    <a:pos x="112" y="78"/>
                  </a:cxn>
                  <a:cxn ang="0">
                    <a:pos x="116" y="74"/>
                  </a:cxn>
                  <a:cxn ang="0">
                    <a:pos x="116" y="74"/>
                  </a:cxn>
                  <a:cxn ang="0">
                    <a:pos x="118" y="66"/>
                  </a:cxn>
                  <a:cxn ang="0">
                    <a:pos x="118" y="60"/>
                  </a:cxn>
                  <a:cxn ang="0">
                    <a:pos x="114" y="54"/>
                  </a:cxn>
                  <a:cxn ang="0">
                    <a:pos x="110" y="50"/>
                  </a:cxn>
                  <a:cxn ang="0">
                    <a:pos x="110" y="50"/>
                  </a:cxn>
                </a:cxnLst>
                <a:rect l="0" t="0" r="r" b="b"/>
                <a:pathLst>
                  <a:path w="118" h="82">
                    <a:moveTo>
                      <a:pt x="110" y="50"/>
                    </a:moveTo>
                    <a:lnTo>
                      <a:pt x="26" y="2"/>
                    </a:lnTo>
                    <a:lnTo>
                      <a:pt x="26" y="2"/>
                    </a:lnTo>
                    <a:lnTo>
                      <a:pt x="20" y="0"/>
                    </a:lnTo>
                    <a:lnTo>
                      <a:pt x="12" y="0"/>
                    </a:lnTo>
                    <a:lnTo>
                      <a:pt x="8" y="4"/>
                    </a:lnTo>
                    <a:lnTo>
                      <a:pt x="2" y="8"/>
                    </a:lnTo>
                    <a:lnTo>
                      <a:pt x="2" y="8"/>
                    </a:lnTo>
                    <a:lnTo>
                      <a:pt x="0" y="14"/>
                    </a:lnTo>
                    <a:lnTo>
                      <a:pt x="2" y="20"/>
                    </a:lnTo>
                    <a:lnTo>
                      <a:pt x="4" y="26"/>
                    </a:lnTo>
                    <a:lnTo>
                      <a:pt x="8" y="30"/>
                    </a:lnTo>
                    <a:lnTo>
                      <a:pt x="94" y="80"/>
                    </a:lnTo>
                    <a:lnTo>
                      <a:pt x="94" y="80"/>
                    </a:lnTo>
                    <a:lnTo>
                      <a:pt x="100" y="82"/>
                    </a:lnTo>
                    <a:lnTo>
                      <a:pt x="106" y="80"/>
                    </a:lnTo>
                    <a:lnTo>
                      <a:pt x="112" y="78"/>
                    </a:lnTo>
                    <a:lnTo>
                      <a:pt x="116" y="74"/>
                    </a:lnTo>
                    <a:lnTo>
                      <a:pt x="116" y="74"/>
                    </a:lnTo>
                    <a:lnTo>
                      <a:pt x="118" y="66"/>
                    </a:lnTo>
                    <a:lnTo>
                      <a:pt x="118" y="60"/>
                    </a:lnTo>
                    <a:lnTo>
                      <a:pt x="114" y="54"/>
                    </a:lnTo>
                    <a:lnTo>
                      <a:pt x="110" y="50"/>
                    </a:lnTo>
                    <a:lnTo>
                      <a:pt x="110" y="50"/>
                    </a:lnTo>
                    <a:close/>
                  </a:path>
                </a:pathLst>
              </a:custGeom>
              <a:grpFill/>
              <a:ln w="9525">
                <a:noFill/>
                <a:round/>
              </a:ln>
            </p:spPr>
            <p:txBody>
              <a:bodyPr vert="horz" wrap="square" lIns="121920" tIns="60960" rIns="121920" bIns="60960" numCol="1" anchor="t" anchorCtr="0" compatLnSpc="1"/>
              <a:lstStyle/>
              <a:p>
                <a:endParaRPr lang="zh-CN" altLang="en-US" sz="2400" u="sng">
                  <a:solidFill>
                    <a:prstClr val="black"/>
                  </a:solidFill>
                </a:endParaRPr>
              </a:p>
            </p:txBody>
          </p:sp>
          <p:sp>
            <p:nvSpPr>
              <p:cNvPr id="26" name="Freeform 64"/>
              <p:cNvSpPr/>
              <p:nvPr/>
            </p:nvSpPr>
            <p:spPr bwMode="auto">
              <a:xfrm>
                <a:off x="4044950" y="1270000"/>
                <a:ext cx="187325" cy="130175"/>
              </a:xfrm>
              <a:custGeom>
                <a:avLst/>
                <a:gdLst/>
                <a:ahLst/>
                <a:cxnLst>
                  <a:cxn ang="0">
                    <a:pos x="116" y="8"/>
                  </a:cxn>
                  <a:cxn ang="0">
                    <a:pos x="116" y="8"/>
                  </a:cxn>
                  <a:cxn ang="0">
                    <a:pos x="112" y="4"/>
                  </a:cxn>
                  <a:cxn ang="0">
                    <a:pos x="106" y="0"/>
                  </a:cxn>
                  <a:cxn ang="0">
                    <a:pos x="100" y="0"/>
                  </a:cxn>
                  <a:cxn ang="0">
                    <a:pos x="94" y="2"/>
                  </a:cxn>
                  <a:cxn ang="0">
                    <a:pos x="8" y="50"/>
                  </a:cxn>
                  <a:cxn ang="0">
                    <a:pos x="8" y="50"/>
                  </a:cxn>
                  <a:cxn ang="0">
                    <a:pos x="4" y="54"/>
                  </a:cxn>
                  <a:cxn ang="0">
                    <a:pos x="2" y="60"/>
                  </a:cxn>
                  <a:cxn ang="0">
                    <a:pos x="0" y="66"/>
                  </a:cxn>
                  <a:cxn ang="0">
                    <a:pos x="2" y="74"/>
                  </a:cxn>
                  <a:cxn ang="0">
                    <a:pos x="2" y="74"/>
                  </a:cxn>
                  <a:cxn ang="0">
                    <a:pos x="8" y="78"/>
                  </a:cxn>
                  <a:cxn ang="0">
                    <a:pos x="12" y="80"/>
                  </a:cxn>
                  <a:cxn ang="0">
                    <a:pos x="20" y="82"/>
                  </a:cxn>
                  <a:cxn ang="0">
                    <a:pos x="26" y="80"/>
                  </a:cxn>
                  <a:cxn ang="0">
                    <a:pos x="110" y="30"/>
                  </a:cxn>
                  <a:cxn ang="0">
                    <a:pos x="110" y="30"/>
                  </a:cxn>
                  <a:cxn ang="0">
                    <a:pos x="114" y="26"/>
                  </a:cxn>
                  <a:cxn ang="0">
                    <a:pos x="118" y="20"/>
                  </a:cxn>
                  <a:cxn ang="0">
                    <a:pos x="118" y="14"/>
                  </a:cxn>
                  <a:cxn ang="0">
                    <a:pos x="116" y="8"/>
                  </a:cxn>
                  <a:cxn ang="0">
                    <a:pos x="116" y="8"/>
                  </a:cxn>
                </a:cxnLst>
                <a:rect l="0" t="0" r="r" b="b"/>
                <a:pathLst>
                  <a:path w="118" h="82">
                    <a:moveTo>
                      <a:pt x="116" y="8"/>
                    </a:moveTo>
                    <a:lnTo>
                      <a:pt x="116" y="8"/>
                    </a:lnTo>
                    <a:lnTo>
                      <a:pt x="112" y="4"/>
                    </a:lnTo>
                    <a:lnTo>
                      <a:pt x="106" y="0"/>
                    </a:lnTo>
                    <a:lnTo>
                      <a:pt x="100" y="0"/>
                    </a:lnTo>
                    <a:lnTo>
                      <a:pt x="94" y="2"/>
                    </a:lnTo>
                    <a:lnTo>
                      <a:pt x="8" y="50"/>
                    </a:lnTo>
                    <a:lnTo>
                      <a:pt x="8" y="50"/>
                    </a:lnTo>
                    <a:lnTo>
                      <a:pt x="4" y="54"/>
                    </a:lnTo>
                    <a:lnTo>
                      <a:pt x="2" y="60"/>
                    </a:lnTo>
                    <a:lnTo>
                      <a:pt x="0" y="66"/>
                    </a:lnTo>
                    <a:lnTo>
                      <a:pt x="2" y="74"/>
                    </a:lnTo>
                    <a:lnTo>
                      <a:pt x="2" y="74"/>
                    </a:lnTo>
                    <a:lnTo>
                      <a:pt x="8" y="78"/>
                    </a:lnTo>
                    <a:lnTo>
                      <a:pt x="12" y="80"/>
                    </a:lnTo>
                    <a:lnTo>
                      <a:pt x="20" y="82"/>
                    </a:lnTo>
                    <a:lnTo>
                      <a:pt x="26" y="80"/>
                    </a:lnTo>
                    <a:lnTo>
                      <a:pt x="110" y="30"/>
                    </a:lnTo>
                    <a:lnTo>
                      <a:pt x="110" y="30"/>
                    </a:lnTo>
                    <a:lnTo>
                      <a:pt x="114" y="26"/>
                    </a:lnTo>
                    <a:lnTo>
                      <a:pt x="118" y="20"/>
                    </a:lnTo>
                    <a:lnTo>
                      <a:pt x="118" y="14"/>
                    </a:lnTo>
                    <a:lnTo>
                      <a:pt x="116" y="8"/>
                    </a:lnTo>
                    <a:lnTo>
                      <a:pt x="116" y="8"/>
                    </a:lnTo>
                    <a:close/>
                  </a:path>
                </a:pathLst>
              </a:custGeom>
              <a:grpFill/>
              <a:ln w="9525">
                <a:noFill/>
                <a:round/>
              </a:ln>
            </p:spPr>
            <p:txBody>
              <a:bodyPr vert="horz" wrap="square" lIns="121920" tIns="60960" rIns="121920" bIns="60960" numCol="1" anchor="t" anchorCtr="0" compatLnSpc="1"/>
              <a:lstStyle/>
              <a:p>
                <a:endParaRPr lang="zh-CN" altLang="en-US" sz="2400" u="sng">
                  <a:solidFill>
                    <a:prstClr val="black"/>
                  </a:solidFill>
                </a:endParaRPr>
              </a:p>
            </p:txBody>
          </p:sp>
          <p:sp>
            <p:nvSpPr>
              <p:cNvPr id="27" name="Freeform 65"/>
              <p:cNvSpPr/>
              <p:nvPr/>
            </p:nvSpPr>
            <p:spPr bwMode="auto">
              <a:xfrm>
                <a:off x="3400425" y="1063625"/>
                <a:ext cx="130175" cy="187325"/>
              </a:xfrm>
              <a:custGeom>
                <a:avLst/>
                <a:gdLst/>
                <a:ahLst/>
                <a:cxnLst>
                  <a:cxn ang="0">
                    <a:pos x="52" y="110"/>
                  </a:cxn>
                  <a:cxn ang="0">
                    <a:pos x="52" y="110"/>
                  </a:cxn>
                  <a:cxn ang="0">
                    <a:pos x="56" y="114"/>
                  </a:cxn>
                  <a:cxn ang="0">
                    <a:pos x="62" y="116"/>
                  </a:cxn>
                  <a:cxn ang="0">
                    <a:pos x="68" y="118"/>
                  </a:cxn>
                  <a:cxn ang="0">
                    <a:pos x="74" y="116"/>
                  </a:cxn>
                  <a:cxn ang="0">
                    <a:pos x="74" y="116"/>
                  </a:cxn>
                  <a:cxn ang="0">
                    <a:pos x="78" y="110"/>
                  </a:cxn>
                  <a:cxn ang="0">
                    <a:pos x="82" y="106"/>
                  </a:cxn>
                  <a:cxn ang="0">
                    <a:pos x="82" y="100"/>
                  </a:cxn>
                  <a:cxn ang="0">
                    <a:pos x="80" y="92"/>
                  </a:cxn>
                  <a:cxn ang="0">
                    <a:pos x="30" y="8"/>
                  </a:cxn>
                  <a:cxn ang="0">
                    <a:pos x="30" y="8"/>
                  </a:cxn>
                  <a:cxn ang="0">
                    <a:pos x="26" y="4"/>
                  </a:cxn>
                  <a:cxn ang="0">
                    <a:pos x="20" y="0"/>
                  </a:cxn>
                  <a:cxn ang="0">
                    <a:pos x="14" y="0"/>
                  </a:cxn>
                  <a:cxn ang="0">
                    <a:pos x="8" y="2"/>
                  </a:cxn>
                  <a:cxn ang="0">
                    <a:pos x="8" y="2"/>
                  </a:cxn>
                  <a:cxn ang="0">
                    <a:pos x="4" y="6"/>
                  </a:cxn>
                  <a:cxn ang="0">
                    <a:pos x="0" y="12"/>
                  </a:cxn>
                  <a:cxn ang="0">
                    <a:pos x="0" y="18"/>
                  </a:cxn>
                  <a:cxn ang="0">
                    <a:pos x="2" y="24"/>
                  </a:cxn>
                  <a:cxn ang="0">
                    <a:pos x="52" y="110"/>
                  </a:cxn>
                </a:cxnLst>
                <a:rect l="0" t="0" r="r" b="b"/>
                <a:pathLst>
                  <a:path w="82" h="118">
                    <a:moveTo>
                      <a:pt x="52" y="110"/>
                    </a:moveTo>
                    <a:lnTo>
                      <a:pt x="52" y="110"/>
                    </a:lnTo>
                    <a:lnTo>
                      <a:pt x="56" y="114"/>
                    </a:lnTo>
                    <a:lnTo>
                      <a:pt x="62" y="116"/>
                    </a:lnTo>
                    <a:lnTo>
                      <a:pt x="68" y="118"/>
                    </a:lnTo>
                    <a:lnTo>
                      <a:pt x="74" y="116"/>
                    </a:lnTo>
                    <a:lnTo>
                      <a:pt x="74" y="116"/>
                    </a:lnTo>
                    <a:lnTo>
                      <a:pt x="78" y="110"/>
                    </a:lnTo>
                    <a:lnTo>
                      <a:pt x="82" y="106"/>
                    </a:lnTo>
                    <a:lnTo>
                      <a:pt x="82" y="100"/>
                    </a:lnTo>
                    <a:lnTo>
                      <a:pt x="80" y="92"/>
                    </a:lnTo>
                    <a:lnTo>
                      <a:pt x="30" y="8"/>
                    </a:lnTo>
                    <a:lnTo>
                      <a:pt x="30" y="8"/>
                    </a:lnTo>
                    <a:lnTo>
                      <a:pt x="26" y="4"/>
                    </a:lnTo>
                    <a:lnTo>
                      <a:pt x="20" y="0"/>
                    </a:lnTo>
                    <a:lnTo>
                      <a:pt x="14" y="0"/>
                    </a:lnTo>
                    <a:lnTo>
                      <a:pt x="8" y="2"/>
                    </a:lnTo>
                    <a:lnTo>
                      <a:pt x="8" y="2"/>
                    </a:lnTo>
                    <a:lnTo>
                      <a:pt x="4" y="6"/>
                    </a:lnTo>
                    <a:lnTo>
                      <a:pt x="0" y="12"/>
                    </a:lnTo>
                    <a:lnTo>
                      <a:pt x="0" y="18"/>
                    </a:lnTo>
                    <a:lnTo>
                      <a:pt x="2" y="24"/>
                    </a:lnTo>
                    <a:lnTo>
                      <a:pt x="52" y="110"/>
                    </a:lnTo>
                    <a:close/>
                  </a:path>
                </a:pathLst>
              </a:custGeom>
              <a:grpFill/>
              <a:ln w="9525">
                <a:noFill/>
                <a:round/>
              </a:ln>
            </p:spPr>
            <p:txBody>
              <a:bodyPr vert="horz" wrap="square" lIns="121920" tIns="60960" rIns="121920" bIns="60960" numCol="1" anchor="t" anchorCtr="0" compatLnSpc="1"/>
              <a:lstStyle/>
              <a:p>
                <a:endParaRPr lang="zh-CN" altLang="en-US" sz="2400" u="sng">
                  <a:solidFill>
                    <a:prstClr val="black"/>
                  </a:solidFill>
                </a:endParaRPr>
              </a:p>
            </p:txBody>
          </p:sp>
          <p:sp>
            <p:nvSpPr>
              <p:cNvPr id="28" name="Freeform 66"/>
              <p:cNvSpPr/>
              <p:nvPr/>
            </p:nvSpPr>
            <p:spPr bwMode="auto">
              <a:xfrm>
                <a:off x="3927475" y="1063625"/>
                <a:ext cx="127000" cy="187325"/>
              </a:xfrm>
              <a:custGeom>
                <a:avLst/>
                <a:gdLst/>
                <a:ahLst/>
                <a:cxnLst>
                  <a:cxn ang="0">
                    <a:pos x="8" y="116"/>
                  </a:cxn>
                  <a:cxn ang="0">
                    <a:pos x="8" y="116"/>
                  </a:cxn>
                  <a:cxn ang="0">
                    <a:pos x="14" y="118"/>
                  </a:cxn>
                  <a:cxn ang="0">
                    <a:pos x="20" y="116"/>
                  </a:cxn>
                  <a:cxn ang="0">
                    <a:pos x="26" y="114"/>
                  </a:cxn>
                  <a:cxn ang="0">
                    <a:pos x="30" y="110"/>
                  </a:cxn>
                  <a:cxn ang="0">
                    <a:pos x="78" y="24"/>
                  </a:cxn>
                  <a:cxn ang="0">
                    <a:pos x="78" y="24"/>
                  </a:cxn>
                  <a:cxn ang="0">
                    <a:pos x="80" y="18"/>
                  </a:cxn>
                  <a:cxn ang="0">
                    <a:pos x="80" y="12"/>
                  </a:cxn>
                  <a:cxn ang="0">
                    <a:pos x="78" y="6"/>
                  </a:cxn>
                  <a:cxn ang="0">
                    <a:pos x="72" y="2"/>
                  </a:cxn>
                  <a:cxn ang="0">
                    <a:pos x="72" y="2"/>
                  </a:cxn>
                  <a:cxn ang="0">
                    <a:pos x="66" y="0"/>
                  </a:cxn>
                  <a:cxn ang="0">
                    <a:pos x="60" y="0"/>
                  </a:cxn>
                  <a:cxn ang="0">
                    <a:pos x="54" y="4"/>
                  </a:cxn>
                  <a:cxn ang="0">
                    <a:pos x="50" y="8"/>
                  </a:cxn>
                  <a:cxn ang="0">
                    <a:pos x="2" y="92"/>
                  </a:cxn>
                  <a:cxn ang="0">
                    <a:pos x="2" y="92"/>
                  </a:cxn>
                  <a:cxn ang="0">
                    <a:pos x="0" y="100"/>
                  </a:cxn>
                  <a:cxn ang="0">
                    <a:pos x="0" y="106"/>
                  </a:cxn>
                  <a:cxn ang="0">
                    <a:pos x="2" y="110"/>
                  </a:cxn>
                  <a:cxn ang="0">
                    <a:pos x="8" y="116"/>
                  </a:cxn>
                  <a:cxn ang="0">
                    <a:pos x="8" y="116"/>
                  </a:cxn>
                </a:cxnLst>
                <a:rect l="0" t="0" r="r" b="b"/>
                <a:pathLst>
                  <a:path w="80" h="118">
                    <a:moveTo>
                      <a:pt x="8" y="116"/>
                    </a:moveTo>
                    <a:lnTo>
                      <a:pt x="8" y="116"/>
                    </a:lnTo>
                    <a:lnTo>
                      <a:pt x="14" y="118"/>
                    </a:lnTo>
                    <a:lnTo>
                      <a:pt x="20" y="116"/>
                    </a:lnTo>
                    <a:lnTo>
                      <a:pt x="26" y="114"/>
                    </a:lnTo>
                    <a:lnTo>
                      <a:pt x="30" y="110"/>
                    </a:lnTo>
                    <a:lnTo>
                      <a:pt x="78" y="24"/>
                    </a:lnTo>
                    <a:lnTo>
                      <a:pt x="78" y="24"/>
                    </a:lnTo>
                    <a:lnTo>
                      <a:pt x="80" y="18"/>
                    </a:lnTo>
                    <a:lnTo>
                      <a:pt x="80" y="12"/>
                    </a:lnTo>
                    <a:lnTo>
                      <a:pt x="78" y="6"/>
                    </a:lnTo>
                    <a:lnTo>
                      <a:pt x="72" y="2"/>
                    </a:lnTo>
                    <a:lnTo>
                      <a:pt x="72" y="2"/>
                    </a:lnTo>
                    <a:lnTo>
                      <a:pt x="66" y="0"/>
                    </a:lnTo>
                    <a:lnTo>
                      <a:pt x="60" y="0"/>
                    </a:lnTo>
                    <a:lnTo>
                      <a:pt x="54" y="4"/>
                    </a:lnTo>
                    <a:lnTo>
                      <a:pt x="50" y="8"/>
                    </a:lnTo>
                    <a:lnTo>
                      <a:pt x="2" y="92"/>
                    </a:lnTo>
                    <a:lnTo>
                      <a:pt x="2" y="92"/>
                    </a:lnTo>
                    <a:lnTo>
                      <a:pt x="0" y="100"/>
                    </a:lnTo>
                    <a:lnTo>
                      <a:pt x="0" y="106"/>
                    </a:lnTo>
                    <a:lnTo>
                      <a:pt x="2" y="110"/>
                    </a:lnTo>
                    <a:lnTo>
                      <a:pt x="8" y="116"/>
                    </a:lnTo>
                    <a:lnTo>
                      <a:pt x="8" y="116"/>
                    </a:lnTo>
                    <a:close/>
                  </a:path>
                </a:pathLst>
              </a:custGeom>
              <a:grpFill/>
              <a:ln w="9525">
                <a:noFill/>
                <a:round/>
              </a:ln>
            </p:spPr>
            <p:txBody>
              <a:bodyPr vert="horz" wrap="square" lIns="121920" tIns="60960" rIns="121920" bIns="60960" numCol="1" anchor="t" anchorCtr="0" compatLnSpc="1"/>
              <a:lstStyle/>
              <a:p>
                <a:endParaRPr lang="zh-CN" altLang="en-US" sz="2400" u="sng">
                  <a:solidFill>
                    <a:prstClr val="black"/>
                  </a:solidFill>
                </a:endParaRPr>
              </a:p>
            </p:txBody>
          </p:sp>
        </p:grpSp>
      </p:grpSp>
      <p:grpSp>
        <p:nvGrpSpPr>
          <p:cNvPr id="36" name="组合 35"/>
          <p:cNvGrpSpPr/>
          <p:nvPr/>
        </p:nvGrpSpPr>
        <p:grpSpPr>
          <a:xfrm>
            <a:off x="7140125" y="4714528"/>
            <a:ext cx="1567365" cy="1431668"/>
            <a:chOff x="7140125" y="4714528"/>
            <a:chExt cx="1567365" cy="1431668"/>
          </a:xfrm>
        </p:grpSpPr>
        <p:sp>
          <p:nvSpPr>
            <p:cNvPr id="6" name="等腰三角形 15"/>
            <p:cNvSpPr/>
            <p:nvPr/>
          </p:nvSpPr>
          <p:spPr>
            <a:xfrm rot="13604286" flipH="1">
              <a:off x="7207974" y="4646679"/>
              <a:ext cx="1431668" cy="1567365"/>
            </a:xfrm>
            <a:custGeom>
              <a:avLst/>
              <a:gdLst/>
              <a:ahLst/>
              <a:cxnLst/>
              <a:rect l="l" t="t" r="r" b="b"/>
              <a:pathLst>
                <a:path w="1629149" h="1783565">
                  <a:moveTo>
                    <a:pt x="437303" y="1690743"/>
                  </a:moveTo>
                  <a:cubicBezTo>
                    <a:pt x="38690" y="1482381"/>
                    <a:pt x="-115540" y="990332"/>
                    <a:pt x="92822" y="591719"/>
                  </a:cubicBezTo>
                  <a:cubicBezTo>
                    <a:pt x="223048" y="342586"/>
                    <a:pt x="464089" y="188916"/>
                    <a:pt x="723875" y="159567"/>
                  </a:cubicBezTo>
                  <a:lnTo>
                    <a:pt x="763992" y="158940"/>
                  </a:lnTo>
                  <a:lnTo>
                    <a:pt x="856178" y="0"/>
                  </a:lnTo>
                  <a:lnTo>
                    <a:pt x="952755" y="166512"/>
                  </a:lnTo>
                  <a:lnTo>
                    <a:pt x="960258" y="167499"/>
                  </a:lnTo>
                  <a:cubicBezTo>
                    <a:pt x="1039082" y="181852"/>
                    <a:pt x="1117106" y="208172"/>
                    <a:pt x="1191846" y="247240"/>
                  </a:cubicBezTo>
                  <a:cubicBezTo>
                    <a:pt x="1590460" y="455602"/>
                    <a:pt x="1744689" y="947652"/>
                    <a:pt x="1536328" y="1346264"/>
                  </a:cubicBezTo>
                  <a:cubicBezTo>
                    <a:pt x="1327966" y="1744877"/>
                    <a:pt x="835917" y="1899105"/>
                    <a:pt x="437303" y="1690743"/>
                  </a:cubicBezTo>
                  <a:close/>
                </a:path>
              </a:pathLst>
            </a:custGeom>
            <a:gradFill>
              <a:gsLst>
                <a:gs pos="100000">
                  <a:srgbClr val="004B7D"/>
                </a:gs>
                <a:gs pos="0">
                  <a:srgbClr val="4BAF31"/>
                </a:gs>
              </a:gsLst>
              <a:lin ang="5400000" scaled="0"/>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8965"/>
              <a:endParaRPr kumimoji="1" lang="zh-CN" altLang="en-US" sz="2400">
                <a:solidFill>
                  <a:srgbClr val="070707"/>
                </a:solidFill>
              </a:endParaRPr>
            </a:p>
          </p:txBody>
        </p:sp>
        <p:grpSp>
          <p:nvGrpSpPr>
            <p:cNvPr id="29" name="组 49"/>
            <p:cNvGrpSpPr/>
            <p:nvPr/>
          </p:nvGrpSpPr>
          <p:grpSpPr>
            <a:xfrm>
              <a:off x="7552348" y="5037344"/>
              <a:ext cx="843453" cy="797861"/>
              <a:chOff x="4321175" y="111125"/>
              <a:chExt cx="704850" cy="666750"/>
            </a:xfrm>
            <a:solidFill>
              <a:srgbClr val="FFFFFF"/>
            </a:solidFill>
          </p:grpSpPr>
          <p:sp>
            <p:nvSpPr>
              <p:cNvPr id="30" name="Freeform 34"/>
              <p:cNvSpPr>
                <a:spLocks noEditPoints="1"/>
              </p:cNvSpPr>
              <p:nvPr/>
            </p:nvSpPr>
            <p:spPr bwMode="auto">
              <a:xfrm>
                <a:off x="4321175" y="111125"/>
                <a:ext cx="704850" cy="666750"/>
              </a:xfrm>
              <a:custGeom>
                <a:avLst/>
                <a:gdLst/>
                <a:ahLst/>
                <a:cxnLst>
                  <a:cxn ang="0">
                    <a:pos x="444" y="0"/>
                  </a:cxn>
                  <a:cxn ang="0">
                    <a:pos x="0" y="0"/>
                  </a:cxn>
                  <a:cxn ang="0">
                    <a:pos x="0" y="54"/>
                  </a:cxn>
                  <a:cxn ang="0">
                    <a:pos x="36" y="54"/>
                  </a:cxn>
                  <a:cxn ang="0">
                    <a:pos x="36" y="330"/>
                  </a:cxn>
                  <a:cxn ang="0">
                    <a:pos x="194" y="330"/>
                  </a:cxn>
                  <a:cxn ang="0">
                    <a:pos x="194" y="368"/>
                  </a:cxn>
                  <a:cxn ang="0">
                    <a:pos x="194" y="368"/>
                  </a:cxn>
                  <a:cxn ang="0">
                    <a:pos x="172" y="374"/>
                  </a:cxn>
                  <a:cxn ang="0">
                    <a:pos x="154" y="382"/>
                  </a:cxn>
                  <a:cxn ang="0">
                    <a:pos x="148" y="386"/>
                  </a:cxn>
                  <a:cxn ang="0">
                    <a:pos x="144" y="392"/>
                  </a:cxn>
                  <a:cxn ang="0">
                    <a:pos x="140" y="398"/>
                  </a:cxn>
                  <a:cxn ang="0">
                    <a:pos x="140" y="404"/>
                  </a:cxn>
                  <a:cxn ang="0">
                    <a:pos x="140" y="404"/>
                  </a:cxn>
                  <a:cxn ang="0">
                    <a:pos x="142" y="408"/>
                  </a:cxn>
                  <a:cxn ang="0">
                    <a:pos x="146" y="410"/>
                  </a:cxn>
                  <a:cxn ang="0">
                    <a:pos x="166" y="416"/>
                  </a:cxn>
                  <a:cxn ang="0">
                    <a:pos x="192" y="418"/>
                  </a:cxn>
                  <a:cxn ang="0">
                    <a:pos x="222" y="420"/>
                  </a:cxn>
                  <a:cxn ang="0">
                    <a:pos x="252" y="418"/>
                  </a:cxn>
                  <a:cxn ang="0">
                    <a:pos x="278" y="416"/>
                  </a:cxn>
                  <a:cxn ang="0">
                    <a:pos x="298" y="410"/>
                  </a:cxn>
                  <a:cxn ang="0">
                    <a:pos x="302" y="408"/>
                  </a:cxn>
                  <a:cxn ang="0">
                    <a:pos x="304" y="404"/>
                  </a:cxn>
                  <a:cxn ang="0">
                    <a:pos x="304" y="404"/>
                  </a:cxn>
                  <a:cxn ang="0">
                    <a:pos x="304" y="398"/>
                  </a:cxn>
                  <a:cxn ang="0">
                    <a:pos x="300" y="392"/>
                  </a:cxn>
                  <a:cxn ang="0">
                    <a:pos x="296" y="386"/>
                  </a:cxn>
                  <a:cxn ang="0">
                    <a:pos x="290" y="382"/>
                  </a:cxn>
                  <a:cxn ang="0">
                    <a:pos x="272" y="374"/>
                  </a:cxn>
                  <a:cxn ang="0">
                    <a:pos x="250" y="368"/>
                  </a:cxn>
                  <a:cxn ang="0">
                    <a:pos x="250" y="330"/>
                  </a:cxn>
                  <a:cxn ang="0">
                    <a:pos x="408" y="330"/>
                  </a:cxn>
                  <a:cxn ang="0">
                    <a:pos x="408" y="54"/>
                  </a:cxn>
                  <a:cxn ang="0">
                    <a:pos x="444" y="54"/>
                  </a:cxn>
                  <a:cxn ang="0">
                    <a:pos x="444" y="0"/>
                  </a:cxn>
                  <a:cxn ang="0">
                    <a:pos x="444" y="0"/>
                  </a:cxn>
                  <a:cxn ang="0">
                    <a:pos x="378" y="300"/>
                  </a:cxn>
                  <a:cxn ang="0">
                    <a:pos x="66" y="300"/>
                  </a:cxn>
                  <a:cxn ang="0">
                    <a:pos x="66" y="56"/>
                  </a:cxn>
                  <a:cxn ang="0">
                    <a:pos x="378" y="56"/>
                  </a:cxn>
                  <a:cxn ang="0">
                    <a:pos x="378" y="300"/>
                  </a:cxn>
                  <a:cxn ang="0">
                    <a:pos x="378" y="300"/>
                  </a:cxn>
                </a:cxnLst>
                <a:rect l="0" t="0" r="r" b="b"/>
                <a:pathLst>
                  <a:path w="444" h="420">
                    <a:moveTo>
                      <a:pt x="444" y="0"/>
                    </a:moveTo>
                    <a:lnTo>
                      <a:pt x="0" y="0"/>
                    </a:lnTo>
                    <a:lnTo>
                      <a:pt x="0" y="54"/>
                    </a:lnTo>
                    <a:lnTo>
                      <a:pt x="36" y="54"/>
                    </a:lnTo>
                    <a:lnTo>
                      <a:pt x="36" y="330"/>
                    </a:lnTo>
                    <a:lnTo>
                      <a:pt x="194" y="330"/>
                    </a:lnTo>
                    <a:lnTo>
                      <a:pt x="194" y="368"/>
                    </a:lnTo>
                    <a:lnTo>
                      <a:pt x="194" y="368"/>
                    </a:lnTo>
                    <a:lnTo>
                      <a:pt x="172" y="374"/>
                    </a:lnTo>
                    <a:lnTo>
                      <a:pt x="154" y="382"/>
                    </a:lnTo>
                    <a:lnTo>
                      <a:pt x="148" y="386"/>
                    </a:lnTo>
                    <a:lnTo>
                      <a:pt x="144" y="392"/>
                    </a:lnTo>
                    <a:lnTo>
                      <a:pt x="140" y="398"/>
                    </a:lnTo>
                    <a:lnTo>
                      <a:pt x="140" y="404"/>
                    </a:lnTo>
                    <a:lnTo>
                      <a:pt x="140" y="404"/>
                    </a:lnTo>
                    <a:lnTo>
                      <a:pt x="142" y="408"/>
                    </a:lnTo>
                    <a:lnTo>
                      <a:pt x="146" y="410"/>
                    </a:lnTo>
                    <a:lnTo>
                      <a:pt x="166" y="416"/>
                    </a:lnTo>
                    <a:lnTo>
                      <a:pt x="192" y="418"/>
                    </a:lnTo>
                    <a:lnTo>
                      <a:pt x="222" y="420"/>
                    </a:lnTo>
                    <a:lnTo>
                      <a:pt x="252" y="418"/>
                    </a:lnTo>
                    <a:lnTo>
                      <a:pt x="278" y="416"/>
                    </a:lnTo>
                    <a:lnTo>
                      <a:pt x="298" y="410"/>
                    </a:lnTo>
                    <a:lnTo>
                      <a:pt x="302" y="408"/>
                    </a:lnTo>
                    <a:lnTo>
                      <a:pt x="304" y="404"/>
                    </a:lnTo>
                    <a:lnTo>
                      <a:pt x="304" y="404"/>
                    </a:lnTo>
                    <a:lnTo>
                      <a:pt x="304" y="398"/>
                    </a:lnTo>
                    <a:lnTo>
                      <a:pt x="300" y="392"/>
                    </a:lnTo>
                    <a:lnTo>
                      <a:pt x="296" y="386"/>
                    </a:lnTo>
                    <a:lnTo>
                      <a:pt x="290" y="382"/>
                    </a:lnTo>
                    <a:lnTo>
                      <a:pt x="272" y="374"/>
                    </a:lnTo>
                    <a:lnTo>
                      <a:pt x="250" y="368"/>
                    </a:lnTo>
                    <a:lnTo>
                      <a:pt x="250" y="330"/>
                    </a:lnTo>
                    <a:lnTo>
                      <a:pt x="408" y="330"/>
                    </a:lnTo>
                    <a:lnTo>
                      <a:pt x="408" y="54"/>
                    </a:lnTo>
                    <a:lnTo>
                      <a:pt x="444" y="54"/>
                    </a:lnTo>
                    <a:lnTo>
                      <a:pt x="444" y="0"/>
                    </a:lnTo>
                    <a:lnTo>
                      <a:pt x="444" y="0"/>
                    </a:lnTo>
                    <a:close/>
                    <a:moveTo>
                      <a:pt x="378" y="300"/>
                    </a:moveTo>
                    <a:lnTo>
                      <a:pt x="66" y="300"/>
                    </a:lnTo>
                    <a:lnTo>
                      <a:pt x="66" y="56"/>
                    </a:lnTo>
                    <a:lnTo>
                      <a:pt x="378" y="56"/>
                    </a:lnTo>
                    <a:lnTo>
                      <a:pt x="378" y="300"/>
                    </a:lnTo>
                    <a:lnTo>
                      <a:pt x="378" y="300"/>
                    </a:lnTo>
                    <a:close/>
                  </a:path>
                </a:pathLst>
              </a:custGeom>
              <a:grpFill/>
              <a:ln w="9525">
                <a:noFill/>
                <a:round/>
              </a:ln>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1" name="Rectangle 35"/>
              <p:cNvSpPr>
                <a:spLocks noChangeArrowheads="1"/>
              </p:cNvSpPr>
              <p:nvPr/>
            </p:nvSpPr>
            <p:spPr bwMode="auto">
              <a:xfrm>
                <a:off x="4476750" y="276225"/>
                <a:ext cx="139700" cy="142875"/>
              </a:xfrm>
              <a:prstGeom prst="rect">
                <a:avLst/>
              </a:prstGeom>
              <a:grpFill/>
              <a:ln w="9525">
                <a:noFill/>
                <a:miter lim="800000"/>
              </a:ln>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2" name="Rectangle 36"/>
              <p:cNvSpPr>
                <a:spLocks noChangeArrowheads="1"/>
              </p:cNvSpPr>
              <p:nvPr/>
            </p:nvSpPr>
            <p:spPr bwMode="auto">
              <a:xfrm>
                <a:off x="4667250" y="276225"/>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3" name="Rectangle 37"/>
              <p:cNvSpPr>
                <a:spLocks noChangeArrowheads="1"/>
              </p:cNvSpPr>
              <p:nvPr/>
            </p:nvSpPr>
            <p:spPr bwMode="auto">
              <a:xfrm>
                <a:off x="4667250" y="368300"/>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4" name="Rectangle 38"/>
              <p:cNvSpPr>
                <a:spLocks noChangeArrowheads="1"/>
              </p:cNvSpPr>
              <p:nvPr/>
            </p:nvSpPr>
            <p:spPr bwMode="auto">
              <a:xfrm>
                <a:off x="4476750" y="460375"/>
                <a:ext cx="393700" cy="50800"/>
              </a:xfrm>
              <a:prstGeom prst="rect">
                <a:avLst/>
              </a:prstGeom>
              <a:grpFill/>
              <a:ln w="9525">
                <a:noFill/>
                <a:miter lim="800000"/>
              </a:ln>
            </p:spPr>
            <p:txBody>
              <a:bodyPr vert="horz" wrap="square" lIns="121920" tIns="60960" rIns="121920" bIns="60960" numCol="1" anchor="t" anchorCtr="0" compatLnSpc="1"/>
              <a:lstStyle/>
              <a:p>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grpSp>
        <p:nvGrpSpPr>
          <p:cNvPr id="44" name="组合 43"/>
          <p:cNvGrpSpPr/>
          <p:nvPr/>
        </p:nvGrpSpPr>
        <p:grpSpPr>
          <a:xfrm>
            <a:off x="568465" y="233770"/>
            <a:ext cx="2040416" cy="400110"/>
            <a:chOff x="378543" y="233770"/>
            <a:chExt cx="2040416" cy="400110"/>
          </a:xfrm>
        </p:grpSpPr>
        <p:sp>
          <p:nvSpPr>
            <p:cNvPr id="45" name="文本框 15"/>
            <p:cNvSpPr txBox="1"/>
            <p:nvPr/>
          </p:nvSpPr>
          <p:spPr>
            <a:xfrm flipH="1">
              <a:off x="618452" y="233770"/>
              <a:ext cx="1800507"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添加标题文本</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46" name="组合 37"/>
            <p:cNvGrpSpPr/>
            <p:nvPr/>
          </p:nvGrpSpPr>
          <p:grpSpPr bwMode="auto">
            <a:xfrm rot="8400000">
              <a:off x="378543" y="364450"/>
              <a:ext cx="164225" cy="245348"/>
              <a:chOff x="0" y="0"/>
              <a:chExt cx="213756" cy="427512"/>
            </a:xfrm>
          </p:grpSpPr>
          <p:sp>
            <p:nvSpPr>
              <p:cNvPr id="47"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48"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Right Triangle 221"/>
          <p:cNvSpPr/>
          <p:nvPr/>
        </p:nvSpPr>
        <p:spPr>
          <a:xfrm rot="5400000" flipH="1">
            <a:off x="4470798" y="-942031"/>
            <a:ext cx="3320134" cy="12346860"/>
          </a:xfrm>
          <a:prstGeom prst="rtTriangle">
            <a:avLst/>
          </a:prstGeom>
          <a:solidFill>
            <a:srgbClr val="4BAF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ndParaRPr>
          </a:p>
        </p:txBody>
      </p:sp>
      <p:sp>
        <p:nvSpPr>
          <p:cNvPr id="143" name="Right Triangle 10"/>
          <p:cNvSpPr/>
          <p:nvPr/>
        </p:nvSpPr>
        <p:spPr>
          <a:xfrm rot="5400000" flipH="1">
            <a:off x="4220122" y="-516127"/>
            <a:ext cx="3135732" cy="11661111"/>
          </a:xfrm>
          <a:prstGeom prst="rtTriangle">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ndParaRPr>
          </a:p>
        </p:txBody>
      </p:sp>
      <p:sp>
        <p:nvSpPr>
          <p:cNvPr id="32" name="文本框 24"/>
          <p:cNvSpPr txBox="1">
            <a:spLocks noChangeArrowheads="1"/>
          </p:cNvSpPr>
          <p:nvPr/>
        </p:nvSpPr>
        <p:spPr bwMode="auto">
          <a:xfrm>
            <a:off x="5903421" y="3574603"/>
            <a:ext cx="4412273"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1218565"/>
            <a:r>
              <a:rPr lang="zh-CN" altLang="en-US"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这是一个新的开始，开始新的一段旅程</a:t>
            </a:r>
            <a:endParaRPr lang="en-US" altLang="zh-CN"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endParaRPr>
          </a:p>
        </p:txBody>
      </p:sp>
      <p:sp>
        <p:nvSpPr>
          <p:cNvPr id="33" name="TextBox 10"/>
          <p:cNvSpPr txBox="1"/>
          <p:nvPr/>
        </p:nvSpPr>
        <p:spPr>
          <a:xfrm>
            <a:off x="5557332" y="2640823"/>
            <a:ext cx="4198585" cy="584775"/>
          </a:xfrm>
          <a:prstGeom prst="rect">
            <a:avLst/>
          </a:prstGeom>
          <a:noFill/>
        </p:spPr>
        <p:txBody>
          <a:bodyPr wrap="none" rtlCol="0">
            <a:spAutoFit/>
          </a:bodyPr>
          <a:lstStyle/>
          <a:p>
            <a:r>
              <a:rPr lang="zh-CN" altLang="en-US" sz="3200"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      追求让梦想更接近</a:t>
            </a:r>
            <a:endParaRPr lang="zh-CN" altLang="en-US" sz="3200"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endParaRPr>
          </a:p>
        </p:txBody>
      </p:sp>
      <p:sp>
        <p:nvSpPr>
          <p:cNvPr id="34" name="TextBox 11"/>
          <p:cNvSpPr txBox="1"/>
          <p:nvPr/>
        </p:nvSpPr>
        <p:spPr>
          <a:xfrm>
            <a:off x="5396566" y="3120877"/>
            <a:ext cx="5232843" cy="461665"/>
          </a:xfrm>
          <a:prstGeom prst="rect">
            <a:avLst/>
          </a:prstGeom>
          <a:noFill/>
        </p:spPr>
        <p:txBody>
          <a:bodyPr wrap="none" rtlCol="0">
            <a:spAutoFit/>
          </a:bodyPr>
          <a:lstStyle/>
          <a:p>
            <a:r>
              <a:rPr lang="en-US" altLang="zh-CN" sz="2400" dirty="0">
                <a:gradFill>
                  <a:gsLst>
                    <a:gs pos="83000">
                      <a:prstClr val="black">
                        <a:lumMod val="85000"/>
                        <a:lumOff val="15000"/>
                      </a:prstClr>
                    </a:gs>
                    <a:gs pos="100000">
                      <a:prstClr val="black">
                        <a:lumMod val="85000"/>
                        <a:lumOff val="15000"/>
                      </a:prstClr>
                    </a:gs>
                  </a:gsLst>
                  <a:lin ang="5400000" scaled="1"/>
                </a:gradFill>
              </a:rPr>
              <a:t>Enter the name of your company in here</a:t>
            </a:r>
            <a:endParaRPr lang="en-US" altLang="zh-CN" sz="2400" dirty="0">
              <a:gradFill>
                <a:gsLst>
                  <a:gs pos="83000">
                    <a:prstClr val="black">
                      <a:lumMod val="85000"/>
                      <a:lumOff val="15000"/>
                    </a:prstClr>
                  </a:gs>
                  <a:gs pos="100000">
                    <a:prstClr val="black">
                      <a:lumMod val="85000"/>
                      <a:lumOff val="15000"/>
                    </a:prstClr>
                  </a:gs>
                </a:gsLst>
                <a:lin ang="5400000" scaled="1"/>
              </a:gradFill>
            </a:endParaRPr>
          </a:p>
        </p:txBody>
      </p:sp>
      <p:grpSp>
        <p:nvGrpSpPr>
          <p:cNvPr id="7" name="组合 6"/>
          <p:cNvGrpSpPr/>
          <p:nvPr/>
        </p:nvGrpSpPr>
        <p:grpSpPr>
          <a:xfrm>
            <a:off x="4717021" y="825198"/>
            <a:ext cx="1480112" cy="1480112"/>
            <a:chOff x="5546388" y="1040914"/>
            <a:chExt cx="1480112" cy="1480112"/>
          </a:xfrm>
        </p:grpSpPr>
        <p:sp>
          <p:nvSpPr>
            <p:cNvPr id="2" name="矩形 1"/>
            <p:cNvSpPr/>
            <p:nvPr/>
          </p:nvSpPr>
          <p:spPr>
            <a:xfrm>
              <a:off x="5546388" y="1040914"/>
              <a:ext cx="1480112" cy="1480112"/>
            </a:xfrm>
            <a:prstGeom prst="rect">
              <a:avLst/>
            </a:prstGeom>
            <a:noFill/>
            <a:ln w="25400">
              <a:solidFill>
                <a:schemeClr val="bg1">
                  <a:lumMod val="50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 name="直接连接符 3"/>
            <p:cNvCxnSpPr>
              <a:stCxn id="2" idx="0"/>
              <a:endCxn id="2" idx="0"/>
            </p:cNvCxnSpPr>
            <p:nvPr/>
          </p:nvCxnSpPr>
          <p:spPr>
            <a:xfrm>
              <a:off x="6286444" y="1040914"/>
              <a:ext cx="0" cy="0"/>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2" idx="2"/>
              <a:endCxn id="2" idx="0"/>
            </p:cNvCxnSpPr>
            <p:nvPr/>
          </p:nvCxnSpPr>
          <p:spPr>
            <a:xfrm flipV="1">
              <a:off x="6286444" y="1040914"/>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V="1">
              <a:off x="6286444" y="1009126"/>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35"/>
          <p:cNvSpPr txBox="1">
            <a:spLocks noChangeArrowheads="1"/>
          </p:cNvSpPr>
          <p:nvPr/>
        </p:nvSpPr>
        <p:spPr bwMode="auto">
          <a:xfrm>
            <a:off x="4793519" y="858858"/>
            <a:ext cx="131318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zh-CN" altLang="en-US" sz="8800" b="1" dirty="0" smtClean="0">
                <a:gradFill>
                  <a:gsLst>
                    <a:gs pos="83000">
                      <a:srgbClr val="004B7D"/>
                    </a:gs>
                    <a:gs pos="100000">
                      <a:srgbClr val="004B7D"/>
                    </a:gs>
                  </a:gsLst>
                  <a:lin ang="5400000" scaled="1"/>
                </a:gradFill>
                <a:latin typeface="微软雅黑" panose="020B0503020204020204" pitchFamily="34" charset="-122"/>
                <a:cs typeface="Arial" panose="020B0604020202020204" pitchFamily="34" charset="0"/>
              </a:rPr>
              <a:t>谢</a:t>
            </a:r>
            <a:endParaRPr lang="zh-CN" altLang="en-US" sz="8800" b="1" dirty="0">
              <a:gradFill>
                <a:gsLst>
                  <a:gs pos="83000">
                    <a:srgbClr val="004B7D"/>
                  </a:gs>
                  <a:gs pos="100000">
                    <a:srgbClr val="004B7D"/>
                  </a:gs>
                </a:gsLst>
                <a:lin ang="5400000" scaled="1"/>
              </a:gradFill>
              <a:latin typeface="微软雅黑" panose="020B0503020204020204" pitchFamily="34" charset="-122"/>
              <a:cs typeface="Arial" panose="020B0604020202020204" pitchFamily="34" charset="0"/>
            </a:endParaRPr>
          </a:p>
        </p:txBody>
      </p:sp>
      <p:grpSp>
        <p:nvGrpSpPr>
          <p:cNvPr id="24" name="组合 23"/>
          <p:cNvGrpSpPr/>
          <p:nvPr/>
        </p:nvGrpSpPr>
        <p:grpSpPr>
          <a:xfrm>
            <a:off x="6408187" y="825198"/>
            <a:ext cx="1480112" cy="1480112"/>
            <a:chOff x="5546388" y="1040914"/>
            <a:chExt cx="1480112" cy="1480112"/>
          </a:xfrm>
        </p:grpSpPr>
        <p:sp>
          <p:nvSpPr>
            <p:cNvPr id="25" name="矩形 24"/>
            <p:cNvSpPr/>
            <p:nvPr/>
          </p:nvSpPr>
          <p:spPr>
            <a:xfrm>
              <a:off x="5546388" y="1040914"/>
              <a:ext cx="1480112" cy="1480112"/>
            </a:xfrm>
            <a:prstGeom prst="rect">
              <a:avLst/>
            </a:prstGeom>
            <a:noFill/>
            <a:ln w="25400">
              <a:solidFill>
                <a:schemeClr val="bg1">
                  <a:lumMod val="50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26" name="直接连接符 25"/>
            <p:cNvCxnSpPr>
              <a:stCxn id="25" idx="0"/>
              <a:endCxn id="25" idx="0"/>
            </p:cNvCxnSpPr>
            <p:nvPr/>
          </p:nvCxnSpPr>
          <p:spPr>
            <a:xfrm>
              <a:off x="6286444" y="1040914"/>
              <a:ext cx="0" cy="0"/>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25" idx="2"/>
              <a:endCxn id="25" idx="0"/>
            </p:cNvCxnSpPr>
            <p:nvPr/>
          </p:nvCxnSpPr>
          <p:spPr>
            <a:xfrm flipV="1">
              <a:off x="6286444" y="1040914"/>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flipV="1">
              <a:off x="6286444" y="1009126"/>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grpSp>
      <p:sp>
        <p:nvSpPr>
          <p:cNvPr id="30" name="文本框 35"/>
          <p:cNvSpPr txBox="1">
            <a:spLocks noChangeArrowheads="1"/>
          </p:cNvSpPr>
          <p:nvPr/>
        </p:nvSpPr>
        <p:spPr bwMode="auto">
          <a:xfrm>
            <a:off x="6484685" y="858858"/>
            <a:ext cx="131318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zh-CN" altLang="en-US" sz="8800" b="1" dirty="0" smtClean="0">
                <a:gradFill>
                  <a:gsLst>
                    <a:gs pos="83000">
                      <a:srgbClr val="004B7D"/>
                    </a:gs>
                    <a:gs pos="100000">
                      <a:srgbClr val="004B7D"/>
                    </a:gs>
                  </a:gsLst>
                  <a:lin ang="5400000" scaled="1"/>
                </a:gradFill>
                <a:latin typeface="微软雅黑" panose="020B0503020204020204" pitchFamily="34" charset="-122"/>
                <a:cs typeface="Arial" panose="020B0604020202020204" pitchFamily="34" charset="0"/>
              </a:rPr>
              <a:t>谢</a:t>
            </a:r>
            <a:endParaRPr lang="zh-CN" altLang="en-US" sz="8800" b="1" dirty="0">
              <a:gradFill>
                <a:gsLst>
                  <a:gs pos="83000">
                    <a:srgbClr val="004B7D"/>
                  </a:gs>
                  <a:gs pos="100000">
                    <a:srgbClr val="004B7D"/>
                  </a:gs>
                </a:gsLst>
                <a:lin ang="5400000" scaled="1"/>
              </a:gradFill>
              <a:latin typeface="微软雅黑" panose="020B0503020204020204" pitchFamily="34" charset="-122"/>
              <a:cs typeface="Arial" panose="020B0604020202020204" pitchFamily="34" charset="0"/>
            </a:endParaRPr>
          </a:p>
        </p:txBody>
      </p:sp>
      <p:grpSp>
        <p:nvGrpSpPr>
          <p:cNvPr id="41" name="组合 40"/>
          <p:cNvGrpSpPr/>
          <p:nvPr/>
        </p:nvGrpSpPr>
        <p:grpSpPr>
          <a:xfrm>
            <a:off x="8080793" y="825198"/>
            <a:ext cx="1480112" cy="1480112"/>
            <a:chOff x="5546388" y="1040914"/>
            <a:chExt cx="1480112" cy="1480112"/>
          </a:xfrm>
        </p:grpSpPr>
        <p:sp>
          <p:nvSpPr>
            <p:cNvPr id="42" name="矩形 41"/>
            <p:cNvSpPr/>
            <p:nvPr/>
          </p:nvSpPr>
          <p:spPr>
            <a:xfrm>
              <a:off x="5546388" y="1040914"/>
              <a:ext cx="1480112" cy="1480112"/>
            </a:xfrm>
            <a:prstGeom prst="rect">
              <a:avLst/>
            </a:prstGeom>
            <a:noFill/>
            <a:ln w="25400">
              <a:solidFill>
                <a:schemeClr val="bg1">
                  <a:lumMod val="50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4BAF31"/>
                    </a:gs>
                    <a:gs pos="100000">
                      <a:srgbClr val="4BAF31"/>
                    </a:gs>
                  </a:gsLst>
                  <a:lin ang="5400000" scaled="1"/>
                </a:gradFill>
              </a:endParaRPr>
            </a:p>
          </p:txBody>
        </p:sp>
        <p:cxnSp>
          <p:nvCxnSpPr>
            <p:cNvPr id="43" name="直接连接符 42"/>
            <p:cNvCxnSpPr>
              <a:stCxn id="42" idx="0"/>
              <a:endCxn id="42" idx="0"/>
            </p:cNvCxnSpPr>
            <p:nvPr/>
          </p:nvCxnSpPr>
          <p:spPr>
            <a:xfrm>
              <a:off x="6286444" y="1040914"/>
              <a:ext cx="0" cy="0"/>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42" idx="2"/>
              <a:endCxn id="42" idx="0"/>
            </p:cNvCxnSpPr>
            <p:nvPr/>
          </p:nvCxnSpPr>
          <p:spPr>
            <a:xfrm flipV="1">
              <a:off x="6286444" y="1040914"/>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flipV="1">
              <a:off x="6286444" y="1009126"/>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grpSp>
      <p:sp>
        <p:nvSpPr>
          <p:cNvPr id="46" name="文本框 35"/>
          <p:cNvSpPr txBox="1">
            <a:spLocks noChangeArrowheads="1"/>
          </p:cNvSpPr>
          <p:nvPr/>
        </p:nvSpPr>
        <p:spPr bwMode="auto">
          <a:xfrm>
            <a:off x="8157291" y="858858"/>
            <a:ext cx="131318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zh-CN" altLang="en-US" sz="8800" b="1" dirty="0" smtClean="0">
                <a:gradFill>
                  <a:gsLst>
                    <a:gs pos="83000">
                      <a:srgbClr val="4BAF31"/>
                    </a:gs>
                    <a:gs pos="100000">
                      <a:srgbClr val="4BAF31"/>
                    </a:gs>
                  </a:gsLst>
                  <a:lin ang="5400000" scaled="1"/>
                </a:gradFill>
                <a:latin typeface="微软雅黑" panose="020B0503020204020204" pitchFamily="34" charset="-122"/>
                <a:cs typeface="Arial" panose="020B0604020202020204" pitchFamily="34" charset="0"/>
              </a:rPr>
              <a:t>观</a:t>
            </a:r>
            <a:endParaRPr lang="zh-CN" altLang="en-US" sz="8800" b="1" dirty="0">
              <a:gradFill>
                <a:gsLst>
                  <a:gs pos="83000">
                    <a:srgbClr val="4BAF31"/>
                  </a:gs>
                  <a:gs pos="100000">
                    <a:srgbClr val="4BAF31"/>
                  </a:gs>
                </a:gsLst>
                <a:lin ang="5400000" scaled="1"/>
              </a:gradFill>
              <a:latin typeface="微软雅黑" panose="020B0503020204020204" pitchFamily="34" charset="-122"/>
              <a:cs typeface="Arial" panose="020B0604020202020204" pitchFamily="34" charset="0"/>
            </a:endParaRPr>
          </a:p>
        </p:txBody>
      </p:sp>
      <p:grpSp>
        <p:nvGrpSpPr>
          <p:cNvPr id="47" name="组合 46"/>
          <p:cNvGrpSpPr/>
          <p:nvPr/>
        </p:nvGrpSpPr>
        <p:grpSpPr>
          <a:xfrm>
            <a:off x="9755917" y="825198"/>
            <a:ext cx="1480112" cy="1480112"/>
            <a:chOff x="5546388" y="1040914"/>
            <a:chExt cx="1480112" cy="1480112"/>
          </a:xfrm>
        </p:grpSpPr>
        <p:sp>
          <p:nvSpPr>
            <p:cNvPr id="48" name="矩形 47"/>
            <p:cNvSpPr/>
            <p:nvPr/>
          </p:nvSpPr>
          <p:spPr>
            <a:xfrm>
              <a:off x="5546388" y="1040914"/>
              <a:ext cx="1480112" cy="1480112"/>
            </a:xfrm>
            <a:prstGeom prst="rect">
              <a:avLst/>
            </a:prstGeom>
            <a:noFill/>
            <a:ln w="25400">
              <a:solidFill>
                <a:schemeClr val="bg1">
                  <a:lumMod val="50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4BAF31"/>
                    </a:gs>
                    <a:gs pos="100000">
                      <a:srgbClr val="4BAF31"/>
                    </a:gs>
                  </a:gsLst>
                  <a:lin ang="5400000" scaled="1"/>
                </a:gradFill>
              </a:endParaRPr>
            </a:p>
          </p:txBody>
        </p:sp>
        <p:cxnSp>
          <p:nvCxnSpPr>
            <p:cNvPr id="49" name="直接连接符 48"/>
            <p:cNvCxnSpPr>
              <a:stCxn id="48" idx="0"/>
              <a:endCxn id="48" idx="0"/>
            </p:cNvCxnSpPr>
            <p:nvPr/>
          </p:nvCxnSpPr>
          <p:spPr>
            <a:xfrm>
              <a:off x="6286444" y="1040914"/>
              <a:ext cx="0" cy="0"/>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48" idx="2"/>
              <a:endCxn id="48" idx="0"/>
            </p:cNvCxnSpPr>
            <p:nvPr/>
          </p:nvCxnSpPr>
          <p:spPr>
            <a:xfrm flipV="1">
              <a:off x="6286444" y="1040914"/>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400000" flipV="1">
              <a:off x="6286444" y="1009126"/>
              <a:ext cx="0" cy="1480112"/>
            </a:xfrm>
            <a:prstGeom prst="line">
              <a:avLst/>
            </a:prstGeom>
            <a:ln w="25400">
              <a:solidFill>
                <a:schemeClr val="bg1">
                  <a:lumMod val="50000"/>
                  <a:alpha val="12000"/>
                </a:schemeClr>
              </a:solidFill>
            </a:ln>
          </p:spPr>
          <p:style>
            <a:lnRef idx="1">
              <a:schemeClr val="accent1"/>
            </a:lnRef>
            <a:fillRef idx="0">
              <a:schemeClr val="accent1"/>
            </a:fillRef>
            <a:effectRef idx="0">
              <a:schemeClr val="accent1"/>
            </a:effectRef>
            <a:fontRef idx="minor">
              <a:schemeClr val="tx1"/>
            </a:fontRef>
          </p:style>
        </p:cxnSp>
      </p:grpSp>
      <p:sp>
        <p:nvSpPr>
          <p:cNvPr id="52" name="文本框 35"/>
          <p:cNvSpPr txBox="1">
            <a:spLocks noChangeArrowheads="1"/>
          </p:cNvSpPr>
          <p:nvPr/>
        </p:nvSpPr>
        <p:spPr bwMode="auto">
          <a:xfrm>
            <a:off x="9832415" y="858858"/>
            <a:ext cx="131318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1218565">
              <a:spcBef>
                <a:spcPts val="4800"/>
              </a:spcBef>
            </a:pPr>
            <a:r>
              <a:rPr lang="zh-CN" altLang="en-US" sz="8800" b="1" dirty="0" smtClean="0">
                <a:gradFill>
                  <a:gsLst>
                    <a:gs pos="83000">
                      <a:srgbClr val="4BAF31"/>
                    </a:gs>
                    <a:gs pos="100000">
                      <a:srgbClr val="4BAF31"/>
                    </a:gs>
                  </a:gsLst>
                  <a:lin ang="5400000" scaled="1"/>
                </a:gradFill>
                <a:latin typeface="微软雅黑" panose="020B0503020204020204" pitchFamily="34" charset="-122"/>
                <a:cs typeface="Arial" panose="020B0604020202020204" pitchFamily="34" charset="0"/>
              </a:rPr>
              <a:t>看</a:t>
            </a:r>
            <a:endParaRPr lang="zh-CN" altLang="en-US" sz="8800" b="1" dirty="0">
              <a:gradFill>
                <a:gsLst>
                  <a:gs pos="83000">
                    <a:srgbClr val="4BAF31"/>
                  </a:gs>
                  <a:gs pos="100000">
                    <a:srgbClr val="4BAF31"/>
                  </a:gs>
                </a:gsLst>
                <a:lin ang="5400000" scaled="1"/>
              </a:gradFill>
              <a:latin typeface="微软雅黑" panose="020B0503020204020204" pitchFamily="34" charset="-122"/>
              <a:cs typeface="Arial" panose="020B0604020202020204" pitchFamily="34" charset="0"/>
            </a:endParaRPr>
          </a:p>
        </p:txBody>
      </p:sp>
      <p:grpSp>
        <p:nvGrpSpPr>
          <p:cNvPr id="39" name="组合 38"/>
          <p:cNvGrpSpPr/>
          <p:nvPr/>
        </p:nvGrpSpPr>
        <p:grpSpPr>
          <a:xfrm>
            <a:off x="636992" y="2605820"/>
            <a:ext cx="4946297" cy="4045779"/>
            <a:chOff x="671814" y="1787232"/>
            <a:chExt cx="3997193" cy="3269468"/>
          </a:xfrm>
        </p:grpSpPr>
        <p:pic>
          <p:nvPicPr>
            <p:cNvPr id="54" name="Picture 2"/>
            <p:cNvPicPr>
              <a:picLocks noChangeAspect="1" noChangeArrowheads="1"/>
            </p:cNvPicPr>
            <p:nvPr/>
          </p:nvPicPr>
          <p:blipFill rotWithShape="1">
            <a:blip r:embed="rId1" cstate="screen"/>
            <a:srcRect/>
            <a:stretch>
              <a:fillRect/>
            </a:stretch>
          </p:blipFill>
          <p:spPr bwMode="auto">
            <a:xfrm>
              <a:off x="671814" y="2099390"/>
              <a:ext cx="2239274" cy="2753474"/>
            </a:xfrm>
            <a:prstGeom prst="rect">
              <a:avLst/>
            </a:prstGeom>
            <a:noFill/>
            <a:effectLst>
              <a:outerShdw blurRad="139700" dist="88900" dir="13260000" sy="23000" kx="1200000" algn="br" rotWithShape="0">
                <a:prstClr val="black">
                  <a:alpha val="21000"/>
                </a:prstClr>
              </a:outerShdw>
            </a:effectLst>
            <a:extLst>
              <a:ext uri="{909E8E84-426E-40DD-AFC4-6F175D3DCCD1}">
                <a14:hiddenFill xmlns:a14="http://schemas.microsoft.com/office/drawing/2010/main">
                  <a:solidFill>
                    <a:srgbClr val="FFFFFF"/>
                  </a:solidFill>
                </a14:hiddenFill>
              </a:ext>
            </a:extLst>
          </p:spPr>
        </p:pic>
        <p:pic>
          <p:nvPicPr>
            <p:cNvPr id="55" name="Picture 3" descr="C:\Users\acer\Desktop\冲刺.png"/>
            <p:cNvPicPr>
              <a:picLocks noChangeAspect="1" noChangeArrowheads="1"/>
            </p:cNvPicPr>
            <p:nvPr/>
          </p:nvPicPr>
          <p:blipFill>
            <a:blip r:embed="rId2" cstate="screen"/>
            <a:srcRect/>
            <a:stretch>
              <a:fillRect/>
            </a:stretch>
          </p:blipFill>
          <p:spPr bwMode="auto">
            <a:xfrm>
              <a:off x="1984737" y="1787232"/>
              <a:ext cx="2684270" cy="3269468"/>
            </a:xfrm>
            <a:prstGeom prst="rect">
              <a:avLst/>
            </a:prstGeom>
            <a:noFill/>
            <a:effectLst>
              <a:outerShdw blurRad="139700" dir="13500000" sy="23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grpSp>
      <p:grpSp>
        <p:nvGrpSpPr>
          <p:cNvPr id="57" name="组合 56"/>
          <p:cNvGrpSpPr/>
          <p:nvPr/>
        </p:nvGrpSpPr>
        <p:grpSpPr>
          <a:xfrm>
            <a:off x="5822983" y="4255865"/>
            <a:ext cx="4689055" cy="372845"/>
            <a:chOff x="5937283" y="4255865"/>
            <a:chExt cx="4689055" cy="372845"/>
          </a:xfrm>
        </p:grpSpPr>
        <p:sp>
          <p:nvSpPr>
            <p:cNvPr id="58" name="圆角矩形 57"/>
            <p:cNvSpPr/>
            <p:nvPr/>
          </p:nvSpPr>
          <p:spPr>
            <a:xfrm>
              <a:off x="5937283" y="4255865"/>
              <a:ext cx="2237582" cy="3728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汇报</a:t>
              </a:r>
              <a:r>
                <a:rPr lang="zh-CN" altLang="en-US"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人：</a:t>
              </a:r>
              <a:r>
                <a:rPr lang="en-US" altLang="zh-CN"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j9p.com</a:t>
              </a:r>
              <a:endParaRPr lang="en-US" altLang="zh-CN"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endParaRPr>
            </a:p>
          </p:txBody>
        </p:sp>
        <p:sp>
          <p:nvSpPr>
            <p:cNvPr id="59" name="圆角矩形 58"/>
            <p:cNvSpPr/>
            <p:nvPr/>
          </p:nvSpPr>
          <p:spPr>
            <a:xfrm>
              <a:off x="8388756" y="4255865"/>
              <a:ext cx="2237582" cy="3728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时间</a:t>
              </a:r>
              <a:r>
                <a:rPr lang="zh-CN" altLang="en-US"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a:t>
              </a:r>
              <a:r>
                <a:rPr lang="en-US" altLang="zh-CN" sz="1865" dirty="0" smtClean="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rPr>
                <a:t>2030.12</a:t>
              </a:r>
              <a:endParaRPr lang="zh-CN" altLang="en-US" sz="1865" dirty="0">
                <a:gradFill>
                  <a:gsLst>
                    <a:gs pos="83000">
                      <a:prstClr val="black">
                        <a:lumMod val="85000"/>
                        <a:lumOff val="15000"/>
                      </a:prstClr>
                    </a:gs>
                    <a:gs pos="100000">
                      <a:prstClr val="black">
                        <a:lumMod val="85000"/>
                        <a:lumOff val="15000"/>
                      </a:prstClr>
                    </a:gs>
                  </a:gsLst>
                  <a:lin ang="5400000" scaled="1"/>
                </a:gradFill>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43"/>
                                        </p:tgtEl>
                                        <p:attrNameLst>
                                          <p:attrName>style.visibility</p:attrName>
                                        </p:attrNameLst>
                                      </p:cBhvr>
                                      <p:to>
                                        <p:strVal val="visible"/>
                                      </p:to>
                                    </p:set>
                                    <p:anim calcmode="lin" valueType="num">
                                      <p:cBhvr additive="base">
                                        <p:cTn id="7" dur="500" fill="hold"/>
                                        <p:tgtEl>
                                          <p:spTgt spid="143"/>
                                        </p:tgtEl>
                                        <p:attrNameLst>
                                          <p:attrName>ppt_x</p:attrName>
                                        </p:attrNameLst>
                                      </p:cBhvr>
                                      <p:tavLst>
                                        <p:tav tm="0">
                                          <p:val>
                                            <p:strVal val="0-#ppt_w/2"/>
                                          </p:val>
                                        </p:tav>
                                        <p:tav tm="100000">
                                          <p:val>
                                            <p:strVal val="#ppt_x"/>
                                          </p:val>
                                        </p:tav>
                                      </p:tavLst>
                                    </p:anim>
                                    <p:anim calcmode="lin" valueType="num">
                                      <p:cBhvr additive="base">
                                        <p:cTn id="8" dur="500" fill="hold"/>
                                        <p:tgtEl>
                                          <p:spTgt spid="143"/>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250"/>
                                  </p:stCondLst>
                                  <p:childTnLst>
                                    <p:set>
                                      <p:cBhvr>
                                        <p:cTn id="10" dur="1" fill="hold">
                                          <p:stCondLst>
                                            <p:cond delay="0"/>
                                          </p:stCondLst>
                                        </p:cTn>
                                        <p:tgtEl>
                                          <p:spTgt spid="141"/>
                                        </p:tgtEl>
                                        <p:attrNameLst>
                                          <p:attrName>style.visibility</p:attrName>
                                        </p:attrNameLst>
                                      </p:cBhvr>
                                      <p:to>
                                        <p:strVal val="visible"/>
                                      </p:to>
                                    </p:set>
                                    <p:anim calcmode="lin" valueType="num">
                                      <p:cBhvr additive="base">
                                        <p:cTn id="11" dur="500" fill="hold"/>
                                        <p:tgtEl>
                                          <p:spTgt spid="141"/>
                                        </p:tgtEl>
                                        <p:attrNameLst>
                                          <p:attrName>ppt_x</p:attrName>
                                        </p:attrNameLst>
                                      </p:cBhvr>
                                      <p:tavLst>
                                        <p:tav tm="0">
                                          <p:val>
                                            <p:strVal val="0-#ppt_w/2"/>
                                          </p:val>
                                        </p:tav>
                                        <p:tav tm="100000">
                                          <p:val>
                                            <p:strVal val="#ppt_x"/>
                                          </p:val>
                                        </p:tav>
                                      </p:tavLst>
                                    </p:anim>
                                    <p:anim calcmode="lin" valueType="num">
                                      <p:cBhvr additive="base">
                                        <p:cTn id="12" dur="500" fill="hold"/>
                                        <p:tgtEl>
                                          <p:spTgt spid="14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0-#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50"/>
                                        <p:tgtEl>
                                          <p:spTgt spid="7"/>
                                        </p:tgtEl>
                                      </p:cBhvr>
                                    </p:animEffect>
                                  </p:childTnLst>
                                </p:cTn>
                              </p:par>
                              <p:par>
                                <p:cTn id="24" presetID="10" presetClass="entr" presetSubtype="0" fill="hold" nodeType="withEffect">
                                  <p:stCondLst>
                                    <p:cond delay="25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250"/>
                                        <p:tgtEl>
                                          <p:spTgt spid="24"/>
                                        </p:tgtEl>
                                      </p:cBhvr>
                                    </p:animEffect>
                                  </p:childTnLst>
                                </p:cTn>
                              </p:par>
                              <p:par>
                                <p:cTn id="27" presetID="10" presetClass="entr" presetSubtype="0" fill="hold" nodeType="withEffect">
                                  <p:stCondLst>
                                    <p:cond delay="50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250"/>
                                        <p:tgtEl>
                                          <p:spTgt spid="41"/>
                                        </p:tgtEl>
                                      </p:cBhvr>
                                    </p:animEffect>
                                  </p:childTnLst>
                                </p:cTn>
                              </p:par>
                              <p:par>
                                <p:cTn id="30" presetID="10" presetClass="entr" presetSubtype="0" fill="hold" nodeType="withEffect">
                                  <p:stCondLst>
                                    <p:cond delay="75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250"/>
                                        <p:tgtEl>
                                          <p:spTgt spid="47"/>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anim calcmode="lin" valueType="num">
                                      <p:cBhvr>
                                        <p:cTn id="43" dur="500" fill="hold"/>
                                        <p:tgtEl>
                                          <p:spTgt spid="30"/>
                                        </p:tgtEl>
                                        <p:attrNameLst>
                                          <p:attrName>ppt_x</p:attrName>
                                        </p:attrNameLst>
                                      </p:cBhvr>
                                      <p:tavLst>
                                        <p:tav tm="0">
                                          <p:val>
                                            <p:strVal val="#ppt_x"/>
                                          </p:val>
                                        </p:tav>
                                        <p:tav tm="100000">
                                          <p:val>
                                            <p:strVal val="#ppt_x"/>
                                          </p:val>
                                        </p:tav>
                                      </p:tavLst>
                                    </p:anim>
                                    <p:anim calcmode="lin" valueType="num">
                                      <p:cBhvr>
                                        <p:cTn id="44" dur="500" fill="hold"/>
                                        <p:tgtEl>
                                          <p:spTgt spid="3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75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anim calcmode="lin" valueType="num">
                                      <p:cBhvr>
                                        <p:cTn id="53" dur="500" fill="hold"/>
                                        <p:tgtEl>
                                          <p:spTgt spid="52"/>
                                        </p:tgtEl>
                                        <p:attrNameLst>
                                          <p:attrName>ppt_x</p:attrName>
                                        </p:attrNameLst>
                                      </p:cBhvr>
                                      <p:tavLst>
                                        <p:tav tm="0">
                                          <p:val>
                                            <p:strVal val="#ppt_x"/>
                                          </p:val>
                                        </p:tav>
                                        <p:tav tm="100000">
                                          <p:val>
                                            <p:strVal val="#ppt_x"/>
                                          </p:val>
                                        </p:tav>
                                      </p:tavLst>
                                    </p:anim>
                                    <p:anim calcmode="lin" valueType="num">
                                      <p:cBhvr>
                                        <p:cTn id="54" dur="500" fill="hold"/>
                                        <p:tgtEl>
                                          <p:spTgt spid="52"/>
                                        </p:tgtEl>
                                        <p:attrNameLst>
                                          <p:attrName>ppt_y</p:attrName>
                                        </p:attrNameLst>
                                      </p:cBhvr>
                                      <p:tavLst>
                                        <p:tav tm="0">
                                          <p:val>
                                            <p:strVal val="#ppt_y+.1"/>
                                          </p:val>
                                        </p:tav>
                                        <p:tav tm="100000">
                                          <p:val>
                                            <p:strVal val="#ppt_y"/>
                                          </p:val>
                                        </p:tav>
                                      </p:tavLst>
                                    </p:anim>
                                  </p:childTnLst>
                                </p:cTn>
                              </p:par>
                              <p:par>
                                <p:cTn id="55" presetID="14" presetClass="entr" presetSubtype="10" fill="hold" grpId="0" nodeType="withEffect">
                                  <p:stCondLst>
                                    <p:cond delay="1250"/>
                                  </p:stCondLst>
                                  <p:childTnLst>
                                    <p:set>
                                      <p:cBhvr>
                                        <p:cTn id="56" dur="1" fill="hold">
                                          <p:stCondLst>
                                            <p:cond delay="0"/>
                                          </p:stCondLst>
                                        </p:cTn>
                                        <p:tgtEl>
                                          <p:spTgt spid="33"/>
                                        </p:tgtEl>
                                        <p:attrNameLst>
                                          <p:attrName>style.visibility</p:attrName>
                                        </p:attrNameLst>
                                      </p:cBhvr>
                                      <p:to>
                                        <p:strVal val="visible"/>
                                      </p:to>
                                    </p:set>
                                    <p:animEffect transition="in" filter="randombar(horizontal)">
                                      <p:cBhvr>
                                        <p:cTn id="57" dur="500"/>
                                        <p:tgtEl>
                                          <p:spTgt spid="33"/>
                                        </p:tgtEl>
                                      </p:cBhvr>
                                    </p:animEffect>
                                  </p:childTnLst>
                                </p:cTn>
                              </p:par>
                              <p:par>
                                <p:cTn id="58" presetID="14" presetClass="entr" presetSubtype="10" fill="hold" grpId="0" nodeType="withEffect">
                                  <p:stCondLst>
                                    <p:cond delay="1500"/>
                                  </p:stCondLst>
                                  <p:childTnLst>
                                    <p:set>
                                      <p:cBhvr>
                                        <p:cTn id="59" dur="1" fill="hold">
                                          <p:stCondLst>
                                            <p:cond delay="0"/>
                                          </p:stCondLst>
                                        </p:cTn>
                                        <p:tgtEl>
                                          <p:spTgt spid="34"/>
                                        </p:tgtEl>
                                        <p:attrNameLst>
                                          <p:attrName>style.visibility</p:attrName>
                                        </p:attrNameLst>
                                      </p:cBhvr>
                                      <p:to>
                                        <p:strVal val="visible"/>
                                      </p:to>
                                    </p:set>
                                    <p:animEffect transition="in" filter="randombar(horizontal)">
                                      <p:cBhvr>
                                        <p:cTn id="60" dur="500"/>
                                        <p:tgtEl>
                                          <p:spTgt spid="34"/>
                                        </p:tgtEl>
                                      </p:cBhvr>
                                    </p:animEffect>
                                  </p:childTnLst>
                                </p:cTn>
                              </p:par>
                              <p:par>
                                <p:cTn id="61" presetID="22" presetClass="entr" presetSubtype="4" fill="hold" grpId="0" nodeType="withEffect">
                                  <p:stCondLst>
                                    <p:cond delay="2000"/>
                                  </p:stCondLst>
                                  <p:childTnLst>
                                    <p:set>
                                      <p:cBhvr>
                                        <p:cTn id="62" dur="1" fill="hold">
                                          <p:stCondLst>
                                            <p:cond delay="0"/>
                                          </p:stCondLst>
                                        </p:cTn>
                                        <p:tgtEl>
                                          <p:spTgt spid="32"/>
                                        </p:tgtEl>
                                        <p:attrNameLst>
                                          <p:attrName>style.visibility</p:attrName>
                                        </p:attrNameLst>
                                      </p:cBhvr>
                                      <p:to>
                                        <p:strVal val="visible"/>
                                      </p:to>
                                    </p:set>
                                    <p:animEffect transition="in" filter="wipe(down)">
                                      <p:cBhvr>
                                        <p:cTn id="63" dur="500"/>
                                        <p:tgtEl>
                                          <p:spTgt spid="32"/>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2" fill="hold" nodeType="clickEffect">
                                  <p:stCondLst>
                                    <p:cond delay="0"/>
                                  </p:stCondLst>
                                  <p:childTnLst>
                                    <p:set>
                                      <p:cBhvr>
                                        <p:cTn id="67" dur="1" fill="hold">
                                          <p:stCondLst>
                                            <p:cond delay="0"/>
                                          </p:stCondLst>
                                        </p:cTn>
                                        <p:tgtEl>
                                          <p:spTgt spid="57"/>
                                        </p:tgtEl>
                                        <p:attrNameLst>
                                          <p:attrName>style.visibility</p:attrName>
                                        </p:attrNameLst>
                                      </p:cBhvr>
                                      <p:to>
                                        <p:strVal val="visible"/>
                                      </p:to>
                                    </p:set>
                                    <p:anim calcmode="lin" valueType="num">
                                      <p:cBhvr additive="base">
                                        <p:cTn id="68" dur="500" fill="hold"/>
                                        <p:tgtEl>
                                          <p:spTgt spid="57"/>
                                        </p:tgtEl>
                                        <p:attrNameLst>
                                          <p:attrName>ppt_x</p:attrName>
                                        </p:attrNameLst>
                                      </p:cBhvr>
                                      <p:tavLst>
                                        <p:tav tm="0">
                                          <p:val>
                                            <p:strVal val="1+#ppt_w/2"/>
                                          </p:val>
                                        </p:tav>
                                        <p:tav tm="100000">
                                          <p:val>
                                            <p:strVal val="#ppt_x"/>
                                          </p:val>
                                        </p:tav>
                                      </p:tavLst>
                                    </p:anim>
                                    <p:anim calcmode="lin" valueType="num">
                                      <p:cBhvr additive="base">
                                        <p:cTn id="69"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3" grpId="0" animBg="1"/>
      <p:bldP spid="32" grpId="0"/>
      <p:bldP spid="33" grpId="0"/>
      <p:bldP spid="34" grpId="0"/>
      <p:bldP spid="28" grpId="0"/>
      <p:bldP spid="30" grpId="0"/>
      <p:bldP spid="46" grpId="0"/>
      <p:bldP spid="5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78543" y="233770"/>
            <a:ext cx="2388834" cy="400110"/>
            <a:chOff x="378543" y="233770"/>
            <a:chExt cx="2388834" cy="400110"/>
          </a:xfrm>
        </p:grpSpPr>
        <p:sp>
          <p:nvSpPr>
            <p:cNvPr id="19" name="文本框 15"/>
            <p:cNvSpPr txBox="1"/>
            <p:nvPr/>
          </p:nvSpPr>
          <p:spPr>
            <a:xfrm flipH="1">
              <a:off x="618454" y="233770"/>
              <a:ext cx="2148923"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工作岗位及职责</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20" name="组合 37"/>
            <p:cNvGrpSpPr/>
            <p:nvPr/>
          </p:nvGrpSpPr>
          <p:grpSpPr bwMode="auto">
            <a:xfrm rot="8400000">
              <a:off x="378543" y="364450"/>
              <a:ext cx="164225" cy="245348"/>
              <a:chOff x="0" y="0"/>
              <a:chExt cx="213756" cy="427512"/>
            </a:xfrm>
          </p:grpSpPr>
          <p:sp>
            <p:nvSpPr>
              <p:cNvPr id="21"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22"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
        <p:nvSpPr>
          <p:cNvPr id="23" name="Freeform 5"/>
          <p:cNvSpPr/>
          <p:nvPr/>
        </p:nvSpPr>
        <p:spPr bwMode="auto">
          <a:xfrm>
            <a:off x="4675902" y="1604801"/>
            <a:ext cx="1129388" cy="4441873"/>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a:gsLst>
              <a:gs pos="0">
                <a:srgbClr val="004B7D"/>
              </a:gs>
              <a:gs pos="100000">
                <a:srgbClr val="4BAF31"/>
              </a:gs>
            </a:gsLst>
            <a:lin ang="0" scaled="0"/>
          </a:gradFill>
          <a:ln w="12700">
            <a:gradFill>
              <a:gsLst>
                <a:gs pos="0">
                  <a:srgbClr val="004B7D"/>
                </a:gs>
                <a:gs pos="100000">
                  <a:srgbClr val="4BAF31"/>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ndParaRPr>
          </a:p>
        </p:txBody>
      </p:sp>
      <p:sp>
        <p:nvSpPr>
          <p:cNvPr id="24" name="圆角矩形 23"/>
          <p:cNvSpPr/>
          <p:nvPr/>
        </p:nvSpPr>
        <p:spPr>
          <a:xfrm>
            <a:off x="6212067" y="1700809"/>
            <a:ext cx="4224469" cy="626611"/>
          </a:xfrm>
          <a:prstGeom prst="roundRect">
            <a:avLst/>
          </a:prstGeom>
          <a:gradFill>
            <a:gsLst>
              <a:gs pos="0">
                <a:srgbClr val="004B7D"/>
              </a:gs>
              <a:gs pos="100000">
                <a:srgbClr val="4BAF31"/>
              </a:gs>
            </a:gsLst>
            <a:lin ang="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dirty="0">
              <a:solidFill>
                <a:prstClr val="white"/>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25" name="圆角矩形 24"/>
          <p:cNvSpPr/>
          <p:nvPr/>
        </p:nvSpPr>
        <p:spPr>
          <a:xfrm>
            <a:off x="6212067" y="2445753"/>
            <a:ext cx="4224469" cy="626611"/>
          </a:xfrm>
          <a:prstGeom prst="roundRect">
            <a:avLst/>
          </a:prstGeom>
          <a:gradFill>
            <a:gsLst>
              <a:gs pos="0">
                <a:srgbClr val="004B7D"/>
              </a:gs>
              <a:gs pos="100000">
                <a:srgbClr val="4BAF31"/>
              </a:gs>
            </a:gsLst>
            <a:lin ang="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dirty="0">
              <a:solidFill>
                <a:prstClr val="white"/>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26" name="圆角矩形 25"/>
          <p:cNvSpPr/>
          <p:nvPr/>
        </p:nvSpPr>
        <p:spPr>
          <a:xfrm>
            <a:off x="6212067" y="3190697"/>
            <a:ext cx="4224469" cy="626611"/>
          </a:xfrm>
          <a:prstGeom prst="roundRect">
            <a:avLst/>
          </a:prstGeom>
          <a:gradFill>
            <a:gsLst>
              <a:gs pos="0">
                <a:srgbClr val="004B7D"/>
              </a:gs>
              <a:gs pos="100000">
                <a:srgbClr val="4BAF31"/>
              </a:gs>
            </a:gsLst>
            <a:lin ang="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dirty="0">
              <a:solidFill>
                <a:prstClr val="white"/>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27" name="圆角矩形 26"/>
          <p:cNvSpPr/>
          <p:nvPr/>
        </p:nvSpPr>
        <p:spPr>
          <a:xfrm>
            <a:off x="6212067" y="3935641"/>
            <a:ext cx="4224469" cy="626611"/>
          </a:xfrm>
          <a:prstGeom prst="roundRect">
            <a:avLst/>
          </a:prstGeom>
          <a:gradFill>
            <a:gsLst>
              <a:gs pos="0">
                <a:srgbClr val="004B7D"/>
              </a:gs>
              <a:gs pos="100000">
                <a:srgbClr val="4BAF31"/>
              </a:gs>
            </a:gsLst>
            <a:lin ang="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dirty="0">
              <a:solidFill>
                <a:prstClr val="white"/>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28" name="圆角矩形 27"/>
          <p:cNvSpPr/>
          <p:nvPr/>
        </p:nvSpPr>
        <p:spPr>
          <a:xfrm>
            <a:off x="6212067" y="4680585"/>
            <a:ext cx="4224469" cy="626611"/>
          </a:xfrm>
          <a:prstGeom prst="roundRect">
            <a:avLst/>
          </a:prstGeom>
          <a:gradFill>
            <a:gsLst>
              <a:gs pos="0">
                <a:srgbClr val="004B7D"/>
              </a:gs>
              <a:gs pos="100000">
                <a:srgbClr val="4BAF31"/>
              </a:gs>
            </a:gsLst>
            <a:lin ang="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dirty="0">
              <a:solidFill>
                <a:prstClr val="white"/>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29" name="圆角矩形 28"/>
          <p:cNvSpPr/>
          <p:nvPr/>
        </p:nvSpPr>
        <p:spPr>
          <a:xfrm>
            <a:off x="6212067" y="5445225"/>
            <a:ext cx="4224469" cy="626611"/>
          </a:xfrm>
          <a:prstGeom prst="roundRect">
            <a:avLst/>
          </a:prstGeom>
          <a:gradFill>
            <a:gsLst>
              <a:gs pos="0">
                <a:srgbClr val="004B7D"/>
              </a:gs>
              <a:gs pos="100000">
                <a:srgbClr val="4BAF31"/>
              </a:gs>
            </a:gsLst>
            <a:lin ang="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dirty="0">
              <a:solidFill>
                <a:prstClr val="white"/>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30" name="TextBox 18"/>
          <p:cNvSpPr txBox="1"/>
          <p:nvPr/>
        </p:nvSpPr>
        <p:spPr>
          <a:xfrm>
            <a:off x="6546811" y="1798670"/>
            <a:ext cx="3554980" cy="430887"/>
          </a:xfrm>
          <a:prstGeom prst="rect">
            <a:avLst/>
          </a:prstGeom>
          <a:noFill/>
        </p:spPr>
        <p:txBody>
          <a:bodyPr wrap="square" lIns="0" tIns="0" rIns="0" bIns="0" rtlCol="0">
            <a:spAutoFit/>
          </a:bodyPr>
          <a:lstStyle/>
          <a:p>
            <a:pPr algn="just"/>
            <a:r>
              <a:rPr lang="zh-CN" altLang="en-US"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负责公司办公室对内、对外发函、申请、通知等文件的起草</a:t>
            </a:r>
            <a:endParaRPr lang="en-US" altLang="zh-CN"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sp>
        <p:nvSpPr>
          <p:cNvPr id="31" name="TextBox 19"/>
          <p:cNvSpPr txBox="1"/>
          <p:nvPr/>
        </p:nvSpPr>
        <p:spPr>
          <a:xfrm>
            <a:off x="6546811" y="2526259"/>
            <a:ext cx="3554980" cy="430887"/>
          </a:xfrm>
          <a:prstGeom prst="rect">
            <a:avLst/>
          </a:prstGeom>
          <a:noFill/>
        </p:spPr>
        <p:txBody>
          <a:bodyPr wrap="square" lIns="0" tIns="0" rIns="0" bIns="0" rtlCol="0">
            <a:spAutoFit/>
          </a:bodyPr>
          <a:lstStyle/>
          <a:p>
            <a:pPr algn="just"/>
            <a:r>
              <a:rPr lang="zh-CN" altLang="en-US"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负责安排公司后勤工作，包括车辆、会务、接待、办公用品等，为各部门做好服务工作</a:t>
            </a:r>
            <a:endParaRPr lang="en-US" altLang="zh-CN"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sp>
        <p:nvSpPr>
          <p:cNvPr id="32" name="TextBox 20"/>
          <p:cNvSpPr txBox="1"/>
          <p:nvPr/>
        </p:nvSpPr>
        <p:spPr>
          <a:xfrm>
            <a:off x="6546811" y="3304302"/>
            <a:ext cx="3554980" cy="430887"/>
          </a:xfrm>
          <a:prstGeom prst="rect">
            <a:avLst/>
          </a:prstGeom>
          <a:noFill/>
        </p:spPr>
        <p:txBody>
          <a:bodyPr wrap="square" lIns="0" tIns="0" rIns="0" bIns="0" rtlCol="0">
            <a:spAutoFit/>
          </a:bodyPr>
          <a:lstStyle/>
          <a:p>
            <a:pPr algn="just"/>
            <a:r>
              <a:rPr lang="zh-CN" altLang="en-US"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协作公司各种管理规章制度的建立、修订及执行监督</a:t>
            </a:r>
            <a:endParaRPr lang="en-US" altLang="zh-CN"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sp>
        <p:nvSpPr>
          <p:cNvPr id="33" name="TextBox 21"/>
          <p:cNvSpPr txBox="1"/>
          <p:nvPr/>
        </p:nvSpPr>
        <p:spPr>
          <a:xfrm>
            <a:off x="6546811" y="4049246"/>
            <a:ext cx="3554980" cy="430887"/>
          </a:xfrm>
          <a:prstGeom prst="rect">
            <a:avLst/>
          </a:prstGeom>
          <a:noFill/>
        </p:spPr>
        <p:txBody>
          <a:bodyPr wrap="square" lIns="0" tIns="0" rIns="0" bIns="0" rtlCol="0">
            <a:spAutoFit/>
          </a:bodyPr>
          <a:lstStyle/>
          <a:p>
            <a:pPr algn="just"/>
            <a:r>
              <a:rPr lang="zh-CN" altLang="en-US"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协作建立公司行政办公费用的预算并控制行政办公费用在预算内执行</a:t>
            </a:r>
            <a:endParaRPr lang="en-US" altLang="zh-CN"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sp>
        <p:nvSpPr>
          <p:cNvPr id="34" name="TextBox 22"/>
          <p:cNvSpPr txBox="1"/>
          <p:nvPr/>
        </p:nvSpPr>
        <p:spPr>
          <a:xfrm>
            <a:off x="6546811" y="4810622"/>
            <a:ext cx="3554980" cy="430887"/>
          </a:xfrm>
          <a:prstGeom prst="rect">
            <a:avLst/>
          </a:prstGeom>
          <a:noFill/>
        </p:spPr>
        <p:txBody>
          <a:bodyPr wrap="square" lIns="0" tIns="0" rIns="0" bIns="0" rtlCol="0">
            <a:spAutoFit/>
          </a:bodyPr>
          <a:lstStyle/>
          <a:p>
            <a:pPr algn="just"/>
            <a:r>
              <a:rPr lang="zh-CN" altLang="en-US"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做好领导的参谋，及时为公司领导提供信息和建设性一件，并配合公司建立企业文化</a:t>
            </a:r>
            <a:endParaRPr lang="en-US" altLang="zh-CN"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sp>
        <p:nvSpPr>
          <p:cNvPr id="35" name="TextBox 24"/>
          <p:cNvSpPr txBox="1"/>
          <p:nvPr/>
        </p:nvSpPr>
        <p:spPr>
          <a:xfrm>
            <a:off x="6546811" y="5542528"/>
            <a:ext cx="3554980" cy="430887"/>
          </a:xfrm>
          <a:prstGeom prst="rect">
            <a:avLst/>
          </a:prstGeom>
          <a:noFill/>
        </p:spPr>
        <p:txBody>
          <a:bodyPr wrap="square" lIns="0" tIns="0" rIns="0" bIns="0" rtlCol="0">
            <a:spAutoFit/>
          </a:bodyPr>
          <a:lstStyle/>
          <a:p>
            <a:pPr algn="just"/>
            <a:r>
              <a:rPr lang="zh-CN" altLang="en-US"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rPr>
              <a:t>监督有关部门及时完成各项工作，并将情况及时反馈给领导，负责对外联系、宣传工作</a:t>
            </a:r>
            <a:endParaRPr lang="en-US" altLang="zh-CN" sz="1400" dirty="0">
              <a:gradFill>
                <a:gsLst>
                  <a:gs pos="0">
                    <a:prstClr val="white"/>
                  </a:gs>
                  <a:gs pos="100000">
                    <a:prstClr val="white"/>
                  </a:gs>
                </a:gsLst>
                <a:lin ang="18900000" scaled="0"/>
              </a:gra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1632069" y="2525470"/>
            <a:ext cx="2535667" cy="2535661"/>
            <a:chOff x="304800" y="673100"/>
            <a:chExt cx="4000500" cy="4000500"/>
          </a:xfrm>
          <a:solidFill>
            <a:srgbClr val="C00000"/>
          </a:solidFill>
          <a:effectLst/>
        </p:grpSpPr>
        <p:sp>
          <p:nvSpPr>
            <p:cNvPr id="37" name="同心圆 36"/>
            <p:cNvSpPr/>
            <p:nvPr/>
          </p:nvSpPr>
          <p:spPr>
            <a:xfrm>
              <a:off x="304800" y="673100"/>
              <a:ext cx="4000500" cy="4000500"/>
            </a:xfrm>
            <a:prstGeom prst="donut">
              <a:avLst>
                <a:gd name="adj" fmla="val 4879"/>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38" name="椭圆 37"/>
            <p:cNvSpPr/>
            <p:nvPr/>
          </p:nvSpPr>
          <p:spPr>
            <a:xfrm>
              <a:off x="392113" y="760411"/>
              <a:ext cx="3825872" cy="3825875"/>
            </a:xfrm>
            <a:prstGeom prst="ellipse">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39" name="TextBox 2"/>
          <p:cNvSpPr txBox="1"/>
          <p:nvPr/>
        </p:nvSpPr>
        <p:spPr>
          <a:xfrm>
            <a:off x="1926277" y="3825737"/>
            <a:ext cx="1866664" cy="984885"/>
          </a:xfrm>
          <a:prstGeom prst="rect">
            <a:avLst/>
          </a:prstGeom>
          <a:noFill/>
        </p:spPr>
        <p:txBody>
          <a:bodyPr wrap="square" lIns="0" tIns="0" rIns="0" bIns="0" rtlCol="0">
            <a:spAutoFit/>
          </a:bodyPr>
          <a:lstStyle/>
          <a:p>
            <a:pPr algn="ctr"/>
            <a:r>
              <a:rPr lang="zh-CN" altLang="en-US" sz="3200" b="1" dirty="0">
                <a:gradFill>
                  <a:gsLst>
                    <a:gs pos="55000">
                      <a:prstClr val="white"/>
                    </a:gs>
                    <a:gs pos="100000">
                      <a:prstClr val="white"/>
                    </a:gs>
                  </a:gsLst>
                  <a:lin ang="8100000" scaled="0"/>
                </a:gradFill>
                <a:latin typeface="微软雅黑" panose="020B0503020204020204" pitchFamily="34" charset="-122"/>
                <a:ea typeface="微软雅黑" panose="020B0503020204020204" pitchFamily="34" charset="-122"/>
              </a:rPr>
              <a:t>办公室</a:t>
            </a:r>
            <a:endParaRPr lang="en-US" altLang="zh-CN" sz="3200" b="1" dirty="0">
              <a:gradFill>
                <a:gsLst>
                  <a:gs pos="55000">
                    <a:prstClr val="white"/>
                  </a:gs>
                  <a:gs pos="100000">
                    <a:prstClr val="white"/>
                  </a:gs>
                </a:gsLst>
                <a:lin ang="8100000" scaled="0"/>
              </a:gradFill>
              <a:latin typeface="微软雅黑" panose="020B0503020204020204" pitchFamily="34" charset="-122"/>
              <a:ea typeface="微软雅黑" panose="020B0503020204020204" pitchFamily="34" charset="-122"/>
            </a:endParaRPr>
          </a:p>
          <a:p>
            <a:pPr algn="ctr"/>
            <a:r>
              <a:rPr lang="zh-CN" altLang="en-US" sz="3200" b="1" dirty="0">
                <a:gradFill>
                  <a:gsLst>
                    <a:gs pos="55000">
                      <a:prstClr val="white"/>
                    </a:gs>
                    <a:gs pos="100000">
                      <a:prstClr val="white"/>
                    </a:gs>
                  </a:gsLst>
                  <a:lin ang="8100000" scaled="0"/>
                </a:gradFill>
                <a:latin typeface="微软雅黑" panose="020B0503020204020204" pitchFamily="34" charset="-122"/>
                <a:ea typeface="微软雅黑" panose="020B0503020204020204" pitchFamily="34" charset="-122"/>
              </a:rPr>
              <a:t>主任</a:t>
            </a:r>
            <a:endParaRPr lang="zh-CN" altLang="en-US" sz="3200" b="1" dirty="0">
              <a:gradFill>
                <a:gsLst>
                  <a:gs pos="55000">
                    <a:prstClr val="white"/>
                  </a:gs>
                  <a:gs pos="100000">
                    <a:prstClr val="white"/>
                  </a:gs>
                </a:gsLst>
                <a:lin ang="8100000" scaled="0"/>
              </a:gradFill>
              <a:latin typeface="微软雅黑" panose="020B0503020204020204" pitchFamily="34" charset="-122"/>
              <a:ea typeface="微软雅黑" panose="020B0503020204020204" pitchFamily="34" charset="-122"/>
            </a:endParaRPr>
          </a:p>
        </p:txBody>
      </p:sp>
      <p:sp>
        <p:nvSpPr>
          <p:cNvPr id="40" name="KSO_Shape"/>
          <p:cNvSpPr/>
          <p:nvPr/>
        </p:nvSpPr>
        <p:spPr bwMode="auto">
          <a:xfrm>
            <a:off x="2570372" y="2816362"/>
            <a:ext cx="687162" cy="873511"/>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lIns="91440" tIns="45720" rIns="91440" bIns="45720"/>
          <a:lstStyle/>
          <a:p>
            <a:endParaRPr lang="zh-CN" altLang="en-US" sz="2400">
              <a:solidFill>
                <a:prstClr val="black"/>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anim calcmode="lin" valueType="num">
                                      <p:cBhvr>
                                        <p:cTn id="10" dur="500" fill="hold"/>
                                        <p:tgtEl>
                                          <p:spTgt spid="36"/>
                                        </p:tgtEl>
                                        <p:attrNameLst>
                                          <p:attrName>ppt_x</p:attrName>
                                        </p:attrNameLst>
                                      </p:cBhvr>
                                      <p:tavLst>
                                        <p:tav tm="0">
                                          <p:val>
                                            <p:fltVal val="0.5"/>
                                          </p:val>
                                        </p:tav>
                                        <p:tav tm="100000">
                                          <p:val>
                                            <p:strVal val="#ppt_x"/>
                                          </p:val>
                                        </p:tav>
                                      </p:tavLst>
                                    </p:anim>
                                    <p:anim calcmode="lin" valueType="num">
                                      <p:cBhvr>
                                        <p:cTn id="11" dur="500" fill="hold"/>
                                        <p:tgtEl>
                                          <p:spTgt spid="36"/>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left)">
                                      <p:cBhvr>
                                        <p:cTn id="30" dur="300"/>
                                        <p:tgtEl>
                                          <p:spTgt spid="3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300"/>
                                        <p:tgtEl>
                                          <p:spTgt spid="24"/>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300"/>
                                        <p:tgtEl>
                                          <p:spTgt spid="3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left)">
                                      <p:cBhvr>
                                        <p:cTn id="40" dur="300"/>
                                        <p:tgtEl>
                                          <p:spTgt spid="25"/>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300"/>
                                        <p:tgtEl>
                                          <p:spTgt spid="3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300"/>
                                        <p:tgtEl>
                                          <p:spTgt spid="26"/>
                                        </p:tgtEl>
                                      </p:cBhvr>
                                    </p:animEffect>
                                  </p:childTnLst>
                                </p:cTn>
                              </p:par>
                            </p:childTnLst>
                          </p:cTn>
                        </p:par>
                        <p:par>
                          <p:cTn id="48" fill="hold">
                            <p:stCondLst>
                              <p:cond delay="3000"/>
                            </p:stCondLst>
                            <p:childTnLst>
                              <p:par>
                                <p:cTn id="49" presetID="22" presetClass="entr" presetSubtype="8"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left)">
                                      <p:cBhvr>
                                        <p:cTn id="51" dur="300"/>
                                        <p:tgtEl>
                                          <p:spTgt spid="3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300"/>
                                        <p:tgtEl>
                                          <p:spTgt spid="27"/>
                                        </p:tgtEl>
                                      </p:cBhvr>
                                    </p:animEffect>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3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ipe(left)">
                                      <p:cBhvr>
                                        <p:cTn id="61" dur="300"/>
                                        <p:tgtEl>
                                          <p:spTgt spid="28"/>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300"/>
                                        <p:tgtEl>
                                          <p:spTgt spid="3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wipe(left)">
                                      <p:cBhvr>
                                        <p:cTn id="68"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9" grpId="0"/>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a:xfrm rot="10800000">
            <a:off x="1433520" y="2283336"/>
            <a:ext cx="2353819" cy="157126"/>
          </a:xfrm>
          <a:prstGeom prst="roundRect">
            <a:avLst>
              <a:gd name="adj" fmla="val 50000"/>
            </a:avLst>
          </a:prstGeom>
          <a:gradFill>
            <a:gsLst>
              <a:gs pos="100000">
                <a:srgbClr val="004B7D"/>
              </a:gs>
              <a:gs pos="0">
                <a:srgbClr val="4BAF31"/>
              </a:gs>
            </a:gsLst>
            <a:lin ang="0" scaled="0"/>
          </a:gra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圆角矩形 40"/>
          <p:cNvSpPr/>
          <p:nvPr/>
        </p:nvSpPr>
        <p:spPr>
          <a:xfrm rot="10800000">
            <a:off x="1432876" y="3456344"/>
            <a:ext cx="3274878" cy="157126"/>
          </a:xfrm>
          <a:prstGeom prst="roundRect">
            <a:avLst>
              <a:gd name="adj" fmla="val 50000"/>
            </a:avLst>
          </a:prstGeom>
          <a:gradFill>
            <a:gsLst>
              <a:gs pos="100000">
                <a:srgbClr val="004B7D"/>
              </a:gs>
              <a:gs pos="0">
                <a:srgbClr val="4BAF31"/>
              </a:gs>
            </a:gsLst>
            <a:lin ang="0" scaled="0"/>
          </a:gra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圆角矩形 41"/>
          <p:cNvSpPr/>
          <p:nvPr/>
        </p:nvSpPr>
        <p:spPr>
          <a:xfrm rot="10800000">
            <a:off x="1432875" y="4633075"/>
            <a:ext cx="2763178" cy="157126"/>
          </a:xfrm>
          <a:prstGeom prst="roundRect">
            <a:avLst>
              <a:gd name="adj" fmla="val 50000"/>
            </a:avLst>
          </a:prstGeom>
          <a:gradFill>
            <a:gsLst>
              <a:gs pos="100000">
                <a:srgbClr val="004B7D"/>
              </a:gs>
              <a:gs pos="0">
                <a:srgbClr val="4BAF31"/>
              </a:gs>
            </a:gsLst>
            <a:lin ang="0" scaled="0"/>
          </a:gra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圆角矩形 42"/>
          <p:cNvSpPr/>
          <p:nvPr/>
        </p:nvSpPr>
        <p:spPr>
          <a:xfrm rot="10800000">
            <a:off x="1440895" y="5836389"/>
            <a:ext cx="3888918" cy="157126"/>
          </a:xfrm>
          <a:prstGeom prst="roundRect">
            <a:avLst>
              <a:gd name="adj" fmla="val 50000"/>
            </a:avLst>
          </a:prstGeom>
          <a:gradFill>
            <a:gsLst>
              <a:gs pos="100000">
                <a:srgbClr val="004B7D"/>
              </a:gs>
              <a:gs pos="0">
                <a:srgbClr val="4BAF31"/>
              </a:gs>
            </a:gsLst>
            <a:lin ang="0" scaled="0"/>
          </a:gra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圆角矩形 43"/>
          <p:cNvSpPr/>
          <p:nvPr/>
        </p:nvSpPr>
        <p:spPr>
          <a:xfrm rot="10800000">
            <a:off x="1432875" y="2275673"/>
            <a:ext cx="4281685" cy="164788"/>
          </a:xfrm>
          <a:prstGeom prst="roundRect">
            <a:avLst>
              <a:gd name="adj" fmla="val 50000"/>
            </a:avLst>
          </a:prstGeom>
          <a:noFill/>
          <a:ln w="22225">
            <a:solidFill>
              <a:srgbClr val="004B7D">
                <a:alpha val="61000"/>
              </a:srgb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椭圆 44"/>
          <p:cNvSpPr>
            <a:spLocks noChangeAspect="1"/>
          </p:cNvSpPr>
          <p:nvPr/>
        </p:nvSpPr>
        <p:spPr>
          <a:xfrm rot="5400000">
            <a:off x="3538623" y="2169553"/>
            <a:ext cx="357981" cy="357980"/>
          </a:xfrm>
          <a:prstGeom prst="ellipse">
            <a:avLst/>
          </a:prstGeom>
          <a:solidFill>
            <a:srgbClr val="4BAF31"/>
          </a:solidFill>
          <a:ln w="254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圆角矩形 45"/>
          <p:cNvSpPr/>
          <p:nvPr/>
        </p:nvSpPr>
        <p:spPr>
          <a:xfrm rot="10800000">
            <a:off x="1432875" y="3448681"/>
            <a:ext cx="4281685" cy="164788"/>
          </a:xfrm>
          <a:prstGeom prst="roundRect">
            <a:avLst>
              <a:gd name="adj" fmla="val 50000"/>
            </a:avLst>
          </a:prstGeom>
          <a:noFill/>
          <a:ln w="22225">
            <a:solidFill>
              <a:srgbClr val="004B7D">
                <a:alpha val="61000"/>
              </a:srgb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椭圆 46"/>
          <p:cNvSpPr>
            <a:spLocks noChangeAspect="1"/>
          </p:cNvSpPr>
          <p:nvPr/>
        </p:nvSpPr>
        <p:spPr>
          <a:xfrm rot="5400000">
            <a:off x="4528763" y="3344423"/>
            <a:ext cx="357981" cy="357980"/>
          </a:xfrm>
          <a:prstGeom prst="ellipse">
            <a:avLst/>
          </a:prstGeom>
          <a:solidFill>
            <a:srgbClr val="4BAF31"/>
          </a:solidFill>
          <a:ln w="254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圆角矩形 47"/>
          <p:cNvSpPr/>
          <p:nvPr/>
        </p:nvSpPr>
        <p:spPr>
          <a:xfrm rot="10800000">
            <a:off x="1432875" y="4625412"/>
            <a:ext cx="4281685" cy="164788"/>
          </a:xfrm>
          <a:prstGeom prst="roundRect">
            <a:avLst>
              <a:gd name="adj" fmla="val 50000"/>
            </a:avLst>
          </a:prstGeom>
          <a:noFill/>
          <a:ln w="22225">
            <a:solidFill>
              <a:srgbClr val="004B7D">
                <a:alpha val="61000"/>
              </a:srgb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椭圆 48"/>
          <p:cNvSpPr>
            <a:spLocks noChangeAspect="1"/>
          </p:cNvSpPr>
          <p:nvPr/>
        </p:nvSpPr>
        <p:spPr>
          <a:xfrm rot="5400000">
            <a:off x="3952627" y="4519293"/>
            <a:ext cx="357981" cy="357980"/>
          </a:xfrm>
          <a:prstGeom prst="ellipse">
            <a:avLst/>
          </a:prstGeom>
          <a:solidFill>
            <a:srgbClr val="4BAF31"/>
          </a:solidFill>
          <a:ln w="254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圆角矩形 49"/>
          <p:cNvSpPr/>
          <p:nvPr/>
        </p:nvSpPr>
        <p:spPr>
          <a:xfrm rot="10800000">
            <a:off x="1432875" y="5828726"/>
            <a:ext cx="4281685" cy="164788"/>
          </a:xfrm>
          <a:prstGeom prst="roundRect">
            <a:avLst>
              <a:gd name="adj" fmla="val 50000"/>
            </a:avLst>
          </a:prstGeom>
          <a:noFill/>
          <a:ln w="22225">
            <a:solidFill>
              <a:srgbClr val="004B7D">
                <a:alpha val="61000"/>
              </a:srgb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椭圆 50"/>
          <p:cNvSpPr>
            <a:spLocks noChangeAspect="1"/>
          </p:cNvSpPr>
          <p:nvPr/>
        </p:nvSpPr>
        <p:spPr>
          <a:xfrm rot="5400000">
            <a:off x="5150822" y="5722607"/>
            <a:ext cx="357981" cy="357980"/>
          </a:xfrm>
          <a:prstGeom prst="ellipse">
            <a:avLst/>
          </a:prstGeom>
          <a:solidFill>
            <a:srgbClr val="4BAF31"/>
          </a:solidFill>
          <a:ln w="254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2" name="组合 51"/>
          <p:cNvGrpSpPr/>
          <p:nvPr/>
        </p:nvGrpSpPr>
        <p:grpSpPr>
          <a:xfrm>
            <a:off x="1471157" y="1694883"/>
            <a:ext cx="3284235" cy="429187"/>
            <a:chOff x="6862746" y="1694883"/>
            <a:chExt cx="3284235" cy="429187"/>
          </a:xfrm>
        </p:grpSpPr>
        <p:grpSp>
          <p:nvGrpSpPr>
            <p:cNvPr id="53" name="组合 52"/>
            <p:cNvGrpSpPr/>
            <p:nvPr/>
          </p:nvGrpSpPr>
          <p:grpSpPr>
            <a:xfrm>
              <a:off x="6862746" y="1723960"/>
              <a:ext cx="1742067" cy="400110"/>
              <a:chOff x="6862746" y="1627708"/>
              <a:chExt cx="1742067" cy="400110"/>
            </a:xfrm>
          </p:grpSpPr>
          <p:sp>
            <p:nvSpPr>
              <p:cNvPr id="55" name="TextBox 198"/>
              <p:cNvSpPr txBox="1"/>
              <p:nvPr/>
            </p:nvSpPr>
            <p:spPr>
              <a:xfrm>
                <a:off x="7137745" y="1627708"/>
                <a:ext cx="1467068" cy="400110"/>
              </a:xfrm>
              <a:prstGeom prst="rect">
                <a:avLst/>
              </a:prstGeom>
              <a:noFill/>
            </p:spPr>
            <p:txBody>
              <a:bodyPr wrap="none" lIns="91440" tIns="45720" rIns="91440" bIns="45720" rtlCol="0">
                <a:spAutoFit/>
              </a:bodyPr>
              <a:lstStyle/>
              <a:p>
                <a:pPr defTabSz="1218565"/>
                <a:r>
                  <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工作项目一</a:t>
                </a:r>
                <a:endPar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sp>
            <p:nvSpPr>
              <p:cNvPr id="56" name="椭圆 55"/>
              <p:cNvSpPr>
                <a:spLocks noChangeAspect="1"/>
              </p:cNvSpPr>
              <p:nvPr/>
            </p:nvSpPr>
            <p:spPr>
              <a:xfrm>
                <a:off x="6862746" y="1725051"/>
                <a:ext cx="216000" cy="216000"/>
              </a:xfrm>
              <a:prstGeom prst="ellipse">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51000">
                        <a:prstClr val="black">
                          <a:lumMod val="95000"/>
                          <a:lumOff val="5000"/>
                        </a:prstClr>
                      </a:gs>
                      <a:gs pos="100000">
                        <a:prstClr val="black">
                          <a:lumMod val="95000"/>
                          <a:lumOff val="5000"/>
                        </a:prstClr>
                      </a:gs>
                    </a:gsLst>
                    <a:lin ang="18900000" scaled="0"/>
                  </a:gradFill>
                </a:endParaRPr>
              </a:p>
            </p:txBody>
          </p:sp>
        </p:grpSp>
        <p:sp>
          <p:nvSpPr>
            <p:cNvPr id="54" name="TextBox 198"/>
            <p:cNvSpPr txBox="1"/>
            <p:nvPr/>
          </p:nvSpPr>
          <p:spPr>
            <a:xfrm>
              <a:off x="9433324" y="1694883"/>
              <a:ext cx="713657" cy="400110"/>
            </a:xfrm>
            <a:prstGeom prst="rect">
              <a:avLst/>
            </a:prstGeom>
            <a:noFill/>
          </p:spPr>
          <p:txBody>
            <a:bodyPr wrap="none" lIns="91440" tIns="45720" rIns="91440" bIns="45720" rtlCol="0">
              <a:spAutoFit/>
            </a:bodyPr>
            <a:lstStyle/>
            <a:p>
              <a:pPr defTabSz="1218565"/>
              <a:r>
                <a:rPr lang="en-US" altLang="zh-CN"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50%</a:t>
              </a:r>
              <a:endPar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1471157" y="2884085"/>
            <a:ext cx="3704565" cy="444141"/>
            <a:chOff x="6862746" y="2884085"/>
            <a:chExt cx="3704565" cy="444141"/>
          </a:xfrm>
        </p:grpSpPr>
        <p:grpSp>
          <p:nvGrpSpPr>
            <p:cNvPr id="58" name="组合 57"/>
            <p:cNvGrpSpPr/>
            <p:nvPr/>
          </p:nvGrpSpPr>
          <p:grpSpPr>
            <a:xfrm>
              <a:off x="6862746" y="2928116"/>
              <a:ext cx="1742067" cy="400110"/>
              <a:chOff x="6862746" y="1627708"/>
              <a:chExt cx="1742067" cy="400110"/>
            </a:xfrm>
          </p:grpSpPr>
          <p:sp>
            <p:nvSpPr>
              <p:cNvPr id="60" name="TextBox 198"/>
              <p:cNvSpPr txBox="1"/>
              <p:nvPr/>
            </p:nvSpPr>
            <p:spPr>
              <a:xfrm>
                <a:off x="7137745" y="1627708"/>
                <a:ext cx="1467068" cy="400110"/>
              </a:xfrm>
              <a:prstGeom prst="rect">
                <a:avLst/>
              </a:prstGeom>
              <a:noFill/>
            </p:spPr>
            <p:txBody>
              <a:bodyPr wrap="none" lIns="91440" tIns="45720" rIns="91440" bIns="45720" rtlCol="0">
                <a:spAutoFit/>
              </a:bodyPr>
              <a:lstStyle/>
              <a:p>
                <a:pPr defTabSz="1218565"/>
                <a:r>
                  <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工作项目二</a:t>
                </a:r>
                <a:endPar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sp>
            <p:nvSpPr>
              <p:cNvPr id="61" name="椭圆 60"/>
              <p:cNvSpPr>
                <a:spLocks noChangeAspect="1"/>
              </p:cNvSpPr>
              <p:nvPr/>
            </p:nvSpPr>
            <p:spPr>
              <a:xfrm>
                <a:off x="6862746" y="1725051"/>
                <a:ext cx="216000" cy="216000"/>
              </a:xfrm>
              <a:prstGeom prst="ellipse">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51000">
                        <a:prstClr val="black">
                          <a:lumMod val="95000"/>
                          <a:lumOff val="5000"/>
                        </a:prstClr>
                      </a:gs>
                      <a:gs pos="100000">
                        <a:prstClr val="black">
                          <a:lumMod val="95000"/>
                          <a:lumOff val="5000"/>
                        </a:prstClr>
                      </a:gs>
                    </a:gsLst>
                    <a:lin ang="18900000" scaled="0"/>
                  </a:gradFill>
                </a:endParaRPr>
              </a:p>
            </p:txBody>
          </p:sp>
        </p:grpSp>
        <p:sp>
          <p:nvSpPr>
            <p:cNvPr id="59" name="TextBox 198"/>
            <p:cNvSpPr txBox="1"/>
            <p:nvPr/>
          </p:nvSpPr>
          <p:spPr>
            <a:xfrm>
              <a:off x="9853654" y="2884085"/>
              <a:ext cx="713657" cy="400110"/>
            </a:xfrm>
            <a:prstGeom prst="rect">
              <a:avLst/>
            </a:prstGeom>
            <a:noFill/>
          </p:spPr>
          <p:txBody>
            <a:bodyPr wrap="none" lIns="91440" tIns="45720" rIns="91440" bIns="45720" rtlCol="0">
              <a:spAutoFit/>
            </a:bodyPr>
            <a:lstStyle/>
            <a:p>
              <a:pPr defTabSz="1218565"/>
              <a:r>
                <a:rPr lang="en-US" altLang="zh-CN"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80%</a:t>
              </a:r>
              <a:endPar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1471157" y="4066122"/>
            <a:ext cx="3438553" cy="413195"/>
            <a:chOff x="6862746" y="4066122"/>
            <a:chExt cx="3438553" cy="413195"/>
          </a:xfrm>
        </p:grpSpPr>
        <p:grpSp>
          <p:nvGrpSpPr>
            <p:cNvPr id="63" name="组合 62"/>
            <p:cNvGrpSpPr/>
            <p:nvPr/>
          </p:nvGrpSpPr>
          <p:grpSpPr>
            <a:xfrm>
              <a:off x="6862746" y="4079207"/>
              <a:ext cx="1742067" cy="400110"/>
              <a:chOff x="6862746" y="1627708"/>
              <a:chExt cx="1742067" cy="400110"/>
            </a:xfrm>
          </p:grpSpPr>
          <p:sp>
            <p:nvSpPr>
              <p:cNvPr id="65" name="TextBox 198"/>
              <p:cNvSpPr txBox="1"/>
              <p:nvPr/>
            </p:nvSpPr>
            <p:spPr>
              <a:xfrm>
                <a:off x="7137745" y="1627708"/>
                <a:ext cx="1467068" cy="400110"/>
              </a:xfrm>
              <a:prstGeom prst="rect">
                <a:avLst/>
              </a:prstGeom>
              <a:noFill/>
            </p:spPr>
            <p:txBody>
              <a:bodyPr wrap="none" lIns="91440" tIns="45720" rIns="91440" bIns="45720" rtlCol="0">
                <a:spAutoFit/>
              </a:bodyPr>
              <a:lstStyle/>
              <a:p>
                <a:pPr defTabSz="1218565"/>
                <a:r>
                  <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工作项目三</a:t>
                </a:r>
                <a:endPar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sp>
            <p:nvSpPr>
              <p:cNvPr id="66" name="椭圆 65"/>
              <p:cNvSpPr>
                <a:spLocks noChangeAspect="1"/>
              </p:cNvSpPr>
              <p:nvPr/>
            </p:nvSpPr>
            <p:spPr>
              <a:xfrm>
                <a:off x="6862746" y="1725051"/>
                <a:ext cx="216000" cy="216000"/>
              </a:xfrm>
              <a:prstGeom prst="ellipse">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51000">
                        <a:prstClr val="black">
                          <a:lumMod val="95000"/>
                          <a:lumOff val="5000"/>
                        </a:prstClr>
                      </a:gs>
                      <a:gs pos="100000">
                        <a:prstClr val="black">
                          <a:lumMod val="95000"/>
                          <a:lumOff val="5000"/>
                        </a:prstClr>
                      </a:gs>
                    </a:gsLst>
                    <a:lin ang="18900000" scaled="0"/>
                  </a:gradFill>
                </a:endParaRPr>
              </a:p>
            </p:txBody>
          </p:sp>
        </p:grpSp>
        <p:sp>
          <p:nvSpPr>
            <p:cNvPr id="64" name="TextBox 198"/>
            <p:cNvSpPr txBox="1"/>
            <p:nvPr/>
          </p:nvSpPr>
          <p:spPr>
            <a:xfrm>
              <a:off x="9587642" y="4066122"/>
              <a:ext cx="713657" cy="400110"/>
            </a:xfrm>
            <a:prstGeom prst="rect">
              <a:avLst/>
            </a:prstGeom>
            <a:noFill/>
          </p:spPr>
          <p:txBody>
            <a:bodyPr wrap="none" lIns="91440" tIns="45720" rIns="91440" bIns="45720" rtlCol="0">
              <a:spAutoFit/>
            </a:bodyPr>
            <a:lstStyle/>
            <a:p>
              <a:pPr defTabSz="1218565"/>
              <a:r>
                <a:rPr lang="en-US" altLang="zh-CN"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65%</a:t>
              </a:r>
              <a:endPar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1471157" y="5349207"/>
            <a:ext cx="4061393" cy="400110"/>
            <a:chOff x="6862746" y="5349207"/>
            <a:chExt cx="4061393" cy="400110"/>
          </a:xfrm>
        </p:grpSpPr>
        <p:grpSp>
          <p:nvGrpSpPr>
            <p:cNvPr id="68" name="组合 67"/>
            <p:cNvGrpSpPr/>
            <p:nvPr/>
          </p:nvGrpSpPr>
          <p:grpSpPr>
            <a:xfrm>
              <a:off x="6862746" y="5349207"/>
              <a:ext cx="1742067" cy="400110"/>
              <a:chOff x="6862746" y="1627708"/>
              <a:chExt cx="1742067" cy="400110"/>
            </a:xfrm>
          </p:grpSpPr>
          <p:sp>
            <p:nvSpPr>
              <p:cNvPr id="70" name="TextBox 198"/>
              <p:cNvSpPr txBox="1"/>
              <p:nvPr/>
            </p:nvSpPr>
            <p:spPr>
              <a:xfrm>
                <a:off x="7137745" y="1627708"/>
                <a:ext cx="1467068" cy="400110"/>
              </a:xfrm>
              <a:prstGeom prst="rect">
                <a:avLst/>
              </a:prstGeom>
              <a:noFill/>
            </p:spPr>
            <p:txBody>
              <a:bodyPr wrap="none" lIns="91440" tIns="45720" rIns="91440" bIns="45720" rtlCol="0">
                <a:spAutoFit/>
              </a:bodyPr>
              <a:lstStyle/>
              <a:p>
                <a:pPr defTabSz="1218565"/>
                <a:r>
                  <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工作项目四</a:t>
                </a:r>
                <a:endPar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sp>
            <p:nvSpPr>
              <p:cNvPr id="71" name="椭圆 70"/>
              <p:cNvSpPr>
                <a:spLocks noChangeAspect="1"/>
              </p:cNvSpPr>
              <p:nvPr/>
            </p:nvSpPr>
            <p:spPr>
              <a:xfrm>
                <a:off x="6862746" y="1725051"/>
                <a:ext cx="216000" cy="216000"/>
              </a:xfrm>
              <a:prstGeom prst="ellipse">
                <a:avLst/>
              </a:prstGeom>
              <a:solidFill>
                <a:srgbClr val="004B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51000">
                        <a:prstClr val="black">
                          <a:lumMod val="95000"/>
                          <a:lumOff val="5000"/>
                        </a:prstClr>
                      </a:gs>
                      <a:gs pos="100000">
                        <a:prstClr val="black">
                          <a:lumMod val="95000"/>
                          <a:lumOff val="5000"/>
                        </a:prstClr>
                      </a:gs>
                    </a:gsLst>
                    <a:lin ang="18900000" scaled="0"/>
                  </a:gradFill>
                </a:endParaRPr>
              </a:p>
            </p:txBody>
          </p:sp>
        </p:grpSp>
        <p:sp>
          <p:nvSpPr>
            <p:cNvPr id="69" name="TextBox 198"/>
            <p:cNvSpPr txBox="1"/>
            <p:nvPr/>
          </p:nvSpPr>
          <p:spPr>
            <a:xfrm>
              <a:off x="10210482" y="5349207"/>
              <a:ext cx="713657" cy="400110"/>
            </a:xfrm>
            <a:prstGeom prst="rect">
              <a:avLst/>
            </a:prstGeom>
            <a:noFill/>
          </p:spPr>
          <p:txBody>
            <a:bodyPr wrap="none" lIns="91440" tIns="45720" rIns="91440" bIns="45720" rtlCol="0">
              <a:spAutoFit/>
            </a:bodyPr>
            <a:lstStyle/>
            <a:p>
              <a:pPr defTabSz="1218565"/>
              <a:r>
                <a:rPr lang="en-US" altLang="zh-CN"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90%</a:t>
              </a:r>
              <a:endParaRPr lang="zh-CN" altLang="en-US" sz="20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p:txBody>
        </p:sp>
      </p:grpSp>
      <p:sp>
        <p:nvSpPr>
          <p:cNvPr id="84" name="文本框 83"/>
          <p:cNvSpPr txBox="1"/>
          <p:nvPr/>
        </p:nvSpPr>
        <p:spPr>
          <a:xfrm>
            <a:off x="7366610" y="1915958"/>
            <a:ext cx="4104400" cy="978729"/>
          </a:xfrm>
          <a:prstGeom prst="rect">
            <a:avLst/>
          </a:prstGeom>
          <a:noFill/>
        </p:spPr>
        <p:txBody>
          <a:bodyPr wrap="square" rtlCol="0">
            <a:spAutoFit/>
          </a:bodyPr>
          <a:lstStyle/>
          <a:p>
            <a:pPr>
              <a:lnSpc>
                <a:spcPct val="120000"/>
              </a:lnSpc>
            </a:pPr>
            <a:r>
              <a:rPr lang="zh-CN" altLang="en-US" sz="2000" b="1"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项目一情况</a:t>
            </a:r>
            <a:endParaRPr lang="en-US" altLang="zh-CN" sz="2000" b="1"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a:p>
            <a:pPr>
              <a:lnSpc>
                <a:spcPct val="120000"/>
              </a:lnSpc>
            </a:pPr>
            <a:r>
              <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sym typeface="微软雅黑" panose="020B0503020204020204" pitchFamily="34" charset="-122"/>
              </a:rPr>
              <a:t>在此录入</a:t>
            </a:r>
            <a:endPar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5" name="Freeform 5"/>
          <p:cNvSpPr/>
          <p:nvPr/>
        </p:nvSpPr>
        <p:spPr bwMode="auto">
          <a:xfrm>
            <a:off x="6407442" y="1895927"/>
            <a:ext cx="659483" cy="4441873"/>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a:gsLst>
              <a:gs pos="100000">
                <a:srgbClr val="004B7D"/>
              </a:gs>
              <a:gs pos="0">
                <a:srgbClr val="4BAF31"/>
              </a:gs>
            </a:gsLst>
            <a:lin ang="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ndParaRPr>
          </a:p>
        </p:txBody>
      </p:sp>
      <p:sp>
        <p:nvSpPr>
          <p:cNvPr id="86" name="文本框 85"/>
          <p:cNvSpPr txBox="1"/>
          <p:nvPr/>
        </p:nvSpPr>
        <p:spPr>
          <a:xfrm>
            <a:off x="7366610" y="3045594"/>
            <a:ext cx="4104400" cy="978729"/>
          </a:xfrm>
          <a:prstGeom prst="rect">
            <a:avLst/>
          </a:prstGeom>
          <a:noFill/>
        </p:spPr>
        <p:txBody>
          <a:bodyPr wrap="square" rtlCol="0">
            <a:spAutoFit/>
          </a:bodyPr>
          <a:lstStyle/>
          <a:p>
            <a:pPr>
              <a:lnSpc>
                <a:spcPct val="120000"/>
              </a:lnSpc>
            </a:pPr>
            <a:r>
              <a:rPr lang="zh-CN" altLang="en-US" sz="2000" b="1"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项目二情况</a:t>
            </a:r>
            <a:endParaRPr lang="en-US" altLang="zh-CN" sz="2000" b="1"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a:p>
            <a:pPr>
              <a:lnSpc>
                <a:spcPct val="120000"/>
              </a:lnSpc>
            </a:pPr>
            <a:r>
              <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sym typeface="微软雅黑" panose="020B0503020204020204" pitchFamily="34" charset="-122"/>
              </a:rPr>
              <a:t>在此录入</a:t>
            </a:r>
            <a:endPar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7" name="文本框 86"/>
          <p:cNvSpPr txBox="1"/>
          <p:nvPr/>
        </p:nvSpPr>
        <p:spPr>
          <a:xfrm>
            <a:off x="7366610" y="4180489"/>
            <a:ext cx="4104400" cy="978729"/>
          </a:xfrm>
          <a:prstGeom prst="rect">
            <a:avLst/>
          </a:prstGeom>
          <a:noFill/>
        </p:spPr>
        <p:txBody>
          <a:bodyPr wrap="square" rtlCol="0">
            <a:spAutoFit/>
          </a:bodyPr>
          <a:lstStyle/>
          <a:p>
            <a:pPr>
              <a:lnSpc>
                <a:spcPct val="120000"/>
              </a:lnSpc>
            </a:pPr>
            <a:r>
              <a:rPr lang="zh-CN" altLang="en-US" sz="2000" b="1"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项目三情况</a:t>
            </a:r>
            <a:endParaRPr lang="en-US" altLang="zh-CN" sz="2000" b="1"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a:p>
            <a:pPr>
              <a:lnSpc>
                <a:spcPct val="120000"/>
              </a:lnSpc>
            </a:pPr>
            <a:r>
              <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sym typeface="微软雅黑" panose="020B0503020204020204" pitchFamily="34" charset="-122"/>
              </a:rPr>
              <a:t>在此录入</a:t>
            </a:r>
            <a:endPar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8" name="文本框 87"/>
          <p:cNvSpPr txBox="1"/>
          <p:nvPr/>
        </p:nvSpPr>
        <p:spPr>
          <a:xfrm>
            <a:off x="7366610" y="5303152"/>
            <a:ext cx="4104400" cy="978729"/>
          </a:xfrm>
          <a:prstGeom prst="rect">
            <a:avLst/>
          </a:prstGeom>
          <a:noFill/>
        </p:spPr>
        <p:txBody>
          <a:bodyPr wrap="square" rtlCol="0">
            <a:spAutoFit/>
          </a:bodyPr>
          <a:lstStyle/>
          <a:p>
            <a:pPr>
              <a:lnSpc>
                <a:spcPct val="120000"/>
              </a:lnSpc>
            </a:pPr>
            <a:r>
              <a:rPr lang="zh-CN" altLang="en-US" sz="2000" b="1"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项目四情况</a:t>
            </a:r>
            <a:endParaRPr lang="en-US" altLang="zh-CN" sz="2000" b="1"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endParaRPr>
          </a:p>
          <a:p>
            <a:pPr>
              <a:lnSpc>
                <a:spcPct val="120000"/>
              </a:lnSpc>
            </a:pPr>
            <a:r>
              <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sym typeface="微软雅黑" panose="020B0503020204020204" pitchFamily="34" charset="-122"/>
              </a:rPr>
              <a:t>在此录入</a:t>
            </a:r>
            <a:endParaRPr lang="zh-CN" altLang="en-US" sz="1400" dirty="0">
              <a:gradFill>
                <a:gsLst>
                  <a:gs pos="51000">
                    <a:prstClr val="black">
                      <a:lumMod val="95000"/>
                      <a:lumOff val="5000"/>
                    </a:prstClr>
                  </a:gs>
                  <a:gs pos="100000">
                    <a:prstClr val="black">
                      <a:lumMod val="95000"/>
                      <a:lumOff val="5000"/>
                    </a:prstClr>
                  </a:gs>
                </a:gsLst>
                <a:lin ang="189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2" name="组合 71"/>
          <p:cNvGrpSpPr/>
          <p:nvPr/>
        </p:nvGrpSpPr>
        <p:grpSpPr>
          <a:xfrm>
            <a:off x="492740" y="233770"/>
            <a:ext cx="2388834" cy="400110"/>
            <a:chOff x="378543" y="233770"/>
            <a:chExt cx="2388834" cy="400110"/>
          </a:xfrm>
        </p:grpSpPr>
        <p:sp>
          <p:nvSpPr>
            <p:cNvPr id="73" name="文本框 15"/>
            <p:cNvSpPr txBox="1"/>
            <p:nvPr/>
          </p:nvSpPr>
          <p:spPr>
            <a:xfrm flipH="1">
              <a:off x="618454" y="233770"/>
              <a:ext cx="2148923"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工作完成情况</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74" name="组合 37"/>
            <p:cNvGrpSpPr/>
            <p:nvPr/>
          </p:nvGrpSpPr>
          <p:grpSpPr bwMode="auto">
            <a:xfrm rot="8400000">
              <a:off x="378543" y="364450"/>
              <a:ext cx="164225" cy="245348"/>
              <a:chOff x="0" y="0"/>
              <a:chExt cx="213756" cy="427512"/>
            </a:xfrm>
          </p:grpSpPr>
          <p:sp>
            <p:nvSpPr>
              <p:cNvPr id="75"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76"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22" presetClass="entr" presetSubtype="4"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down)">
                                      <p:cBhvr>
                                        <p:cTn id="11" dur="500"/>
                                        <p:tgtEl>
                                          <p:spTgt spid="52"/>
                                        </p:tgtEl>
                                      </p:cBhvr>
                                    </p:animEffect>
                                  </p:childTnLst>
                                </p:cTn>
                              </p:par>
                              <p:par>
                                <p:cTn id="12" presetID="2" presetClass="entr" presetSubtype="8" fill="hold" grpId="0" nodeType="withEffect">
                                  <p:stCondLst>
                                    <p:cond delay="250"/>
                                  </p:stCondLst>
                                  <p:childTnLst>
                                    <p:set>
                                      <p:cBhvr>
                                        <p:cTn id="13" dur="1" fill="hold">
                                          <p:stCondLst>
                                            <p:cond delay="0"/>
                                          </p:stCondLst>
                                        </p:cTn>
                                        <p:tgtEl>
                                          <p:spTgt spid="46"/>
                                        </p:tgtEl>
                                        <p:attrNameLst>
                                          <p:attrName>style.visibility</p:attrName>
                                        </p:attrNameLst>
                                      </p:cBhvr>
                                      <p:to>
                                        <p:strVal val="visible"/>
                                      </p:to>
                                    </p:set>
                                    <p:anim calcmode="lin" valueType="num">
                                      <p:cBhvr additive="base">
                                        <p:cTn id="14" dur="500" fill="hold"/>
                                        <p:tgtEl>
                                          <p:spTgt spid="46"/>
                                        </p:tgtEl>
                                        <p:attrNameLst>
                                          <p:attrName>ppt_x</p:attrName>
                                        </p:attrNameLst>
                                      </p:cBhvr>
                                      <p:tavLst>
                                        <p:tav tm="0">
                                          <p:val>
                                            <p:strVal val="0-#ppt_w/2"/>
                                          </p:val>
                                        </p:tav>
                                        <p:tav tm="100000">
                                          <p:val>
                                            <p:strVal val="#ppt_x"/>
                                          </p:val>
                                        </p:tav>
                                      </p:tavLst>
                                    </p:anim>
                                    <p:anim calcmode="lin" valueType="num">
                                      <p:cBhvr additive="base">
                                        <p:cTn id="15" dur="500" fill="hold"/>
                                        <p:tgtEl>
                                          <p:spTgt spid="46"/>
                                        </p:tgtEl>
                                        <p:attrNameLst>
                                          <p:attrName>ppt_y</p:attrName>
                                        </p:attrNameLst>
                                      </p:cBhvr>
                                      <p:tavLst>
                                        <p:tav tm="0">
                                          <p:val>
                                            <p:strVal val="#ppt_y"/>
                                          </p:val>
                                        </p:tav>
                                        <p:tav tm="100000">
                                          <p:val>
                                            <p:strVal val="#ppt_y"/>
                                          </p:val>
                                        </p:tav>
                                      </p:tavLst>
                                    </p:anim>
                                  </p:childTnLst>
                                </p:cTn>
                              </p:par>
                              <p:par>
                                <p:cTn id="16" presetID="22" presetClass="entr" presetSubtype="4" fill="hold" nodeType="withEffect">
                                  <p:stCondLst>
                                    <p:cond delay="250"/>
                                  </p:stCondLst>
                                  <p:childTnLst>
                                    <p:set>
                                      <p:cBhvr>
                                        <p:cTn id="17" dur="1" fill="hold">
                                          <p:stCondLst>
                                            <p:cond delay="0"/>
                                          </p:stCondLst>
                                        </p:cTn>
                                        <p:tgtEl>
                                          <p:spTgt spid="57"/>
                                        </p:tgtEl>
                                        <p:attrNameLst>
                                          <p:attrName>style.visibility</p:attrName>
                                        </p:attrNameLst>
                                      </p:cBhvr>
                                      <p:to>
                                        <p:strVal val="visible"/>
                                      </p:to>
                                    </p:set>
                                    <p:animEffect transition="in" filter="wipe(down)">
                                      <p:cBhvr>
                                        <p:cTn id="18" dur="500"/>
                                        <p:tgtEl>
                                          <p:spTgt spid="57"/>
                                        </p:tgtEl>
                                      </p:cBhvr>
                                    </p:animEffect>
                                  </p:childTnLst>
                                </p:cTn>
                              </p:par>
                              <p:par>
                                <p:cTn id="19" presetID="2" presetClass="entr" presetSubtype="8" fill="hold" grpId="0" nodeType="withEffect">
                                  <p:stCondLst>
                                    <p:cond delay="500"/>
                                  </p:stCondLst>
                                  <p:childTnLst>
                                    <p:set>
                                      <p:cBhvr>
                                        <p:cTn id="20" dur="1" fill="hold">
                                          <p:stCondLst>
                                            <p:cond delay="0"/>
                                          </p:stCondLst>
                                        </p:cTn>
                                        <p:tgtEl>
                                          <p:spTgt spid="48"/>
                                        </p:tgtEl>
                                        <p:attrNameLst>
                                          <p:attrName>style.visibility</p:attrName>
                                        </p:attrNameLst>
                                      </p:cBhvr>
                                      <p:to>
                                        <p:strVal val="visible"/>
                                      </p:to>
                                    </p:set>
                                    <p:anim calcmode="lin" valueType="num">
                                      <p:cBhvr additive="base">
                                        <p:cTn id="21" dur="500" fill="hold"/>
                                        <p:tgtEl>
                                          <p:spTgt spid="48"/>
                                        </p:tgtEl>
                                        <p:attrNameLst>
                                          <p:attrName>ppt_x</p:attrName>
                                        </p:attrNameLst>
                                      </p:cBhvr>
                                      <p:tavLst>
                                        <p:tav tm="0">
                                          <p:val>
                                            <p:strVal val="0-#ppt_w/2"/>
                                          </p:val>
                                        </p:tav>
                                        <p:tav tm="100000">
                                          <p:val>
                                            <p:strVal val="#ppt_x"/>
                                          </p:val>
                                        </p:tav>
                                      </p:tavLst>
                                    </p:anim>
                                    <p:anim calcmode="lin" valueType="num">
                                      <p:cBhvr additive="base">
                                        <p:cTn id="22" dur="500" fill="hold"/>
                                        <p:tgtEl>
                                          <p:spTgt spid="48"/>
                                        </p:tgtEl>
                                        <p:attrNameLst>
                                          <p:attrName>ppt_y</p:attrName>
                                        </p:attrNameLst>
                                      </p:cBhvr>
                                      <p:tavLst>
                                        <p:tav tm="0">
                                          <p:val>
                                            <p:strVal val="#ppt_y"/>
                                          </p:val>
                                        </p:tav>
                                        <p:tav tm="100000">
                                          <p:val>
                                            <p:strVal val="#ppt_y"/>
                                          </p:val>
                                        </p:tav>
                                      </p:tavLst>
                                    </p:anim>
                                  </p:childTnLst>
                                </p:cTn>
                              </p:par>
                              <p:par>
                                <p:cTn id="23" presetID="22" presetClass="entr" presetSubtype="4" fill="hold" nodeType="withEffect">
                                  <p:stCondLst>
                                    <p:cond delay="500"/>
                                  </p:stCondLst>
                                  <p:childTnLst>
                                    <p:set>
                                      <p:cBhvr>
                                        <p:cTn id="24" dur="1" fill="hold">
                                          <p:stCondLst>
                                            <p:cond delay="0"/>
                                          </p:stCondLst>
                                        </p:cTn>
                                        <p:tgtEl>
                                          <p:spTgt spid="62"/>
                                        </p:tgtEl>
                                        <p:attrNameLst>
                                          <p:attrName>style.visibility</p:attrName>
                                        </p:attrNameLst>
                                      </p:cBhvr>
                                      <p:to>
                                        <p:strVal val="visible"/>
                                      </p:to>
                                    </p:set>
                                    <p:animEffect transition="in" filter="wipe(down)">
                                      <p:cBhvr>
                                        <p:cTn id="25" dur="500"/>
                                        <p:tgtEl>
                                          <p:spTgt spid="62"/>
                                        </p:tgtEl>
                                      </p:cBhvr>
                                    </p:animEffect>
                                  </p:childTnLst>
                                </p:cTn>
                              </p:par>
                              <p:par>
                                <p:cTn id="26" presetID="2" presetClass="entr" presetSubtype="8" fill="hold" grpId="0" nodeType="withEffect">
                                  <p:stCondLst>
                                    <p:cond delay="75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0-#ppt_w/2"/>
                                          </p:val>
                                        </p:tav>
                                        <p:tav tm="100000">
                                          <p:val>
                                            <p:strVal val="#ppt_x"/>
                                          </p:val>
                                        </p:tav>
                                      </p:tavLst>
                                    </p:anim>
                                    <p:anim calcmode="lin" valueType="num">
                                      <p:cBhvr additive="base">
                                        <p:cTn id="29" dur="500" fill="hold"/>
                                        <p:tgtEl>
                                          <p:spTgt spid="50"/>
                                        </p:tgtEl>
                                        <p:attrNameLst>
                                          <p:attrName>ppt_y</p:attrName>
                                        </p:attrNameLst>
                                      </p:cBhvr>
                                      <p:tavLst>
                                        <p:tav tm="0">
                                          <p:val>
                                            <p:strVal val="#ppt_y"/>
                                          </p:val>
                                        </p:tav>
                                        <p:tav tm="100000">
                                          <p:val>
                                            <p:strVal val="#ppt_y"/>
                                          </p:val>
                                        </p:tav>
                                      </p:tavLst>
                                    </p:anim>
                                  </p:childTnLst>
                                </p:cTn>
                              </p:par>
                              <p:par>
                                <p:cTn id="30" presetID="22" presetClass="entr" presetSubtype="4" fill="hold" nodeType="withEffect">
                                  <p:stCondLst>
                                    <p:cond delay="750"/>
                                  </p:stCondLst>
                                  <p:childTnLst>
                                    <p:set>
                                      <p:cBhvr>
                                        <p:cTn id="31" dur="1" fill="hold">
                                          <p:stCondLst>
                                            <p:cond delay="0"/>
                                          </p:stCondLst>
                                        </p:cTn>
                                        <p:tgtEl>
                                          <p:spTgt spid="67"/>
                                        </p:tgtEl>
                                        <p:attrNameLst>
                                          <p:attrName>style.visibility</p:attrName>
                                        </p:attrNameLst>
                                      </p:cBhvr>
                                      <p:to>
                                        <p:strVal val="visible"/>
                                      </p:to>
                                    </p:set>
                                    <p:animEffect transition="in" filter="wipe(down)">
                                      <p:cBhvr>
                                        <p:cTn id="32" dur="500"/>
                                        <p:tgtEl>
                                          <p:spTgt spid="6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500"/>
                                        <p:tgtEl>
                                          <p:spTgt spid="4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500"/>
                                        <p:tgtEl>
                                          <p:spTgt spid="4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left)">
                                      <p:cBhvr>
                                        <p:cTn id="67" dur="500"/>
                                        <p:tgtEl>
                                          <p:spTgt spid="4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childTnLst>
                                </p:cTn>
                              </p:par>
                            </p:childTnLst>
                          </p:cTn>
                        </p:par>
                        <p:par>
                          <p:cTn id="73" fill="hold">
                            <p:stCondLst>
                              <p:cond delay="500"/>
                            </p:stCondLst>
                            <p:childTnLst>
                              <p:par>
                                <p:cTn id="74" presetID="22" presetClass="entr" presetSubtype="8" fill="hold" grpId="0" nodeType="afterEffect">
                                  <p:stCondLst>
                                    <p:cond delay="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childTnLst>
                          </p:cTn>
                        </p:par>
                        <p:par>
                          <p:cTn id="77" fill="hold">
                            <p:stCondLst>
                              <p:cond delay="1000"/>
                            </p:stCondLst>
                            <p:childTnLst>
                              <p:par>
                                <p:cTn id="78" presetID="53" presetClass="entr" presetSubtype="16" fill="hold" grpId="0" nodeType="afterEffect">
                                  <p:stCondLst>
                                    <p:cond delay="0"/>
                                  </p:stCondLst>
                                  <p:childTnLst>
                                    <p:set>
                                      <p:cBhvr>
                                        <p:cTn id="79" dur="1" fill="hold">
                                          <p:stCondLst>
                                            <p:cond delay="0"/>
                                          </p:stCondLst>
                                        </p:cTn>
                                        <p:tgtEl>
                                          <p:spTgt spid="84"/>
                                        </p:tgtEl>
                                        <p:attrNameLst>
                                          <p:attrName>style.visibility</p:attrName>
                                        </p:attrNameLst>
                                      </p:cBhvr>
                                      <p:to>
                                        <p:strVal val="visible"/>
                                      </p:to>
                                    </p:set>
                                    <p:anim calcmode="lin" valueType="num">
                                      <p:cBhvr>
                                        <p:cTn id="80" dur="500" fill="hold"/>
                                        <p:tgtEl>
                                          <p:spTgt spid="84"/>
                                        </p:tgtEl>
                                        <p:attrNameLst>
                                          <p:attrName>ppt_w</p:attrName>
                                        </p:attrNameLst>
                                      </p:cBhvr>
                                      <p:tavLst>
                                        <p:tav tm="0">
                                          <p:val>
                                            <p:fltVal val="0"/>
                                          </p:val>
                                        </p:tav>
                                        <p:tav tm="100000">
                                          <p:val>
                                            <p:strVal val="#ppt_w"/>
                                          </p:val>
                                        </p:tav>
                                      </p:tavLst>
                                    </p:anim>
                                    <p:anim calcmode="lin" valueType="num">
                                      <p:cBhvr>
                                        <p:cTn id="81" dur="500" fill="hold"/>
                                        <p:tgtEl>
                                          <p:spTgt spid="84"/>
                                        </p:tgtEl>
                                        <p:attrNameLst>
                                          <p:attrName>ppt_h</p:attrName>
                                        </p:attrNameLst>
                                      </p:cBhvr>
                                      <p:tavLst>
                                        <p:tav tm="0">
                                          <p:val>
                                            <p:fltVal val="0"/>
                                          </p:val>
                                        </p:tav>
                                        <p:tav tm="100000">
                                          <p:val>
                                            <p:strVal val="#ppt_h"/>
                                          </p:val>
                                        </p:tav>
                                      </p:tavLst>
                                    </p:anim>
                                    <p:animEffect transition="in" filter="fade">
                                      <p:cBhvr>
                                        <p:cTn id="82" dur="500"/>
                                        <p:tgtEl>
                                          <p:spTgt spid="84"/>
                                        </p:tgtEl>
                                      </p:cBhvr>
                                    </p:animEffect>
                                  </p:childTnLst>
                                </p:cTn>
                              </p:par>
                            </p:childTnLst>
                          </p:cTn>
                        </p:par>
                        <p:par>
                          <p:cTn id="83" fill="hold">
                            <p:stCondLst>
                              <p:cond delay="1500"/>
                            </p:stCondLst>
                            <p:childTnLst>
                              <p:par>
                                <p:cTn id="84" presetID="53" presetClass="entr" presetSubtype="16" fill="hold" grpId="0" nodeType="afterEffect">
                                  <p:stCondLst>
                                    <p:cond delay="0"/>
                                  </p:stCondLst>
                                  <p:childTnLst>
                                    <p:set>
                                      <p:cBhvr>
                                        <p:cTn id="85" dur="1" fill="hold">
                                          <p:stCondLst>
                                            <p:cond delay="0"/>
                                          </p:stCondLst>
                                        </p:cTn>
                                        <p:tgtEl>
                                          <p:spTgt spid="86"/>
                                        </p:tgtEl>
                                        <p:attrNameLst>
                                          <p:attrName>style.visibility</p:attrName>
                                        </p:attrNameLst>
                                      </p:cBhvr>
                                      <p:to>
                                        <p:strVal val="visible"/>
                                      </p:to>
                                    </p:set>
                                    <p:anim calcmode="lin" valueType="num">
                                      <p:cBhvr>
                                        <p:cTn id="86" dur="500" fill="hold"/>
                                        <p:tgtEl>
                                          <p:spTgt spid="86"/>
                                        </p:tgtEl>
                                        <p:attrNameLst>
                                          <p:attrName>ppt_w</p:attrName>
                                        </p:attrNameLst>
                                      </p:cBhvr>
                                      <p:tavLst>
                                        <p:tav tm="0">
                                          <p:val>
                                            <p:fltVal val="0"/>
                                          </p:val>
                                        </p:tav>
                                        <p:tav tm="100000">
                                          <p:val>
                                            <p:strVal val="#ppt_w"/>
                                          </p:val>
                                        </p:tav>
                                      </p:tavLst>
                                    </p:anim>
                                    <p:anim calcmode="lin" valueType="num">
                                      <p:cBhvr>
                                        <p:cTn id="87" dur="500" fill="hold"/>
                                        <p:tgtEl>
                                          <p:spTgt spid="86"/>
                                        </p:tgtEl>
                                        <p:attrNameLst>
                                          <p:attrName>ppt_h</p:attrName>
                                        </p:attrNameLst>
                                      </p:cBhvr>
                                      <p:tavLst>
                                        <p:tav tm="0">
                                          <p:val>
                                            <p:fltVal val="0"/>
                                          </p:val>
                                        </p:tav>
                                        <p:tav tm="100000">
                                          <p:val>
                                            <p:strVal val="#ppt_h"/>
                                          </p:val>
                                        </p:tav>
                                      </p:tavLst>
                                    </p:anim>
                                    <p:animEffect transition="in" filter="fade">
                                      <p:cBhvr>
                                        <p:cTn id="88" dur="500"/>
                                        <p:tgtEl>
                                          <p:spTgt spid="86"/>
                                        </p:tgtEl>
                                      </p:cBhvr>
                                    </p:animEffect>
                                  </p:childTnLst>
                                </p:cTn>
                              </p:par>
                            </p:childTnLst>
                          </p:cTn>
                        </p:par>
                        <p:par>
                          <p:cTn id="89" fill="hold">
                            <p:stCondLst>
                              <p:cond delay="2000"/>
                            </p:stCondLst>
                            <p:childTnLst>
                              <p:par>
                                <p:cTn id="90" presetID="53" presetClass="entr" presetSubtype="16" fill="hold" grpId="0" nodeType="afterEffect">
                                  <p:stCondLst>
                                    <p:cond delay="0"/>
                                  </p:stCondLst>
                                  <p:childTnLst>
                                    <p:set>
                                      <p:cBhvr>
                                        <p:cTn id="91" dur="1" fill="hold">
                                          <p:stCondLst>
                                            <p:cond delay="0"/>
                                          </p:stCondLst>
                                        </p:cTn>
                                        <p:tgtEl>
                                          <p:spTgt spid="87"/>
                                        </p:tgtEl>
                                        <p:attrNameLst>
                                          <p:attrName>style.visibility</p:attrName>
                                        </p:attrNameLst>
                                      </p:cBhvr>
                                      <p:to>
                                        <p:strVal val="visible"/>
                                      </p:to>
                                    </p:set>
                                    <p:anim calcmode="lin" valueType="num">
                                      <p:cBhvr>
                                        <p:cTn id="92" dur="500" fill="hold"/>
                                        <p:tgtEl>
                                          <p:spTgt spid="87"/>
                                        </p:tgtEl>
                                        <p:attrNameLst>
                                          <p:attrName>ppt_w</p:attrName>
                                        </p:attrNameLst>
                                      </p:cBhvr>
                                      <p:tavLst>
                                        <p:tav tm="0">
                                          <p:val>
                                            <p:fltVal val="0"/>
                                          </p:val>
                                        </p:tav>
                                        <p:tav tm="100000">
                                          <p:val>
                                            <p:strVal val="#ppt_w"/>
                                          </p:val>
                                        </p:tav>
                                      </p:tavLst>
                                    </p:anim>
                                    <p:anim calcmode="lin" valueType="num">
                                      <p:cBhvr>
                                        <p:cTn id="93" dur="500" fill="hold"/>
                                        <p:tgtEl>
                                          <p:spTgt spid="87"/>
                                        </p:tgtEl>
                                        <p:attrNameLst>
                                          <p:attrName>ppt_h</p:attrName>
                                        </p:attrNameLst>
                                      </p:cBhvr>
                                      <p:tavLst>
                                        <p:tav tm="0">
                                          <p:val>
                                            <p:fltVal val="0"/>
                                          </p:val>
                                        </p:tav>
                                        <p:tav tm="100000">
                                          <p:val>
                                            <p:strVal val="#ppt_h"/>
                                          </p:val>
                                        </p:tav>
                                      </p:tavLst>
                                    </p:anim>
                                    <p:animEffect transition="in" filter="fade">
                                      <p:cBhvr>
                                        <p:cTn id="94" dur="500"/>
                                        <p:tgtEl>
                                          <p:spTgt spid="87"/>
                                        </p:tgtEl>
                                      </p:cBhvr>
                                    </p:animEffect>
                                  </p:childTnLst>
                                </p:cTn>
                              </p:par>
                            </p:childTnLst>
                          </p:cTn>
                        </p:par>
                        <p:par>
                          <p:cTn id="95" fill="hold">
                            <p:stCondLst>
                              <p:cond delay="2500"/>
                            </p:stCondLst>
                            <p:childTnLst>
                              <p:par>
                                <p:cTn id="96" presetID="53" presetClass="entr" presetSubtype="16" fill="hold" grpId="0" nodeType="afterEffect">
                                  <p:stCondLst>
                                    <p:cond delay="0"/>
                                  </p:stCondLst>
                                  <p:childTnLst>
                                    <p:set>
                                      <p:cBhvr>
                                        <p:cTn id="97" dur="1" fill="hold">
                                          <p:stCondLst>
                                            <p:cond delay="0"/>
                                          </p:stCondLst>
                                        </p:cTn>
                                        <p:tgtEl>
                                          <p:spTgt spid="88"/>
                                        </p:tgtEl>
                                        <p:attrNameLst>
                                          <p:attrName>style.visibility</p:attrName>
                                        </p:attrNameLst>
                                      </p:cBhvr>
                                      <p:to>
                                        <p:strVal val="visible"/>
                                      </p:to>
                                    </p:set>
                                    <p:anim calcmode="lin" valueType="num">
                                      <p:cBhvr>
                                        <p:cTn id="98" dur="500" fill="hold"/>
                                        <p:tgtEl>
                                          <p:spTgt spid="88"/>
                                        </p:tgtEl>
                                        <p:attrNameLst>
                                          <p:attrName>ppt_w</p:attrName>
                                        </p:attrNameLst>
                                      </p:cBhvr>
                                      <p:tavLst>
                                        <p:tav tm="0">
                                          <p:val>
                                            <p:fltVal val="0"/>
                                          </p:val>
                                        </p:tav>
                                        <p:tav tm="100000">
                                          <p:val>
                                            <p:strVal val="#ppt_w"/>
                                          </p:val>
                                        </p:tav>
                                      </p:tavLst>
                                    </p:anim>
                                    <p:anim calcmode="lin" valueType="num">
                                      <p:cBhvr>
                                        <p:cTn id="99" dur="500" fill="hold"/>
                                        <p:tgtEl>
                                          <p:spTgt spid="88"/>
                                        </p:tgtEl>
                                        <p:attrNameLst>
                                          <p:attrName>ppt_h</p:attrName>
                                        </p:attrNameLst>
                                      </p:cBhvr>
                                      <p:tavLst>
                                        <p:tav tm="0">
                                          <p:val>
                                            <p:fltVal val="0"/>
                                          </p:val>
                                        </p:tav>
                                        <p:tav tm="100000">
                                          <p:val>
                                            <p:strVal val="#ppt_h"/>
                                          </p:val>
                                        </p:tav>
                                      </p:tavLst>
                                    </p:anim>
                                    <p:animEffect transition="in" filter="fade">
                                      <p:cBhvr>
                                        <p:cTn id="100"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84" grpId="0"/>
      <p:bldP spid="85" grpId="0" animBg="1"/>
      <p:bldP spid="86" grpId="0"/>
      <p:bldP spid="87" grpId="0"/>
      <p:bldP spid="8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94"/>
          <p:cNvSpPr txBox="1"/>
          <p:nvPr/>
        </p:nvSpPr>
        <p:spPr>
          <a:xfrm>
            <a:off x="5450195" y="3652318"/>
            <a:ext cx="5926392" cy="1016047"/>
          </a:xfrm>
          <a:prstGeom prst="rect">
            <a:avLst/>
          </a:prstGeom>
          <a:noFill/>
        </p:spPr>
        <p:txBody>
          <a:bodyPr wrap="square" lIns="0" tIns="0" rIns="0" bIns="0" rtlCol="0">
            <a:spAutoFit/>
          </a:bodyPr>
          <a:lstStyle/>
          <a:p>
            <a:pPr algn="just">
              <a:lnSpc>
                <a:spcPct val="150000"/>
              </a:lnSpc>
            </a:pPr>
            <a:r>
              <a:rPr lang="zh-CN" altLang="en-US" sz="146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rPr>
              <a:t>团队是指拥有共同目标，并且具有不同能力的一小群人有意识的</a:t>
            </a:r>
            <a:endParaRPr lang="en-US" altLang="zh-CN" sz="146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endParaRPr>
          </a:p>
          <a:p>
            <a:pPr algn="just">
              <a:lnSpc>
                <a:spcPct val="150000"/>
              </a:lnSpc>
            </a:pPr>
            <a:r>
              <a:rPr lang="zh-CN" altLang="en-US" sz="146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rPr>
              <a:t>协调行为的系统，这群人就如同人的五官一样，共同协作维持一</a:t>
            </a:r>
            <a:endParaRPr lang="en-US" altLang="zh-CN" sz="146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endParaRPr>
          </a:p>
          <a:p>
            <a:pPr algn="just">
              <a:lnSpc>
                <a:spcPct val="150000"/>
              </a:lnSpc>
            </a:pPr>
            <a:r>
              <a:rPr lang="zh-CN" altLang="en-US" sz="146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rPr>
              <a:t>个人的生存，缺一不可。</a:t>
            </a:r>
            <a:endParaRPr lang="en-US" altLang="zh-CN" sz="146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endParaRPr>
          </a:p>
        </p:txBody>
      </p:sp>
      <p:grpSp>
        <p:nvGrpSpPr>
          <p:cNvPr id="19" name="组合 18"/>
          <p:cNvGrpSpPr/>
          <p:nvPr/>
        </p:nvGrpSpPr>
        <p:grpSpPr>
          <a:xfrm rot="5400000">
            <a:off x="5096319" y="2023462"/>
            <a:ext cx="1474797" cy="1151086"/>
            <a:chOff x="5046810" y="2365088"/>
            <a:chExt cx="1106098" cy="863314"/>
          </a:xfrm>
        </p:grpSpPr>
        <p:sp>
          <p:nvSpPr>
            <p:cNvPr id="23" name="等腰三角形 42"/>
            <p:cNvSpPr/>
            <p:nvPr/>
          </p:nvSpPr>
          <p:spPr>
            <a:xfrm rot="5400000">
              <a:off x="5168202" y="2243696"/>
              <a:ext cx="863314" cy="1106098"/>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100000">
                  <a:srgbClr val="004B7D"/>
                </a:gs>
                <a:gs pos="0">
                  <a:srgbClr val="4BAF3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90937">
                      <a:prstClr val="white"/>
                    </a:gs>
                    <a:gs pos="0">
                      <a:prstClr val="white"/>
                    </a:gs>
                  </a:gsLst>
                  <a:lin ang="14100000" scaled="0"/>
                </a:gradFill>
              </a:endParaRPr>
            </a:p>
          </p:txBody>
        </p:sp>
        <p:sp>
          <p:nvSpPr>
            <p:cNvPr id="21" name="TextBox 33"/>
            <p:cNvSpPr>
              <a:spLocks noChangeArrowheads="1"/>
            </p:cNvSpPr>
            <p:nvPr/>
          </p:nvSpPr>
          <p:spPr bwMode="auto">
            <a:xfrm rot="16200000">
              <a:off x="5141150" y="2640387"/>
              <a:ext cx="678823" cy="338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935" b="1" dirty="0">
                  <a:gradFill>
                    <a:gsLst>
                      <a:gs pos="90937">
                        <a:prstClr val="white"/>
                      </a:gs>
                      <a:gs pos="0">
                        <a:prstClr val="white"/>
                      </a:gs>
                    </a:gsLst>
                    <a:lin ang="14100000" scaled="0"/>
                  </a:gradFill>
                  <a:latin typeface="微软雅黑" panose="020B0503020204020204" pitchFamily="34" charset="-122"/>
                  <a:ea typeface="微软雅黑" panose="020B0503020204020204" pitchFamily="34" charset="-122"/>
                </a:rPr>
                <a:t>专业</a:t>
              </a:r>
              <a:endParaRPr lang="zh-CN" altLang="en-US" sz="2935" b="1" dirty="0">
                <a:gradFill>
                  <a:gsLst>
                    <a:gs pos="90937">
                      <a:prstClr val="white"/>
                    </a:gs>
                    <a:gs pos="0">
                      <a:prstClr val="white"/>
                    </a:gs>
                  </a:gsLst>
                  <a:lin ang="14100000" scaled="0"/>
                </a:gra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rot="5400000">
            <a:off x="6525803" y="2023467"/>
            <a:ext cx="1474798" cy="1151084"/>
            <a:chOff x="5046810" y="2365084"/>
            <a:chExt cx="1106098" cy="863313"/>
          </a:xfrm>
        </p:grpSpPr>
        <p:sp>
          <p:nvSpPr>
            <p:cNvPr id="28" name="等腰三角形 42"/>
            <p:cNvSpPr/>
            <p:nvPr/>
          </p:nvSpPr>
          <p:spPr>
            <a:xfrm rot="5400000">
              <a:off x="5168202" y="2243692"/>
              <a:ext cx="863313" cy="1106098"/>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100000">
                  <a:srgbClr val="004B7D"/>
                </a:gs>
                <a:gs pos="0">
                  <a:srgbClr val="4BAF3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90937">
                      <a:prstClr val="white"/>
                    </a:gs>
                    <a:gs pos="0">
                      <a:prstClr val="white"/>
                    </a:gs>
                  </a:gsLst>
                  <a:lin ang="14100000" scaled="0"/>
                </a:gradFill>
              </a:endParaRPr>
            </a:p>
          </p:txBody>
        </p:sp>
        <p:sp>
          <p:nvSpPr>
            <p:cNvPr id="26" name="TextBox 33"/>
            <p:cNvSpPr>
              <a:spLocks noChangeArrowheads="1"/>
            </p:cNvSpPr>
            <p:nvPr/>
          </p:nvSpPr>
          <p:spPr bwMode="auto">
            <a:xfrm rot="16200000">
              <a:off x="5141150" y="2640387"/>
              <a:ext cx="678823" cy="338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935" b="1" dirty="0">
                  <a:gradFill>
                    <a:gsLst>
                      <a:gs pos="90937">
                        <a:prstClr val="white"/>
                      </a:gs>
                      <a:gs pos="0">
                        <a:prstClr val="white"/>
                      </a:gs>
                    </a:gsLst>
                    <a:lin ang="14100000" scaled="0"/>
                  </a:gradFill>
                  <a:latin typeface="微软雅黑" panose="020B0503020204020204" pitchFamily="34" charset="-122"/>
                  <a:ea typeface="微软雅黑" panose="020B0503020204020204" pitchFamily="34" charset="-122"/>
                </a:rPr>
                <a:t>活力</a:t>
              </a:r>
              <a:endParaRPr lang="zh-CN" altLang="en-US" sz="2935" b="1" dirty="0">
                <a:gradFill>
                  <a:gsLst>
                    <a:gs pos="90937">
                      <a:prstClr val="white"/>
                    </a:gs>
                    <a:gs pos="0">
                      <a:prstClr val="white"/>
                    </a:gs>
                  </a:gsLst>
                  <a:lin ang="14100000" scaled="0"/>
                </a:gra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rot="5400000">
            <a:off x="8012037" y="2023472"/>
            <a:ext cx="1474798" cy="1151084"/>
            <a:chOff x="5046811" y="2365084"/>
            <a:chExt cx="1106098" cy="863313"/>
          </a:xfrm>
        </p:grpSpPr>
        <p:sp>
          <p:nvSpPr>
            <p:cNvPr id="33" name="等腰三角形 42"/>
            <p:cNvSpPr/>
            <p:nvPr/>
          </p:nvSpPr>
          <p:spPr>
            <a:xfrm rot="5400000">
              <a:off x="5168203" y="2243692"/>
              <a:ext cx="863313" cy="1106098"/>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100000">
                  <a:srgbClr val="004B7D"/>
                </a:gs>
                <a:gs pos="0">
                  <a:srgbClr val="4BAF3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90937">
                      <a:prstClr val="white"/>
                    </a:gs>
                    <a:gs pos="0">
                      <a:prstClr val="white"/>
                    </a:gs>
                  </a:gsLst>
                  <a:lin ang="14100000" scaled="0"/>
                </a:gradFill>
              </a:endParaRPr>
            </a:p>
          </p:txBody>
        </p:sp>
        <p:sp>
          <p:nvSpPr>
            <p:cNvPr id="31" name="TextBox 33"/>
            <p:cNvSpPr>
              <a:spLocks noChangeArrowheads="1"/>
            </p:cNvSpPr>
            <p:nvPr/>
          </p:nvSpPr>
          <p:spPr bwMode="auto">
            <a:xfrm rot="16200000">
              <a:off x="5141153" y="2640387"/>
              <a:ext cx="678823" cy="33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935" b="1" dirty="0">
                  <a:gradFill>
                    <a:gsLst>
                      <a:gs pos="90937">
                        <a:prstClr val="white"/>
                      </a:gs>
                      <a:gs pos="0">
                        <a:prstClr val="white"/>
                      </a:gs>
                    </a:gsLst>
                    <a:lin ang="14100000" scaled="0"/>
                  </a:gradFill>
                  <a:latin typeface="微软雅黑" panose="020B0503020204020204" pitchFamily="34" charset="-122"/>
                  <a:ea typeface="微软雅黑" panose="020B0503020204020204" pitchFamily="34" charset="-122"/>
                </a:rPr>
                <a:t>用心</a:t>
              </a:r>
              <a:endParaRPr lang="zh-CN" altLang="en-US" sz="2935" b="1" dirty="0">
                <a:gradFill>
                  <a:gsLst>
                    <a:gs pos="90937">
                      <a:prstClr val="white"/>
                    </a:gs>
                    <a:gs pos="0">
                      <a:prstClr val="white"/>
                    </a:gs>
                  </a:gsLst>
                  <a:lin ang="14100000" scaled="0"/>
                </a:gra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rot="5400000">
            <a:off x="9416797" y="2023465"/>
            <a:ext cx="1474799" cy="1151086"/>
            <a:chOff x="5046807" y="2365089"/>
            <a:chExt cx="1106099" cy="863314"/>
          </a:xfrm>
        </p:grpSpPr>
        <p:sp>
          <p:nvSpPr>
            <p:cNvPr id="38" name="等腰三角形 42"/>
            <p:cNvSpPr/>
            <p:nvPr/>
          </p:nvSpPr>
          <p:spPr>
            <a:xfrm rot="5400000">
              <a:off x="5168200" y="2243696"/>
              <a:ext cx="863314" cy="1106099"/>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100000">
                  <a:srgbClr val="004B7D"/>
                </a:gs>
                <a:gs pos="0">
                  <a:srgbClr val="4BAF3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90937">
                      <a:prstClr val="white"/>
                    </a:gs>
                    <a:gs pos="0">
                      <a:prstClr val="white"/>
                    </a:gs>
                  </a:gsLst>
                  <a:lin ang="14100000" scaled="0"/>
                </a:gradFill>
              </a:endParaRPr>
            </a:p>
          </p:txBody>
        </p:sp>
        <p:sp>
          <p:nvSpPr>
            <p:cNvPr id="36" name="TextBox 33"/>
            <p:cNvSpPr>
              <a:spLocks noChangeArrowheads="1"/>
            </p:cNvSpPr>
            <p:nvPr/>
          </p:nvSpPr>
          <p:spPr bwMode="auto">
            <a:xfrm rot="16200000">
              <a:off x="5141153" y="2640387"/>
              <a:ext cx="678823" cy="33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935" b="1" dirty="0">
                  <a:gradFill>
                    <a:gsLst>
                      <a:gs pos="90937">
                        <a:prstClr val="white"/>
                      </a:gs>
                      <a:gs pos="0">
                        <a:prstClr val="white"/>
                      </a:gs>
                    </a:gsLst>
                    <a:lin ang="14100000" scaled="0"/>
                  </a:gradFill>
                  <a:latin typeface="微软雅黑" panose="020B0503020204020204" pitchFamily="34" charset="-122"/>
                  <a:ea typeface="微软雅黑" panose="020B0503020204020204" pitchFamily="34" charset="-122"/>
                </a:rPr>
                <a:t>创新</a:t>
              </a:r>
              <a:endParaRPr lang="zh-CN" altLang="en-US" sz="2935" b="1" dirty="0">
                <a:gradFill>
                  <a:gsLst>
                    <a:gs pos="90937">
                      <a:prstClr val="white"/>
                    </a:gs>
                    <a:gs pos="0">
                      <a:prstClr val="white"/>
                    </a:gs>
                  </a:gsLst>
                  <a:lin ang="14100000" scaled="0"/>
                </a:gradFill>
                <a:latin typeface="微软雅黑" panose="020B0503020204020204" pitchFamily="34" charset="-122"/>
                <a:ea typeface="微软雅黑" panose="020B0503020204020204" pitchFamily="34" charset="-122"/>
              </a:endParaRPr>
            </a:p>
          </p:txBody>
        </p:sp>
      </p:grpSp>
      <p:pic>
        <p:nvPicPr>
          <p:cNvPr id="39" name="Picture 5"/>
          <p:cNvPicPr>
            <a:picLocks noChangeAspect="1" noChangeArrowheads="1"/>
          </p:cNvPicPr>
          <p:nvPr/>
        </p:nvPicPr>
        <p:blipFill>
          <a:blip r:embed="rId1" cstate="print"/>
          <a:srcRect/>
          <a:stretch>
            <a:fillRect/>
          </a:stretch>
        </p:blipFill>
        <p:spPr bwMode="auto">
          <a:xfrm>
            <a:off x="1199462" y="1958972"/>
            <a:ext cx="3370468" cy="3928849"/>
          </a:xfrm>
          <a:prstGeom prst="rect">
            <a:avLst/>
          </a:prstGeom>
          <a:solidFill>
            <a:srgbClr val="FFFFFF">
              <a:shade val="85000"/>
            </a:srgbClr>
          </a:solidFill>
          <a:ln w="88900" cap="sq">
            <a:gradFill>
              <a:gsLst>
                <a:gs pos="100000">
                  <a:srgbClr val="004B7D"/>
                </a:gs>
                <a:gs pos="0">
                  <a:srgbClr val="4BAF31"/>
                </a:gs>
              </a:gsLst>
              <a:lin ang="5400000" scaled="1"/>
            </a:gra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0" name="矩形 39"/>
          <p:cNvSpPr/>
          <p:nvPr/>
        </p:nvSpPr>
        <p:spPr>
          <a:xfrm>
            <a:off x="5280587" y="4359238"/>
            <a:ext cx="6096000" cy="1415772"/>
          </a:xfrm>
          <a:prstGeom prst="rect">
            <a:avLst/>
          </a:prstGeom>
        </p:spPr>
        <p:txBody>
          <a:bodyPr>
            <a:spAutoFit/>
          </a:bodyPr>
          <a:lstStyle/>
          <a:p>
            <a:pPr algn="just">
              <a:lnSpc>
                <a:spcPct val="150000"/>
              </a:lnSpc>
            </a:pPr>
            <a:endParaRPr lang="en-US" altLang="zh-CN" sz="146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endParaRPr>
          </a:p>
          <a:p>
            <a:pPr algn="just">
              <a:lnSpc>
                <a:spcPct val="150000"/>
              </a:lnSpc>
            </a:pPr>
            <a:r>
              <a:rPr lang="zh-CN" altLang="en-US" sz="2135" b="1"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rPr>
              <a:t>我们是一支专业的团队 我们是一支活力的团队</a:t>
            </a:r>
            <a:endParaRPr lang="en-US" altLang="zh-CN" sz="213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endParaRPr>
          </a:p>
          <a:p>
            <a:pPr algn="just">
              <a:lnSpc>
                <a:spcPct val="150000"/>
              </a:lnSpc>
            </a:pPr>
            <a:r>
              <a:rPr lang="zh-CN" altLang="en-US" sz="2135" b="1"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rPr>
              <a:t>我们是一支用心的团队</a:t>
            </a:r>
            <a:r>
              <a:rPr lang="zh-CN" altLang="en-US" sz="213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rPr>
              <a:t> </a:t>
            </a:r>
            <a:r>
              <a:rPr lang="zh-CN" altLang="en-US" sz="2135" b="1"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rPr>
              <a:t>我们是一支创新的团队</a:t>
            </a:r>
            <a:endParaRPr lang="zh-CN" altLang="en-US" sz="2135" dirty="0">
              <a:gradFill>
                <a:gsLst>
                  <a:gs pos="90937">
                    <a:prstClr val="black">
                      <a:lumMod val="95000"/>
                      <a:lumOff val="5000"/>
                    </a:prstClr>
                  </a:gs>
                  <a:gs pos="0">
                    <a:prstClr val="black">
                      <a:lumMod val="95000"/>
                      <a:lumOff val="5000"/>
                    </a:prstClr>
                  </a:gs>
                </a:gsLst>
                <a:lin ang="14100000" scaled="0"/>
              </a:gra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492740" y="233770"/>
            <a:ext cx="2388834" cy="400110"/>
            <a:chOff x="378543" y="233770"/>
            <a:chExt cx="2388834" cy="400110"/>
          </a:xfrm>
        </p:grpSpPr>
        <p:sp>
          <p:nvSpPr>
            <p:cNvPr id="45" name="文本框 15"/>
            <p:cNvSpPr txBox="1"/>
            <p:nvPr/>
          </p:nvSpPr>
          <p:spPr>
            <a:xfrm flipH="1">
              <a:off x="618454" y="233770"/>
              <a:ext cx="2148923"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学习培训情况</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46" name="组合 37"/>
            <p:cNvGrpSpPr/>
            <p:nvPr/>
          </p:nvGrpSpPr>
          <p:grpSpPr bwMode="auto">
            <a:xfrm rot="8400000">
              <a:off x="378543" y="364450"/>
              <a:ext cx="164225" cy="245348"/>
              <a:chOff x="0" y="0"/>
              <a:chExt cx="213756" cy="427512"/>
            </a:xfrm>
          </p:grpSpPr>
          <p:sp>
            <p:nvSpPr>
              <p:cNvPr id="47"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48"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ppt_y</p:attrName>
                                        </p:attrNameLst>
                                      </p:cBhvr>
                                      <p:tavLst>
                                        <p:tav tm="0">
                                          <p:val>
                                            <p:strVal val="#ppt_y-#ppt_h*1.125000"/>
                                          </p:val>
                                        </p:tav>
                                        <p:tav tm="100000">
                                          <p:val>
                                            <p:strVal val="#ppt_y"/>
                                          </p:val>
                                        </p:tav>
                                      </p:tavLst>
                                    </p:anim>
                                    <p:animEffect transition="in" filter="wipe(down)">
                                      <p:cBhvr>
                                        <p:cTn id="12" dur="500"/>
                                        <p:tgtEl>
                                          <p:spTgt spid="19"/>
                                        </p:tgtEl>
                                      </p:cBhvr>
                                    </p:animEffect>
                                  </p:childTnLst>
                                </p:cTn>
                              </p:par>
                              <p:par>
                                <p:cTn id="13" presetID="12" presetClass="entr" presetSubtype="1"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p:tgtEl>
                                          <p:spTgt spid="24"/>
                                        </p:tgtEl>
                                        <p:attrNameLst>
                                          <p:attrName>ppt_y</p:attrName>
                                        </p:attrNameLst>
                                      </p:cBhvr>
                                      <p:tavLst>
                                        <p:tav tm="0">
                                          <p:val>
                                            <p:strVal val="#ppt_y-#ppt_h*1.125000"/>
                                          </p:val>
                                        </p:tav>
                                        <p:tav tm="100000">
                                          <p:val>
                                            <p:strVal val="#ppt_y"/>
                                          </p:val>
                                        </p:tav>
                                      </p:tavLst>
                                    </p:anim>
                                    <p:animEffect transition="in" filter="wipe(down)">
                                      <p:cBhvr>
                                        <p:cTn id="16" dur="500"/>
                                        <p:tgtEl>
                                          <p:spTgt spid="24"/>
                                        </p:tgtEl>
                                      </p:cBhvr>
                                    </p:animEffect>
                                  </p:childTnLst>
                                </p:cTn>
                              </p:par>
                              <p:par>
                                <p:cTn id="17" presetID="12" presetClass="entr" presetSubtype="1" fill="hold" nodeType="withEffect">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p:tgtEl>
                                          <p:spTgt spid="29"/>
                                        </p:tgtEl>
                                        <p:attrNameLst>
                                          <p:attrName>ppt_y</p:attrName>
                                        </p:attrNameLst>
                                      </p:cBhvr>
                                      <p:tavLst>
                                        <p:tav tm="0">
                                          <p:val>
                                            <p:strVal val="#ppt_y-#ppt_h*1.125000"/>
                                          </p:val>
                                        </p:tav>
                                        <p:tav tm="100000">
                                          <p:val>
                                            <p:strVal val="#ppt_y"/>
                                          </p:val>
                                        </p:tav>
                                      </p:tavLst>
                                    </p:anim>
                                    <p:animEffect transition="in" filter="wipe(down)">
                                      <p:cBhvr>
                                        <p:cTn id="20" dur="500"/>
                                        <p:tgtEl>
                                          <p:spTgt spid="29"/>
                                        </p:tgtEl>
                                      </p:cBhvr>
                                    </p:animEffect>
                                  </p:childTnLst>
                                </p:cTn>
                              </p:par>
                              <p:par>
                                <p:cTn id="21" presetID="12" presetClass="entr" presetSubtype="1" fill="hold" nodeType="withEffect">
                                  <p:stCondLst>
                                    <p:cond delay="75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p:tgtEl>
                                          <p:spTgt spid="34"/>
                                        </p:tgtEl>
                                        <p:attrNameLst>
                                          <p:attrName>ppt_y</p:attrName>
                                        </p:attrNameLst>
                                      </p:cBhvr>
                                      <p:tavLst>
                                        <p:tav tm="0">
                                          <p:val>
                                            <p:strVal val="#ppt_y-#ppt_h*1.125000"/>
                                          </p:val>
                                        </p:tav>
                                        <p:tav tm="100000">
                                          <p:val>
                                            <p:strVal val="#ppt_y"/>
                                          </p:val>
                                        </p:tav>
                                      </p:tavLst>
                                    </p:anim>
                                    <p:animEffect transition="in" filter="wipe(down)">
                                      <p:cBhvr>
                                        <p:cTn id="24" dur="500"/>
                                        <p:tgtEl>
                                          <p:spTgt spid="34"/>
                                        </p:tgtEl>
                                      </p:cBhvr>
                                    </p:animEffect>
                                  </p:childTnLst>
                                </p:cTn>
                              </p:par>
                            </p:childTnLst>
                          </p:cTn>
                        </p:par>
                        <p:par>
                          <p:cTn id="25" fill="hold">
                            <p:stCondLst>
                              <p:cond delay="1000"/>
                            </p:stCondLst>
                            <p:childTnLst>
                              <p:par>
                                <p:cTn id="26" presetID="2" presetClass="entr" presetSubtype="2"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1+#ppt_w/2"/>
                                          </p:val>
                                        </p:tav>
                                        <p:tav tm="100000">
                                          <p:val>
                                            <p:strVal val="#ppt_x"/>
                                          </p:val>
                                        </p:tav>
                                      </p:tavLst>
                                    </p:anim>
                                    <p:anim calcmode="lin" valueType="num">
                                      <p:cBhvr additive="base">
                                        <p:cTn id="29" dur="500" fill="hold"/>
                                        <p:tgtEl>
                                          <p:spTgt spid="17"/>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1"/>
          <p:cNvSpPr>
            <a:spLocks noChangeArrowheads="1"/>
          </p:cNvSpPr>
          <p:nvPr/>
        </p:nvSpPr>
        <p:spPr bwMode="auto">
          <a:xfrm>
            <a:off x="8204731" y="3018169"/>
            <a:ext cx="136525" cy="138113"/>
          </a:xfrm>
          <a:custGeom>
            <a:avLst/>
            <a:gdLst>
              <a:gd name="T0" fmla="*/ 951 w 1064"/>
              <a:gd name="T1" fmla="*/ 573 h 1077"/>
              <a:gd name="T2" fmla="*/ 936 w 1064"/>
              <a:gd name="T3" fmla="*/ 508 h 1077"/>
              <a:gd name="T4" fmla="*/ 1041 w 1064"/>
              <a:gd name="T5" fmla="*/ 479 h 1077"/>
              <a:gd name="T6" fmla="*/ 982 w 1064"/>
              <a:gd name="T7" fmla="*/ 424 h 1077"/>
              <a:gd name="T8" fmla="*/ 902 w 1064"/>
              <a:gd name="T9" fmla="*/ 371 h 1077"/>
              <a:gd name="T10" fmla="*/ 990 w 1064"/>
              <a:gd name="T11" fmla="*/ 308 h 1077"/>
              <a:gd name="T12" fmla="*/ 915 w 1064"/>
              <a:gd name="T13" fmla="*/ 276 h 1077"/>
              <a:gd name="T14" fmla="*/ 822 w 1064"/>
              <a:gd name="T15" fmla="*/ 255 h 1077"/>
              <a:gd name="T16" fmla="*/ 884 w 1064"/>
              <a:gd name="T17" fmla="*/ 165 h 1077"/>
              <a:gd name="T18" fmla="*/ 803 w 1064"/>
              <a:gd name="T19" fmla="*/ 161 h 1077"/>
              <a:gd name="T20" fmla="*/ 708 w 1064"/>
              <a:gd name="T21" fmla="*/ 172 h 1077"/>
              <a:gd name="T22" fmla="*/ 735 w 1064"/>
              <a:gd name="T23" fmla="*/ 67 h 1077"/>
              <a:gd name="T24" fmla="*/ 658 w 1064"/>
              <a:gd name="T25" fmla="*/ 91 h 1077"/>
              <a:gd name="T26" fmla="*/ 572 w 1064"/>
              <a:gd name="T27" fmla="*/ 134 h 1077"/>
              <a:gd name="T28" fmla="*/ 562 w 1064"/>
              <a:gd name="T29" fmla="*/ 26 h 1077"/>
              <a:gd name="T30" fmla="*/ 497 w 1064"/>
              <a:gd name="T31" fmla="*/ 75 h 1077"/>
              <a:gd name="T32" fmla="*/ 432 w 1064"/>
              <a:gd name="T33" fmla="*/ 144 h 1077"/>
              <a:gd name="T34" fmla="*/ 385 w 1064"/>
              <a:gd name="T35" fmla="*/ 46 h 1077"/>
              <a:gd name="T36" fmla="*/ 341 w 1064"/>
              <a:gd name="T37" fmla="*/ 115 h 1077"/>
              <a:gd name="T38" fmla="*/ 303 w 1064"/>
              <a:gd name="T39" fmla="*/ 203 h 1077"/>
              <a:gd name="T40" fmla="*/ 226 w 1064"/>
              <a:gd name="T41" fmla="*/ 126 h 1077"/>
              <a:gd name="T42" fmla="*/ 208 w 1064"/>
              <a:gd name="T43" fmla="*/ 206 h 1077"/>
              <a:gd name="T44" fmla="*/ 203 w 1064"/>
              <a:gd name="T45" fmla="*/ 301 h 1077"/>
              <a:gd name="T46" fmla="*/ 104 w 1064"/>
              <a:gd name="T47" fmla="*/ 256 h 1077"/>
              <a:gd name="T48" fmla="*/ 114 w 1064"/>
              <a:gd name="T49" fmla="*/ 337 h 1077"/>
              <a:gd name="T50" fmla="*/ 142 w 1064"/>
              <a:gd name="T51" fmla="*/ 428 h 1077"/>
              <a:gd name="T52" fmla="*/ 33 w 1064"/>
              <a:gd name="T53" fmla="*/ 420 h 1077"/>
              <a:gd name="T54" fmla="*/ 70 w 1064"/>
              <a:gd name="T55" fmla="*/ 492 h 1077"/>
              <a:gd name="T56" fmla="*/ 126 w 1064"/>
              <a:gd name="T57" fmla="*/ 538 h 1077"/>
              <a:gd name="T58" fmla="*/ 70 w 1064"/>
              <a:gd name="T59" fmla="*/ 585 h 1077"/>
              <a:gd name="T60" fmla="*/ 33 w 1064"/>
              <a:gd name="T61" fmla="*/ 657 h 1077"/>
              <a:gd name="T62" fmla="*/ 142 w 1064"/>
              <a:gd name="T63" fmla="*/ 648 h 1077"/>
              <a:gd name="T64" fmla="*/ 114 w 1064"/>
              <a:gd name="T65" fmla="*/ 740 h 1077"/>
              <a:gd name="T66" fmla="*/ 104 w 1064"/>
              <a:gd name="T67" fmla="*/ 821 h 1077"/>
              <a:gd name="T68" fmla="*/ 203 w 1064"/>
              <a:gd name="T69" fmla="*/ 775 h 1077"/>
              <a:gd name="T70" fmla="*/ 208 w 1064"/>
              <a:gd name="T71" fmla="*/ 871 h 1077"/>
              <a:gd name="T72" fmla="*/ 226 w 1064"/>
              <a:gd name="T73" fmla="*/ 950 h 1077"/>
              <a:gd name="T74" fmla="*/ 303 w 1064"/>
              <a:gd name="T75" fmla="*/ 874 h 1077"/>
              <a:gd name="T76" fmla="*/ 341 w 1064"/>
              <a:gd name="T77" fmla="*/ 962 h 1077"/>
              <a:gd name="T78" fmla="*/ 385 w 1064"/>
              <a:gd name="T79" fmla="*/ 1030 h 1077"/>
              <a:gd name="T80" fmla="*/ 432 w 1064"/>
              <a:gd name="T81" fmla="*/ 932 h 1077"/>
              <a:gd name="T82" fmla="*/ 497 w 1064"/>
              <a:gd name="T83" fmla="*/ 1002 h 1077"/>
              <a:gd name="T84" fmla="*/ 562 w 1064"/>
              <a:gd name="T85" fmla="*/ 1051 h 1077"/>
              <a:gd name="T86" fmla="*/ 572 w 1064"/>
              <a:gd name="T87" fmla="*/ 943 h 1077"/>
              <a:gd name="T88" fmla="*/ 658 w 1064"/>
              <a:gd name="T89" fmla="*/ 986 h 1077"/>
              <a:gd name="T90" fmla="*/ 735 w 1064"/>
              <a:gd name="T91" fmla="*/ 1010 h 1077"/>
              <a:gd name="T92" fmla="*/ 708 w 1064"/>
              <a:gd name="T93" fmla="*/ 905 h 1077"/>
              <a:gd name="T94" fmla="*/ 803 w 1064"/>
              <a:gd name="T95" fmla="*/ 916 h 1077"/>
              <a:gd name="T96" fmla="*/ 884 w 1064"/>
              <a:gd name="T97" fmla="*/ 911 h 1077"/>
              <a:gd name="T98" fmla="*/ 822 w 1064"/>
              <a:gd name="T99" fmla="*/ 822 h 1077"/>
              <a:gd name="T100" fmla="*/ 915 w 1064"/>
              <a:gd name="T101" fmla="*/ 800 h 1077"/>
              <a:gd name="T102" fmla="*/ 990 w 1064"/>
              <a:gd name="T103" fmla="*/ 768 h 1077"/>
              <a:gd name="T104" fmla="*/ 902 w 1064"/>
              <a:gd name="T105" fmla="*/ 705 h 1077"/>
              <a:gd name="T106" fmla="*/ 982 w 1064"/>
              <a:gd name="T107" fmla="*/ 653 h 1077"/>
              <a:gd name="T108" fmla="*/ 1041 w 1064"/>
              <a:gd name="T109" fmla="*/ 598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solidFill>
            <a:srgbClr val="F2F2F2">
              <a:alpha val="39999"/>
            </a:srgbClr>
          </a:solid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8" name="Freeform 6"/>
          <p:cNvSpPr>
            <a:spLocks noChangeArrowheads="1"/>
          </p:cNvSpPr>
          <p:nvPr/>
        </p:nvSpPr>
        <p:spPr bwMode="auto">
          <a:xfrm>
            <a:off x="2241307" y="4102220"/>
            <a:ext cx="4629188" cy="131603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a:gsLst>
              <a:gs pos="100000">
                <a:srgbClr val="004B7D"/>
              </a:gs>
              <a:gs pos="0">
                <a:srgbClr val="4BAF31"/>
              </a:gs>
            </a:gsLst>
            <a:lin ang="5400000" scaled="1"/>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9" name="Freeform 6"/>
          <p:cNvSpPr>
            <a:spLocks noChangeArrowheads="1"/>
          </p:cNvSpPr>
          <p:nvPr/>
        </p:nvSpPr>
        <p:spPr bwMode="auto">
          <a:xfrm flipH="1">
            <a:off x="5461529" y="1980663"/>
            <a:ext cx="4545762" cy="131603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a:gsLst>
              <a:gs pos="100000">
                <a:srgbClr val="004B7D"/>
              </a:gs>
              <a:gs pos="0">
                <a:srgbClr val="4BAF31"/>
              </a:gs>
            </a:gsLst>
            <a:lin ang="5400000" scaled="1"/>
          </a:gradFill>
          <a:ln>
            <a:noFill/>
          </a:ln>
        </p:spPr>
        <p:txBody>
          <a:bodyPr lIns="121920" tIns="60960" rIns="121920" bIns="60960"/>
          <a:lstStyle/>
          <a:p>
            <a:pPr fontAlgn="base">
              <a:spcBef>
                <a:spcPct val="0"/>
              </a:spcBef>
              <a:spcAft>
                <a:spcPct val="0"/>
              </a:spcAft>
              <a:buFont typeface="Arial" panose="020B0604020202020204" pitchFamily="34" charset="0"/>
              <a:buNone/>
            </a:pPr>
            <a:endParaRPr lang="zh-CN" altLang="zh-CN" sz="25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10" name="矩形 164"/>
          <p:cNvSpPr>
            <a:spLocks noChangeArrowheads="1"/>
          </p:cNvSpPr>
          <p:nvPr/>
        </p:nvSpPr>
        <p:spPr bwMode="auto">
          <a:xfrm>
            <a:off x="4806870" y="4272919"/>
            <a:ext cx="131286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r" fontAlgn="base">
              <a:spcBef>
                <a:spcPct val="0"/>
              </a:spcBef>
              <a:spcAft>
                <a:spcPct val="0"/>
              </a:spcAft>
              <a:buFont typeface="Arial" panose="020B0604020202020204" pitchFamily="34" charset="0"/>
              <a:buNone/>
            </a:pPr>
            <a:r>
              <a:rPr lang="zh-CN" altLang="en-US"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输入内容</a:t>
            </a:r>
            <a:endParaRPr lang="en-US" altLang="zh-CN" sz="220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1" name="矩形 47"/>
          <p:cNvSpPr>
            <a:spLocks noChangeArrowheads="1"/>
          </p:cNvSpPr>
          <p:nvPr/>
        </p:nvSpPr>
        <p:spPr bwMode="auto">
          <a:xfrm>
            <a:off x="2665185" y="4685669"/>
            <a:ext cx="3492647"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fontAlgn="base">
              <a:lnSpc>
                <a:spcPct val="120000"/>
              </a:lnSpc>
              <a:spcBef>
                <a:spcPct val="0"/>
              </a:spcBef>
              <a:spcAft>
                <a:spcPct val="0"/>
              </a:spcAft>
              <a:buFont typeface="Arial" panose="020B0604020202020204" pitchFamily="34" charset="0"/>
              <a:buNone/>
            </a:pPr>
            <a:r>
              <a:rPr lang="zh-CN" altLang="en-US" sz="140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在此录入图表的描述说明，在此录入图表的描述说明，在此录入图表的描述说明。</a:t>
            </a:r>
            <a:endParaRPr lang="zh-CN" altLang="en-US"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12" name="矩形 170"/>
          <p:cNvSpPr>
            <a:spLocks noChangeArrowheads="1"/>
          </p:cNvSpPr>
          <p:nvPr/>
        </p:nvSpPr>
        <p:spPr bwMode="auto">
          <a:xfrm>
            <a:off x="6155222" y="2091953"/>
            <a:ext cx="13144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fontAlgn="base">
              <a:spcBef>
                <a:spcPct val="0"/>
              </a:spcBef>
              <a:spcAft>
                <a:spcPct val="0"/>
              </a:spcAft>
              <a:buFont typeface="Arial" panose="020B0604020202020204" pitchFamily="34" charset="0"/>
              <a:buNone/>
            </a:pPr>
            <a:r>
              <a:rPr lang="zh-CN" altLang="en-US" sz="22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输入内容</a:t>
            </a:r>
            <a:endParaRPr lang="en-US" altLang="zh-CN" sz="22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3" name="矩形 47"/>
          <p:cNvSpPr>
            <a:spLocks noChangeArrowheads="1"/>
          </p:cNvSpPr>
          <p:nvPr/>
        </p:nvSpPr>
        <p:spPr bwMode="auto">
          <a:xfrm>
            <a:off x="6113947" y="2488828"/>
            <a:ext cx="355003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lnSpc>
                <a:spcPct val="120000"/>
              </a:lnSpc>
              <a:spcBef>
                <a:spcPct val="0"/>
              </a:spcBef>
              <a:spcAft>
                <a:spcPct val="0"/>
              </a:spcAft>
              <a:buFont typeface="Arial" panose="020B0604020202020204" pitchFamily="34" charset="0"/>
              <a:buNone/>
            </a:pPr>
            <a:r>
              <a:rPr lang="zh-CN" altLang="en-US" sz="1400"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在此录入图表的描述说明，在此录入图表的描述说明，在此录入图表的描述说明。</a:t>
            </a:r>
            <a:endParaRPr lang="zh-CN" altLang="en-US" dirty="0" smtClean="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21" name="椭圆 34"/>
          <p:cNvSpPr/>
          <p:nvPr/>
        </p:nvSpPr>
        <p:spPr>
          <a:xfrm rot="16528899">
            <a:off x="7392452" y="3923861"/>
            <a:ext cx="1424744" cy="183230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a:gsLst>
              <a:gs pos="100000">
                <a:srgbClr val="004B7D"/>
              </a:gs>
              <a:gs pos="0">
                <a:srgbClr val="4BAF31"/>
              </a:gs>
            </a:gsLst>
            <a:lin ang="5400000" scaled="1"/>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white"/>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rot="5162533">
            <a:off x="3471396" y="1750468"/>
            <a:ext cx="1474802" cy="1916112"/>
            <a:chOff x="4020870" y="2194485"/>
            <a:chExt cx="1102258" cy="1432090"/>
          </a:xfrm>
          <a:effectLst>
            <a:outerShdw blurRad="444500" dist="254000" dir="8100000" algn="tr" rotWithShape="0">
              <a:prstClr val="black">
                <a:alpha val="50000"/>
              </a:prstClr>
            </a:outerShdw>
          </a:effectLst>
        </p:grpSpPr>
        <p:sp>
          <p:nvSpPr>
            <p:cNvPr id="2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black"/>
                </a:solidFill>
                <a:latin typeface="微软雅黑" panose="020B0503020204020204" pitchFamily="34" charset="-122"/>
                <a:ea typeface="微软雅黑" panose="020B0503020204020204" pitchFamily="34" charset="-122"/>
              </a:endParaRPr>
            </a:p>
          </p:txBody>
        </p:sp>
        <p:sp>
          <p:nvSpPr>
            <p:cNvPr id="2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100000">
                  <a:srgbClr val="004B7D"/>
                </a:gs>
                <a:gs pos="0">
                  <a:srgbClr val="4BAF3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prstClr val="white"/>
                </a:solidFill>
                <a:latin typeface="微软雅黑" panose="020B0503020204020204" pitchFamily="34" charset="-122"/>
                <a:ea typeface="微软雅黑" panose="020B0503020204020204" pitchFamily="34" charset="-122"/>
              </a:endParaRPr>
            </a:p>
          </p:txBody>
        </p:sp>
      </p:grpSp>
      <p:sp>
        <p:nvSpPr>
          <p:cNvPr id="25" name="KSO_Shape"/>
          <p:cNvSpPr/>
          <p:nvPr/>
        </p:nvSpPr>
        <p:spPr bwMode="auto">
          <a:xfrm>
            <a:off x="3678601" y="2388572"/>
            <a:ext cx="752831" cy="63990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anose="020B0503020204020204" pitchFamily="34" charset="-122"/>
            </a:endParaRPr>
          </a:p>
        </p:txBody>
      </p:sp>
      <p:sp>
        <p:nvSpPr>
          <p:cNvPr id="26" name="KSO_Shape"/>
          <p:cNvSpPr/>
          <p:nvPr/>
        </p:nvSpPr>
        <p:spPr bwMode="auto">
          <a:xfrm>
            <a:off x="7889361" y="4532018"/>
            <a:ext cx="854523" cy="58677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rgbClr val="FFFFFF"/>
              </a:solidFill>
              <a:ea typeface="微软雅黑" panose="020B0503020204020204" pitchFamily="34" charset="-122"/>
            </a:endParaRPr>
          </a:p>
        </p:txBody>
      </p:sp>
      <p:sp>
        <p:nvSpPr>
          <p:cNvPr id="27" name="椭圆 26"/>
          <p:cNvSpPr/>
          <p:nvPr/>
        </p:nvSpPr>
        <p:spPr>
          <a:xfrm>
            <a:off x="1760137" y="4344043"/>
            <a:ext cx="832392" cy="832392"/>
          </a:xfrm>
          <a:prstGeom prst="ellipse">
            <a:avLst/>
          </a:prstGeom>
          <a:gradFill>
            <a:gsLst>
              <a:gs pos="100000">
                <a:srgbClr val="004B7D"/>
              </a:gs>
              <a:gs pos="0">
                <a:srgbClr val="4BAF31"/>
              </a:gs>
            </a:gsLst>
            <a:lin ang="5400000" scaled="1"/>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2</a:t>
            </a:r>
            <a:endParaRPr lang="zh-CN" altLang="en-US" sz="2400" dirty="0">
              <a:solidFill>
                <a:prstClr val="white"/>
              </a:solidFill>
            </a:endParaRPr>
          </a:p>
        </p:txBody>
      </p:sp>
      <p:sp>
        <p:nvSpPr>
          <p:cNvPr id="28" name="椭圆 27"/>
          <p:cNvSpPr/>
          <p:nvPr/>
        </p:nvSpPr>
        <p:spPr>
          <a:xfrm>
            <a:off x="9636071" y="2222486"/>
            <a:ext cx="832392" cy="832392"/>
          </a:xfrm>
          <a:prstGeom prst="ellipse">
            <a:avLst/>
          </a:prstGeom>
          <a:gradFill>
            <a:gsLst>
              <a:gs pos="100000">
                <a:srgbClr val="004B7D"/>
              </a:gs>
              <a:gs pos="0">
                <a:srgbClr val="4BAF31"/>
              </a:gs>
            </a:gsLst>
            <a:lin ang="5400000" scaled="1"/>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rPr>
              <a:t>1</a:t>
            </a:r>
            <a:endParaRPr lang="zh-CN" altLang="en-US" sz="2400" dirty="0">
              <a:solidFill>
                <a:prstClr val="white"/>
              </a:solidFill>
            </a:endParaRPr>
          </a:p>
        </p:txBody>
      </p:sp>
      <p:grpSp>
        <p:nvGrpSpPr>
          <p:cNvPr id="29" name="组合 28"/>
          <p:cNvGrpSpPr/>
          <p:nvPr/>
        </p:nvGrpSpPr>
        <p:grpSpPr>
          <a:xfrm>
            <a:off x="492740" y="233770"/>
            <a:ext cx="2388834" cy="400110"/>
            <a:chOff x="378543" y="233770"/>
            <a:chExt cx="2388834" cy="400110"/>
          </a:xfrm>
        </p:grpSpPr>
        <p:sp>
          <p:nvSpPr>
            <p:cNvPr id="30" name="文本框 15"/>
            <p:cNvSpPr txBox="1"/>
            <p:nvPr/>
          </p:nvSpPr>
          <p:spPr>
            <a:xfrm flipH="1">
              <a:off x="618454" y="233770"/>
              <a:ext cx="2148923"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合同签约情况</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31" name="组合 37"/>
            <p:cNvGrpSpPr/>
            <p:nvPr/>
          </p:nvGrpSpPr>
          <p:grpSpPr bwMode="auto">
            <a:xfrm rot="8400000">
              <a:off x="378543" y="364450"/>
              <a:ext cx="164225" cy="245348"/>
              <a:chOff x="0" y="0"/>
              <a:chExt cx="213756" cy="427512"/>
            </a:xfrm>
          </p:grpSpPr>
          <p:sp>
            <p:nvSpPr>
              <p:cNvPr id="32"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33"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44000">
                                          <p:cBhvr additive="base">
                                            <p:cTn id="7" dur="500" fill="hold"/>
                                            <p:tgtEl>
                                              <p:spTgt spid="22"/>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500"/>
                                </p:stCondLst>
                                <p:childTnLst>
                                  <p:par>
                                    <p:cTn id="15" presetID="12" presetClass="entr" presetSubtype="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ppt_x</p:attrName>
                                            </p:attrNameLst>
                                          </p:cBhvr>
                                          <p:tavLst>
                                            <p:tav tm="0">
                                              <p:val>
                                                <p:strVal val="#ppt_x+#ppt_w*1.125000"/>
                                              </p:val>
                                            </p:tav>
                                            <p:tav tm="100000">
                                              <p:val>
                                                <p:strVal val="#ppt_x"/>
                                              </p:val>
                                            </p:tav>
                                          </p:tavLst>
                                        </p:anim>
                                        <p:animEffect transition="in" filter="wipe(left)">
                                          <p:cBhvr>
                                            <p:cTn id="18" dur="500"/>
                                            <p:tgtEl>
                                              <p:spTgt spid="9"/>
                                            </p:tgtEl>
                                          </p:cBhvr>
                                        </p:animEffect>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p:cBhvr>
                                            <p:cTn id="22" dur="500"/>
                                            <p:tgtEl>
                                              <p:spTgt spid="1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p:cTn id="28" dur="500" fill="hold"/>
                                            <p:tgtEl>
                                              <p:spTgt spid="28"/>
                                            </p:tgtEl>
                                            <p:attrNameLst>
                                              <p:attrName>ppt_w</p:attrName>
                                            </p:attrNameLst>
                                          </p:cBhvr>
                                          <p:tavLst>
                                            <p:tav tm="0">
                                              <p:val>
                                                <p:fltVal val="0"/>
                                              </p:val>
                                            </p:tav>
                                            <p:tav tm="100000">
                                              <p:val>
                                                <p:strVal val="#ppt_w"/>
                                              </p:val>
                                            </p:tav>
                                          </p:tavLst>
                                        </p:anim>
                                        <p:anim calcmode="lin" valueType="num">
                                          <p:cBhvr>
                                            <p:cTn id="29" dur="500" fill="hold"/>
                                            <p:tgtEl>
                                              <p:spTgt spid="28"/>
                                            </p:tgtEl>
                                            <p:attrNameLst>
                                              <p:attrName>ppt_h</p:attrName>
                                            </p:attrNameLst>
                                          </p:cBhvr>
                                          <p:tavLst>
                                            <p:tav tm="0">
                                              <p:val>
                                                <p:fltVal val="0"/>
                                              </p:val>
                                            </p:tav>
                                            <p:tav tm="100000">
                                              <p:val>
                                                <p:strVal val="#ppt_h"/>
                                              </p:val>
                                            </p:tav>
                                          </p:tavLst>
                                        </p:anim>
                                        <p:animEffect transition="in" filter="fade">
                                          <p:cBhvr>
                                            <p:cTn id="30" dur="500"/>
                                            <p:tgtEl>
                                              <p:spTgt spid="28"/>
                                            </p:tgtEl>
                                          </p:cBhvr>
                                        </p:animEffect>
                                      </p:childTnLst>
                                    </p:cTn>
                                  </p:par>
                                  <p:par>
                                    <p:cTn id="31" presetID="2" presetClass="entr" presetSubtype="4" fill="hold" grpId="0" nodeType="withEffect">
                                      <p:stCondLst>
                                        <p:cond delay="600"/>
                                      </p:stCondLst>
                                      <p:childTnLst>
                                        <p:set>
                                          <p:cBhvr>
                                            <p:cTn id="32" dur="1" fill="hold">
                                              <p:stCondLst>
                                                <p:cond delay="0"/>
                                              </p:stCondLst>
                                            </p:cTn>
                                            <p:tgtEl>
                                              <p:spTgt spid="7"/>
                                            </p:tgtEl>
                                            <p:attrNameLst>
                                              <p:attrName>style.visibility</p:attrName>
                                            </p:attrNameLst>
                                          </p:cBhvr>
                                          <p:to>
                                            <p:strVal val="visible"/>
                                          </p:to>
                                        </p:set>
                                        <p:anim calcmode="lin" valueType="num">
                                          <p:cBhvr>
                                            <p:cTn id="33" dur="250" fill="hold"/>
                                            <p:tgtEl>
                                              <p:spTgt spid="7"/>
                                            </p:tgtEl>
                                            <p:attrNameLst>
                                              <p:attrName>ppt_x</p:attrName>
                                            </p:attrNameLst>
                                          </p:cBhvr>
                                          <p:tavLst>
                                            <p:tav tm="0">
                                              <p:val>
                                                <p:strVal val="#ppt_x"/>
                                              </p:val>
                                            </p:tav>
                                            <p:tav tm="100000">
                                              <p:val>
                                                <p:strVal val="#ppt_x"/>
                                              </p:val>
                                            </p:tav>
                                          </p:tavLst>
                                        </p:anim>
                                        <p:anim calcmode="lin" valueType="num">
                                          <p:cBhvr>
                                            <p:cTn id="34" dur="250" fill="hold"/>
                                            <p:tgtEl>
                                              <p:spTgt spid="7"/>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2" fill="hold" grpId="0" nodeType="afterEffect" p14:presetBounceEnd="44000">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14:bounceEnd="44000">
                                          <p:cBhvr additive="base">
                                            <p:cTn id="38" dur="500" fill="hold"/>
                                            <p:tgtEl>
                                              <p:spTgt spid="21"/>
                                            </p:tgtEl>
                                            <p:attrNameLst>
                                              <p:attrName>ppt_x</p:attrName>
                                            </p:attrNameLst>
                                          </p:cBhvr>
                                          <p:tavLst>
                                            <p:tav tm="0">
                                              <p:val>
                                                <p:strVal val="1+#ppt_w/2"/>
                                              </p:val>
                                            </p:tav>
                                            <p:tav tm="100000">
                                              <p:val>
                                                <p:strVal val="#ppt_x"/>
                                              </p:val>
                                            </p:tav>
                                          </p:tavLst>
                                        </p:anim>
                                        <p:anim calcmode="lin" valueType="num" p14:bounceEnd="44000">
                                          <p:cBhvr additive="base">
                                            <p:cTn id="39" dur="500" fill="hold"/>
                                            <p:tgtEl>
                                              <p:spTgt spid="21"/>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p:tgtEl>
                                              <p:spTgt spid="8"/>
                                            </p:tgtEl>
                                            <p:attrNameLst>
                                              <p:attrName>ppt_x</p:attrName>
                                            </p:attrNameLst>
                                          </p:cBhvr>
                                          <p:tavLst>
                                            <p:tav tm="0">
                                              <p:val>
                                                <p:strVal val="#ppt_x-#ppt_w*1.125000"/>
                                              </p:val>
                                            </p:tav>
                                            <p:tav tm="100000">
                                              <p:val>
                                                <p:strVal val="#ppt_x"/>
                                              </p:val>
                                            </p:tav>
                                          </p:tavLst>
                                        </p:anim>
                                        <p:animEffect transition="in" filter="wipe(right)">
                                          <p:cBhvr>
                                            <p:cTn id="49" dur="500"/>
                                            <p:tgtEl>
                                              <p:spTgt spid="8"/>
                                            </p:tgtEl>
                                          </p:cBhvr>
                                        </p:animEffect>
                                      </p:childTnLst>
                                    </p:cTn>
                                  </p:par>
                                </p:childTnLst>
                              </p:cTn>
                            </p:par>
                            <p:par>
                              <p:cTn id="50" fill="hold">
                                <p:stCondLst>
                                  <p:cond delay="2500"/>
                                </p:stCondLst>
                                <p:childTnLst>
                                  <p:par>
                                    <p:cTn id="51" presetID="14" presetClass="entr" presetSubtype="1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p:cBhvr>
                                            <p:cTn id="53" dur="500"/>
                                            <p:tgtEl>
                                              <p:spTgt spid="10"/>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p:cBhvr>
                                            <p:cTn id="56" dur="500"/>
                                            <p:tgtEl>
                                              <p:spTgt spid="11"/>
                                            </p:tgtEl>
                                          </p:cBhvr>
                                        </p:animEffect>
                                      </p:childTnLst>
                                    </p:cTn>
                                  </p:par>
                                  <p:par>
                                    <p:cTn id="57" presetID="53" presetClass="entr" presetSubtype="16" fill="hold" grpId="0" nodeType="withEffect">
                                      <p:stCondLst>
                                        <p:cond delay="25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autoUpdateAnimBg="0"/>
          <p:bldP spid="8" grpId="0" bldLvl="0" animBg="1" autoUpdateAnimBg="0"/>
          <p:bldP spid="9" grpId="0" bldLvl="0" animBg="1" autoUpdateAnimBg="0"/>
          <p:bldP spid="10" grpId="0" bldLvl="0" autoUpdateAnimBg="0"/>
          <p:bldP spid="11" grpId="0" bldLvl="0" autoUpdateAnimBg="0"/>
          <p:bldP spid="12" grpId="0" bldLvl="0" autoUpdateAnimBg="0"/>
          <p:bldP spid="13" grpId="0" bldLvl="0" autoUpdateAnimBg="0"/>
          <p:bldP spid="21" grpId="0" animBg="1"/>
          <p:bldP spid="25" grpId="0" animBg="1"/>
          <p:bldP spid="26" grpId="0" animBg="1"/>
          <p:bldP spid="27" grpId="0" animBg="1"/>
          <p:bldP spid="2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500"/>
                                </p:stCondLst>
                                <p:childTnLst>
                                  <p:par>
                                    <p:cTn id="15" presetID="12" presetClass="entr" presetSubtype="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ppt_x</p:attrName>
                                            </p:attrNameLst>
                                          </p:cBhvr>
                                          <p:tavLst>
                                            <p:tav tm="0">
                                              <p:val>
                                                <p:strVal val="#ppt_x+#ppt_w*1.125000"/>
                                              </p:val>
                                            </p:tav>
                                            <p:tav tm="100000">
                                              <p:val>
                                                <p:strVal val="#ppt_x"/>
                                              </p:val>
                                            </p:tav>
                                          </p:tavLst>
                                        </p:anim>
                                        <p:animEffect transition="in" filter="wipe(left)">
                                          <p:cBhvr>
                                            <p:cTn id="18" dur="500"/>
                                            <p:tgtEl>
                                              <p:spTgt spid="9"/>
                                            </p:tgtEl>
                                          </p:cBhvr>
                                        </p:animEffect>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p:cBhvr>
                                            <p:cTn id="22" dur="500"/>
                                            <p:tgtEl>
                                              <p:spTgt spid="1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p:cTn id="28" dur="500" fill="hold"/>
                                            <p:tgtEl>
                                              <p:spTgt spid="28"/>
                                            </p:tgtEl>
                                            <p:attrNameLst>
                                              <p:attrName>ppt_w</p:attrName>
                                            </p:attrNameLst>
                                          </p:cBhvr>
                                          <p:tavLst>
                                            <p:tav tm="0">
                                              <p:val>
                                                <p:fltVal val="0"/>
                                              </p:val>
                                            </p:tav>
                                            <p:tav tm="100000">
                                              <p:val>
                                                <p:strVal val="#ppt_w"/>
                                              </p:val>
                                            </p:tav>
                                          </p:tavLst>
                                        </p:anim>
                                        <p:anim calcmode="lin" valueType="num">
                                          <p:cBhvr>
                                            <p:cTn id="29" dur="500" fill="hold"/>
                                            <p:tgtEl>
                                              <p:spTgt spid="28"/>
                                            </p:tgtEl>
                                            <p:attrNameLst>
                                              <p:attrName>ppt_h</p:attrName>
                                            </p:attrNameLst>
                                          </p:cBhvr>
                                          <p:tavLst>
                                            <p:tav tm="0">
                                              <p:val>
                                                <p:fltVal val="0"/>
                                              </p:val>
                                            </p:tav>
                                            <p:tav tm="100000">
                                              <p:val>
                                                <p:strVal val="#ppt_h"/>
                                              </p:val>
                                            </p:tav>
                                          </p:tavLst>
                                        </p:anim>
                                        <p:animEffect transition="in" filter="fade">
                                          <p:cBhvr>
                                            <p:cTn id="30" dur="500"/>
                                            <p:tgtEl>
                                              <p:spTgt spid="28"/>
                                            </p:tgtEl>
                                          </p:cBhvr>
                                        </p:animEffect>
                                      </p:childTnLst>
                                    </p:cTn>
                                  </p:par>
                                  <p:par>
                                    <p:cTn id="31" presetID="2" presetClass="entr" presetSubtype="4" fill="hold" grpId="0" nodeType="withEffect">
                                      <p:stCondLst>
                                        <p:cond delay="600"/>
                                      </p:stCondLst>
                                      <p:childTnLst>
                                        <p:set>
                                          <p:cBhvr>
                                            <p:cTn id="32" dur="1" fill="hold">
                                              <p:stCondLst>
                                                <p:cond delay="0"/>
                                              </p:stCondLst>
                                            </p:cTn>
                                            <p:tgtEl>
                                              <p:spTgt spid="7"/>
                                            </p:tgtEl>
                                            <p:attrNameLst>
                                              <p:attrName>style.visibility</p:attrName>
                                            </p:attrNameLst>
                                          </p:cBhvr>
                                          <p:to>
                                            <p:strVal val="visible"/>
                                          </p:to>
                                        </p:set>
                                        <p:anim calcmode="lin" valueType="num">
                                          <p:cBhvr>
                                            <p:cTn id="33" dur="250" fill="hold"/>
                                            <p:tgtEl>
                                              <p:spTgt spid="7"/>
                                            </p:tgtEl>
                                            <p:attrNameLst>
                                              <p:attrName>ppt_x</p:attrName>
                                            </p:attrNameLst>
                                          </p:cBhvr>
                                          <p:tavLst>
                                            <p:tav tm="0">
                                              <p:val>
                                                <p:strVal val="#ppt_x"/>
                                              </p:val>
                                            </p:tav>
                                            <p:tav tm="100000">
                                              <p:val>
                                                <p:strVal val="#ppt_x"/>
                                              </p:val>
                                            </p:tav>
                                          </p:tavLst>
                                        </p:anim>
                                        <p:anim calcmode="lin" valueType="num">
                                          <p:cBhvr>
                                            <p:cTn id="34" dur="250" fill="hold"/>
                                            <p:tgtEl>
                                              <p:spTgt spid="7"/>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1+#ppt_w/2"/>
                                              </p:val>
                                            </p:tav>
                                            <p:tav tm="100000">
                                              <p:val>
                                                <p:strVal val="#ppt_x"/>
                                              </p:val>
                                            </p:tav>
                                          </p:tavLst>
                                        </p:anim>
                                        <p:anim calcmode="lin" valueType="num">
                                          <p:cBhvr additive="base">
                                            <p:cTn id="39" dur="500" fill="hold"/>
                                            <p:tgtEl>
                                              <p:spTgt spid="21"/>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p:tgtEl>
                                              <p:spTgt spid="8"/>
                                            </p:tgtEl>
                                            <p:attrNameLst>
                                              <p:attrName>ppt_x</p:attrName>
                                            </p:attrNameLst>
                                          </p:cBhvr>
                                          <p:tavLst>
                                            <p:tav tm="0">
                                              <p:val>
                                                <p:strVal val="#ppt_x-#ppt_w*1.125000"/>
                                              </p:val>
                                            </p:tav>
                                            <p:tav tm="100000">
                                              <p:val>
                                                <p:strVal val="#ppt_x"/>
                                              </p:val>
                                            </p:tav>
                                          </p:tavLst>
                                        </p:anim>
                                        <p:animEffect transition="in" filter="wipe(right)">
                                          <p:cBhvr>
                                            <p:cTn id="49" dur="500"/>
                                            <p:tgtEl>
                                              <p:spTgt spid="8"/>
                                            </p:tgtEl>
                                          </p:cBhvr>
                                        </p:animEffect>
                                      </p:childTnLst>
                                    </p:cTn>
                                  </p:par>
                                </p:childTnLst>
                              </p:cTn>
                            </p:par>
                            <p:par>
                              <p:cTn id="50" fill="hold">
                                <p:stCondLst>
                                  <p:cond delay="2500"/>
                                </p:stCondLst>
                                <p:childTnLst>
                                  <p:par>
                                    <p:cTn id="51" presetID="14" presetClass="entr" presetSubtype="1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p:cBhvr>
                                            <p:cTn id="53" dur="500"/>
                                            <p:tgtEl>
                                              <p:spTgt spid="10"/>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p:cBhvr>
                                            <p:cTn id="56" dur="500"/>
                                            <p:tgtEl>
                                              <p:spTgt spid="11"/>
                                            </p:tgtEl>
                                          </p:cBhvr>
                                        </p:animEffect>
                                      </p:childTnLst>
                                    </p:cTn>
                                  </p:par>
                                  <p:par>
                                    <p:cTn id="57" presetID="53" presetClass="entr" presetSubtype="16" fill="hold" grpId="0" nodeType="withEffect">
                                      <p:stCondLst>
                                        <p:cond delay="25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autoUpdateAnimBg="0"/>
          <p:bldP spid="8" grpId="0" bldLvl="0" animBg="1" autoUpdateAnimBg="0"/>
          <p:bldP spid="9" grpId="0" bldLvl="0" animBg="1" autoUpdateAnimBg="0"/>
          <p:bldP spid="10" grpId="0" bldLvl="0" autoUpdateAnimBg="0"/>
          <p:bldP spid="11" grpId="0" bldLvl="0" autoUpdateAnimBg="0"/>
          <p:bldP spid="12" grpId="0" bldLvl="0" autoUpdateAnimBg="0"/>
          <p:bldP spid="13" grpId="0" bldLvl="0" autoUpdateAnimBg="0"/>
          <p:bldP spid="21" grpId="0" animBg="1"/>
          <p:bldP spid="25" grpId="0" animBg="1"/>
          <p:bldP spid="26" grpId="0" animBg="1"/>
          <p:bldP spid="27" grpId="0" animBg="1"/>
          <p:bldP spid="28"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直角上箭头 73"/>
          <p:cNvSpPr/>
          <p:nvPr/>
        </p:nvSpPr>
        <p:spPr>
          <a:xfrm rot="5400000">
            <a:off x="1398983" y="2512970"/>
            <a:ext cx="964586" cy="1098147"/>
          </a:xfrm>
          <a:prstGeom prst="bentUpArrow">
            <a:avLst>
              <a:gd name="adj1" fmla="val 32840"/>
              <a:gd name="adj2" fmla="val 25000"/>
              <a:gd name="adj3" fmla="val 35780"/>
            </a:avLst>
          </a:prstGeom>
          <a:gradFill>
            <a:gsLst>
              <a:gs pos="100000">
                <a:srgbClr val="004B7D"/>
              </a:gs>
              <a:gs pos="0">
                <a:srgbClr val="4BAF31"/>
              </a:gs>
            </a:gsLst>
            <a:lin ang="5400000" scaled="1"/>
          </a:grad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5" name="任意多边形 74"/>
          <p:cNvSpPr/>
          <p:nvPr/>
        </p:nvSpPr>
        <p:spPr>
          <a:xfrm>
            <a:off x="1143426" y="1443707"/>
            <a:ext cx="1623795" cy="1136604"/>
          </a:xfrm>
          <a:custGeom>
            <a:avLst/>
            <a:gdLst>
              <a:gd name="connsiteX0" fmla="*/ 0 w 1623795"/>
              <a:gd name="connsiteY0" fmla="*/ 189472 h 1136604"/>
              <a:gd name="connsiteX1" fmla="*/ 189472 w 1623795"/>
              <a:gd name="connsiteY1" fmla="*/ 0 h 1136604"/>
              <a:gd name="connsiteX2" fmla="*/ 1434323 w 1623795"/>
              <a:gd name="connsiteY2" fmla="*/ 0 h 1136604"/>
              <a:gd name="connsiteX3" fmla="*/ 1623795 w 1623795"/>
              <a:gd name="connsiteY3" fmla="*/ 189472 h 1136604"/>
              <a:gd name="connsiteX4" fmla="*/ 1623795 w 1623795"/>
              <a:gd name="connsiteY4" fmla="*/ 947132 h 1136604"/>
              <a:gd name="connsiteX5" fmla="*/ 1434323 w 1623795"/>
              <a:gd name="connsiteY5" fmla="*/ 1136604 h 1136604"/>
              <a:gd name="connsiteX6" fmla="*/ 189472 w 1623795"/>
              <a:gd name="connsiteY6" fmla="*/ 1136604 h 1136604"/>
              <a:gd name="connsiteX7" fmla="*/ 0 w 1623795"/>
              <a:gd name="connsiteY7" fmla="*/ 947132 h 1136604"/>
              <a:gd name="connsiteX8" fmla="*/ 0 w 1623795"/>
              <a:gd name="connsiteY8" fmla="*/ 189472 h 1136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3795" h="1136604">
                <a:moveTo>
                  <a:pt x="0" y="189472"/>
                </a:moveTo>
                <a:cubicBezTo>
                  <a:pt x="0" y="84830"/>
                  <a:pt x="84830" y="0"/>
                  <a:pt x="189472" y="0"/>
                </a:cubicBezTo>
                <a:lnTo>
                  <a:pt x="1434323" y="0"/>
                </a:lnTo>
                <a:cubicBezTo>
                  <a:pt x="1538965" y="0"/>
                  <a:pt x="1623795" y="84830"/>
                  <a:pt x="1623795" y="189472"/>
                </a:cubicBezTo>
                <a:lnTo>
                  <a:pt x="1623795" y="947132"/>
                </a:lnTo>
                <a:cubicBezTo>
                  <a:pt x="1623795" y="1051774"/>
                  <a:pt x="1538965" y="1136604"/>
                  <a:pt x="1434323" y="1136604"/>
                </a:cubicBezTo>
                <a:lnTo>
                  <a:pt x="189472" y="1136604"/>
                </a:lnTo>
                <a:cubicBezTo>
                  <a:pt x="84830" y="1136604"/>
                  <a:pt x="0" y="1051774"/>
                  <a:pt x="0" y="947132"/>
                </a:cubicBezTo>
                <a:lnTo>
                  <a:pt x="0" y="189472"/>
                </a:lnTo>
                <a:close/>
              </a:path>
            </a:pathLst>
          </a:custGeom>
          <a:gradFill>
            <a:gsLst>
              <a:gs pos="100000">
                <a:srgbClr val="004B7D"/>
              </a:gs>
              <a:gs pos="0">
                <a:srgbClr val="4BAF31"/>
              </a:gs>
            </a:gsLst>
            <a:lin ang="5400000" scaled="1"/>
          </a:gra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16454" tIns="116454" rIns="116454" bIns="116454" numCol="1" spcCol="1270" anchor="ctr" anchorCtr="0">
            <a:noAutofit/>
          </a:bodyPr>
          <a:lstStyle/>
          <a:p>
            <a:pPr algn="ctr" defTabSz="711200">
              <a:lnSpc>
                <a:spcPct val="90000"/>
              </a:lnSpc>
              <a:spcBef>
                <a:spcPct val="0"/>
              </a:spcBef>
              <a:spcAft>
                <a:spcPct val="35000"/>
              </a:spcAft>
            </a:pPr>
            <a:r>
              <a:rPr lang="zh-CN" altLang="en-US" sz="24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日常事物</a:t>
            </a:r>
            <a:endParaRPr lang="zh-CN" altLang="en-US" sz="24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76" name="任意多边形 75"/>
          <p:cNvSpPr/>
          <p:nvPr/>
        </p:nvSpPr>
        <p:spPr>
          <a:xfrm>
            <a:off x="3739081" y="1552108"/>
            <a:ext cx="3872131" cy="918653"/>
          </a:xfrm>
          <a:custGeom>
            <a:avLst/>
            <a:gdLst>
              <a:gd name="connsiteX0" fmla="*/ 0 w 3136377"/>
              <a:gd name="connsiteY0" fmla="*/ 0 h 918653"/>
              <a:gd name="connsiteX1" fmla="*/ 3136377 w 3136377"/>
              <a:gd name="connsiteY1" fmla="*/ 0 h 918653"/>
              <a:gd name="connsiteX2" fmla="*/ 3136377 w 3136377"/>
              <a:gd name="connsiteY2" fmla="*/ 918653 h 918653"/>
              <a:gd name="connsiteX3" fmla="*/ 0 w 3136377"/>
              <a:gd name="connsiteY3" fmla="*/ 918653 h 918653"/>
              <a:gd name="connsiteX4" fmla="*/ 0 w 3136377"/>
              <a:gd name="connsiteY4" fmla="*/ 0 h 918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6377" h="918653">
                <a:moveTo>
                  <a:pt x="0" y="0"/>
                </a:moveTo>
                <a:lnTo>
                  <a:pt x="3136377" y="0"/>
                </a:lnTo>
                <a:lnTo>
                  <a:pt x="3136377" y="918653"/>
                </a:lnTo>
                <a:lnTo>
                  <a:pt x="0" y="91865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t" anchorCtr="0">
            <a:noAutofit/>
          </a:bodyPr>
          <a:lstStyle/>
          <a:p>
            <a:pPr marL="57150" lvl="1" indent="-57150" defTabSz="444500">
              <a:lnSpc>
                <a:spcPct val="130000"/>
              </a:lnSpc>
              <a:spcBef>
                <a:spcPct val="0"/>
              </a:spcBef>
              <a:spcAft>
                <a:spcPct val="15000"/>
              </a:spcAft>
              <a:buFontTx/>
              <a:buChar char="•"/>
            </a:pPr>
            <a:r>
              <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endPar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77" name="直角上箭头 76"/>
          <p:cNvSpPr/>
          <p:nvPr/>
        </p:nvSpPr>
        <p:spPr>
          <a:xfrm rot="5400000">
            <a:off x="2696808" y="3789751"/>
            <a:ext cx="964586" cy="1098147"/>
          </a:xfrm>
          <a:prstGeom prst="bentUpArrow">
            <a:avLst>
              <a:gd name="adj1" fmla="val 32840"/>
              <a:gd name="adj2" fmla="val 25000"/>
              <a:gd name="adj3" fmla="val 35780"/>
            </a:avLst>
          </a:prstGeom>
          <a:gradFill>
            <a:gsLst>
              <a:gs pos="100000">
                <a:srgbClr val="004B7D"/>
              </a:gs>
              <a:gs pos="0">
                <a:srgbClr val="4BAF31"/>
              </a:gs>
            </a:gsLst>
            <a:lin ang="5400000" scaled="1"/>
          </a:grad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8" name="任意多边形 77"/>
          <p:cNvSpPr/>
          <p:nvPr/>
        </p:nvSpPr>
        <p:spPr>
          <a:xfrm>
            <a:off x="2441254" y="2720488"/>
            <a:ext cx="1623795" cy="1136604"/>
          </a:xfrm>
          <a:custGeom>
            <a:avLst/>
            <a:gdLst>
              <a:gd name="connsiteX0" fmla="*/ 0 w 1623795"/>
              <a:gd name="connsiteY0" fmla="*/ 189472 h 1136604"/>
              <a:gd name="connsiteX1" fmla="*/ 189472 w 1623795"/>
              <a:gd name="connsiteY1" fmla="*/ 0 h 1136604"/>
              <a:gd name="connsiteX2" fmla="*/ 1434323 w 1623795"/>
              <a:gd name="connsiteY2" fmla="*/ 0 h 1136604"/>
              <a:gd name="connsiteX3" fmla="*/ 1623795 w 1623795"/>
              <a:gd name="connsiteY3" fmla="*/ 189472 h 1136604"/>
              <a:gd name="connsiteX4" fmla="*/ 1623795 w 1623795"/>
              <a:gd name="connsiteY4" fmla="*/ 947132 h 1136604"/>
              <a:gd name="connsiteX5" fmla="*/ 1434323 w 1623795"/>
              <a:gd name="connsiteY5" fmla="*/ 1136604 h 1136604"/>
              <a:gd name="connsiteX6" fmla="*/ 189472 w 1623795"/>
              <a:gd name="connsiteY6" fmla="*/ 1136604 h 1136604"/>
              <a:gd name="connsiteX7" fmla="*/ 0 w 1623795"/>
              <a:gd name="connsiteY7" fmla="*/ 947132 h 1136604"/>
              <a:gd name="connsiteX8" fmla="*/ 0 w 1623795"/>
              <a:gd name="connsiteY8" fmla="*/ 189472 h 1136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3795" h="1136604">
                <a:moveTo>
                  <a:pt x="0" y="189472"/>
                </a:moveTo>
                <a:cubicBezTo>
                  <a:pt x="0" y="84830"/>
                  <a:pt x="84830" y="0"/>
                  <a:pt x="189472" y="0"/>
                </a:cubicBezTo>
                <a:lnTo>
                  <a:pt x="1434323" y="0"/>
                </a:lnTo>
                <a:cubicBezTo>
                  <a:pt x="1538965" y="0"/>
                  <a:pt x="1623795" y="84830"/>
                  <a:pt x="1623795" y="189472"/>
                </a:cubicBezTo>
                <a:lnTo>
                  <a:pt x="1623795" y="947132"/>
                </a:lnTo>
                <a:cubicBezTo>
                  <a:pt x="1623795" y="1051774"/>
                  <a:pt x="1538965" y="1136604"/>
                  <a:pt x="1434323" y="1136604"/>
                </a:cubicBezTo>
                <a:lnTo>
                  <a:pt x="189472" y="1136604"/>
                </a:lnTo>
                <a:cubicBezTo>
                  <a:pt x="84830" y="1136604"/>
                  <a:pt x="0" y="1051774"/>
                  <a:pt x="0" y="947132"/>
                </a:cubicBezTo>
                <a:lnTo>
                  <a:pt x="0" y="189472"/>
                </a:lnTo>
                <a:close/>
              </a:path>
            </a:pathLst>
          </a:custGeom>
          <a:gradFill>
            <a:gsLst>
              <a:gs pos="100000">
                <a:srgbClr val="004B7D"/>
              </a:gs>
              <a:gs pos="0">
                <a:srgbClr val="4BAF31"/>
              </a:gs>
            </a:gsLst>
            <a:lin ang="5400000" scaled="1"/>
          </a:gra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16454" tIns="116454" rIns="116454" bIns="116454" numCol="1" spcCol="1270" anchor="ctr" anchorCtr="0">
            <a:noAutofit/>
          </a:bodyPr>
          <a:lstStyle/>
          <a:p>
            <a:pPr algn="ctr" defTabSz="711200">
              <a:lnSpc>
                <a:spcPct val="90000"/>
              </a:lnSpc>
              <a:spcBef>
                <a:spcPct val="0"/>
              </a:spcBef>
              <a:spcAft>
                <a:spcPct val="35000"/>
              </a:spcAft>
            </a:pPr>
            <a:r>
              <a:rPr lang="zh-CN" altLang="en-US" sz="24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行政管理</a:t>
            </a:r>
            <a:endParaRPr lang="zh-CN" altLang="en-US" sz="24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79" name="任意多边形 78"/>
          <p:cNvSpPr/>
          <p:nvPr/>
        </p:nvSpPr>
        <p:spPr>
          <a:xfrm>
            <a:off x="5036901" y="2828889"/>
            <a:ext cx="3872131" cy="918653"/>
          </a:xfrm>
          <a:custGeom>
            <a:avLst/>
            <a:gdLst>
              <a:gd name="connsiteX0" fmla="*/ 0 w 3136377"/>
              <a:gd name="connsiteY0" fmla="*/ 0 h 918653"/>
              <a:gd name="connsiteX1" fmla="*/ 3136377 w 3136377"/>
              <a:gd name="connsiteY1" fmla="*/ 0 h 918653"/>
              <a:gd name="connsiteX2" fmla="*/ 3136377 w 3136377"/>
              <a:gd name="connsiteY2" fmla="*/ 918653 h 918653"/>
              <a:gd name="connsiteX3" fmla="*/ 0 w 3136377"/>
              <a:gd name="connsiteY3" fmla="*/ 918653 h 918653"/>
              <a:gd name="connsiteX4" fmla="*/ 0 w 3136377"/>
              <a:gd name="connsiteY4" fmla="*/ 0 h 918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6377" h="918653">
                <a:moveTo>
                  <a:pt x="0" y="0"/>
                </a:moveTo>
                <a:lnTo>
                  <a:pt x="3136377" y="0"/>
                </a:lnTo>
                <a:lnTo>
                  <a:pt x="3136377" y="918653"/>
                </a:lnTo>
                <a:lnTo>
                  <a:pt x="0" y="91865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t" anchorCtr="0">
            <a:noAutofit/>
          </a:bodyPr>
          <a:lstStyle/>
          <a:p>
            <a:pPr marL="57150" lvl="1" indent="-57150" defTabSz="444500">
              <a:lnSpc>
                <a:spcPct val="130000"/>
              </a:lnSpc>
              <a:spcBef>
                <a:spcPct val="0"/>
              </a:spcBef>
              <a:spcAft>
                <a:spcPct val="15000"/>
              </a:spcAft>
              <a:buFontTx/>
              <a:buChar char="•"/>
            </a:pPr>
            <a:r>
              <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endPar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80" name="直角上箭头 79"/>
          <p:cNvSpPr/>
          <p:nvPr/>
        </p:nvSpPr>
        <p:spPr>
          <a:xfrm rot="5400000">
            <a:off x="3994634" y="5066532"/>
            <a:ext cx="964586" cy="1098147"/>
          </a:xfrm>
          <a:prstGeom prst="bentUpArrow">
            <a:avLst>
              <a:gd name="adj1" fmla="val 32840"/>
              <a:gd name="adj2" fmla="val 25000"/>
              <a:gd name="adj3" fmla="val 35780"/>
            </a:avLst>
          </a:prstGeom>
          <a:gradFill>
            <a:gsLst>
              <a:gs pos="100000">
                <a:srgbClr val="004B7D"/>
              </a:gs>
              <a:gs pos="0">
                <a:srgbClr val="4BAF31"/>
              </a:gs>
            </a:gsLst>
            <a:lin ang="5400000" scaled="1"/>
          </a:grad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81" name="任意多边形 80"/>
          <p:cNvSpPr/>
          <p:nvPr/>
        </p:nvSpPr>
        <p:spPr>
          <a:xfrm>
            <a:off x="3739081" y="3997269"/>
            <a:ext cx="1623795" cy="1136604"/>
          </a:xfrm>
          <a:custGeom>
            <a:avLst/>
            <a:gdLst>
              <a:gd name="connsiteX0" fmla="*/ 0 w 1623795"/>
              <a:gd name="connsiteY0" fmla="*/ 189472 h 1136604"/>
              <a:gd name="connsiteX1" fmla="*/ 189472 w 1623795"/>
              <a:gd name="connsiteY1" fmla="*/ 0 h 1136604"/>
              <a:gd name="connsiteX2" fmla="*/ 1434323 w 1623795"/>
              <a:gd name="connsiteY2" fmla="*/ 0 h 1136604"/>
              <a:gd name="connsiteX3" fmla="*/ 1623795 w 1623795"/>
              <a:gd name="connsiteY3" fmla="*/ 189472 h 1136604"/>
              <a:gd name="connsiteX4" fmla="*/ 1623795 w 1623795"/>
              <a:gd name="connsiteY4" fmla="*/ 947132 h 1136604"/>
              <a:gd name="connsiteX5" fmla="*/ 1434323 w 1623795"/>
              <a:gd name="connsiteY5" fmla="*/ 1136604 h 1136604"/>
              <a:gd name="connsiteX6" fmla="*/ 189472 w 1623795"/>
              <a:gd name="connsiteY6" fmla="*/ 1136604 h 1136604"/>
              <a:gd name="connsiteX7" fmla="*/ 0 w 1623795"/>
              <a:gd name="connsiteY7" fmla="*/ 947132 h 1136604"/>
              <a:gd name="connsiteX8" fmla="*/ 0 w 1623795"/>
              <a:gd name="connsiteY8" fmla="*/ 189472 h 1136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3795" h="1136604">
                <a:moveTo>
                  <a:pt x="0" y="189472"/>
                </a:moveTo>
                <a:cubicBezTo>
                  <a:pt x="0" y="84830"/>
                  <a:pt x="84830" y="0"/>
                  <a:pt x="189472" y="0"/>
                </a:cubicBezTo>
                <a:lnTo>
                  <a:pt x="1434323" y="0"/>
                </a:lnTo>
                <a:cubicBezTo>
                  <a:pt x="1538965" y="0"/>
                  <a:pt x="1623795" y="84830"/>
                  <a:pt x="1623795" y="189472"/>
                </a:cubicBezTo>
                <a:lnTo>
                  <a:pt x="1623795" y="947132"/>
                </a:lnTo>
                <a:cubicBezTo>
                  <a:pt x="1623795" y="1051774"/>
                  <a:pt x="1538965" y="1136604"/>
                  <a:pt x="1434323" y="1136604"/>
                </a:cubicBezTo>
                <a:lnTo>
                  <a:pt x="189472" y="1136604"/>
                </a:lnTo>
                <a:cubicBezTo>
                  <a:pt x="84830" y="1136604"/>
                  <a:pt x="0" y="1051774"/>
                  <a:pt x="0" y="947132"/>
                </a:cubicBezTo>
                <a:lnTo>
                  <a:pt x="0" y="189472"/>
                </a:lnTo>
                <a:close/>
              </a:path>
            </a:pathLst>
          </a:custGeom>
          <a:gradFill>
            <a:gsLst>
              <a:gs pos="100000">
                <a:srgbClr val="004B7D"/>
              </a:gs>
              <a:gs pos="0">
                <a:srgbClr val="4BAF31"/>
              </a:gs>
            </a:gsLst>
            <a:lin ang="5400000" scaled="1"/>
          </a:gra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16454" tIns="116454" rIns="116454" bIns="116454" numCol="1" spcCol="1270" anchor="ctr" anchorCtr="0">
            <a:noAutofit/>
          </a:bodyPr>
          <a:lstStyle/>
          <a:p>
            <a:pPr algn="ctr" defTabSz="711200">
              <a:lnSpc>
                <a:spcPct val="90000"/>
              </a:lnSpc>
              <a:spcBef>
                <a:spcPct val="0"/>
              </a:spcBef>
              <a:spcAft>
                <a:spcPct val="35000"/>
              </a:spcAft>
            </a:pPr>
            <a:r>
              <a:rPr lang="zh-CN" altLang="en-US" sz="24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人力资源管理</a:t>
            </a:r>
            <a:endParaRPr lang="zh-CN" altLang="en-US" sz="24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82" name="任意多边形 81"/>
          <p:cNvSpPr/>
          <p:nvPr/>
        </p:nvSpPr>
        <p:spPr>
          <a:xfrm>
            <a:off x="6278765" y="4105670"/>
            <a:ext cx="3872131" cy="918653"/>
          </a:xfrm>
          <a:custGeom>
            <a:avLst/>
            <a:gdLst>
              <a:gd name="connsiteX0" fmla="*/ 0 w 3136377"/>
              <a:gd name="connsiteY0" fmla="*/ 0 h 918653"/>
              <a:gd name="connsiteX1" fmla="*/ 3136377 w 3136377"/>
              <a:gd name="connsiteY1" fmla="*/ 0 h 918653"/>
              <a:gd name="connsiteX2" fmla="*/ 3136377 w 3136377"/>
              <a:gd name="connsiteY2" fmla="*/ 918653 h 918653"/>
              <a:gd name="connsiteX3" fmla="*/ 0 w 3136377"/>
              <a:gd name="connsiteY3" fmla="*/ 918653 h 918653"/>
              <a:gd name="connsiteX4" fmla="*/ 0 w 3136377"/>
              <a:gd name="connsiteY4" fmla="*/ 0 h 918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6377" h="918653">
                <a:moveTo>
                  <a:pt x="0" y="0"/>
                </a:moveTo>
                <a:lnTo>
                  <a:pt x="3136377" y="0"/>
                </a:lnTo>
                <a:lnTo>
                  <a:pt x="3136377" y="918653"/>
                </a:lnTo>
                <a:lnTo>
                  <a:pt x="0" y="91865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t" anchorCtr="0">
            <a:noAutofit/>
          </a:bodyPr>
          <a:lstStyle/>
          <a:p>
            <a:pPr marL="57150" lvl="1" indent="-57150" defTabSz="444500">
              <a:lnSpc>
                <a:spcPct val="130000"/>
              </a:lnSpc>
              <a:spcBef>
                <a:spcPct val="0"/>
              </a:spcBef>
              <a:spcAft>
                <a:spcPct val="15000"/>
              </a:spcAft>
              <a:buFontTx/>
              <a:buChar char="•"/>
            </a:pPr>
            <a:r>
              <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endPar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sp>
        <p:nvSpPr>
          <p:cNvPr id="83" name="任意多边形 82"/>
          <p:cNvSpPr/>
          <p:nvPr/>
        </p:nvSpPr>
        <p:spPr>
          <a:xfrm>
            <a:off x="5036893" y="5274050"/>
            <a:ext cx="1623795" cy="1136604"/>
          </a:xfrm>
          <a:custGeom>
            <a:avLst/>
            <a:gdLst>
              <a:gd name="connsiteX0" fmla="*/ 0 w 1623795"/>
              <a:gd name="connsiteY0" fmla="*/ 189472 h 1136604"/>
              <a:gd name="connsiteX1" fmla="*/ 189472 w 1623795"/>
              <a:gd name="connsiteY1" fmla="*/ 0 h 1136604"/>
              <a:gd name="connsiteX2" fmla="*/ 1434323 w 1623795"/>
              <a:gd name="connsiteY2" fmla="*/ 0 h 1136604"/>
              <a:gd name="connsiteX3" fmla="*/ 1623795 w 1623795"/>
              <a:gd name="connsiteY3" fmla="*/ 189472 h 1136604"/>
              <a:gd name="connsiteX4" fmla="*/ 1623795 w 1623795"/>
              <a:gd name="connsiteY4" fmla="*/ 947132 h 1136604"/>
              <a:gd name="connsiteX5" fmla="*/ 1434323 w 1623795"/>
              <a:gd name="connsiteY5" fmla="*/ 1136604 h 1136604"/>
              <a:gd name="connsiteX6" fmla="*/ 189472 w 1623795"/>
              <a:gd name="connsiteY6" fmla="*/ 1136604 h 1136604"/>
              <a:gd name="connsiteX7" fmla="*/ 0 w 1623795"/>
              <a:gd name="connsiteY7" fmla="*/ 947132 h 1136604"/>
              <a:gd name="connsiteX8" fmla="*/ 0 w 1623795"/>
              <a:gd name="connsiteY8" fmla="*/ 189472 h 1136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3795" h="1136604">
                <a:moveTo>
                  <a:pt x="0" y="189472"/>
                </a:moveTo>
                <a:cubicBezTo>
                  <a:pt x="0" y="84830"/>
                  <a:pt x="84830" y="0"/>
                  <a:pt x="189472" y="0"/>
                </a:cubicBezTo>
                <a:lnTo>
                  <a:pt x="1434323" y="0"/>
                </a:lnTo>
                <a:cubicBezTo>
                  <a:pt x="1538965" y="0"/>
                  <a:pt x="1623795" y="84830"/>
                  <a:pt x="1623795" y="189472"/>
                </a:cubicBezTo>
                <a:lnTo>
                  <a:pt x="1623795" y="947132"/>
                </a:lnTo>
                <a:cubicBezTo>
                  <a:pt x="1623795" y="1051774"/>
                  <a:pt x="1538965" y="1136604"/>
                  <a:pt x="1434323" y="1136604"/>
                </a:cubicBezTo>
                <a:lnTo>
                  <a:pt x="189472" y="1136604"/>
                </a:lnTo>
                <a:cubicBezTo>
                  <a:pt x="84830" y="1136604"/>
                  <a:pt x="0" y="1051774"/>
                  <a:pt x="0" y="947132"/>
                </a:cubicBezTo>
                <a:lnTo>
                  <a:pt x="0" y="189472"/>
                </a:lnTo>
                <a:close/>
              </a:path>
            </a:pathLst>
          </a:custGeom>
          <a:gradFill>
            <a:gsLst>
              <a:gs pos="100000">
                <a:srgbClr val="004B7D"/>
              </a:gs>
              <a:gs pos="0">
                <a:srgbClr val="4BAF31"/>
              </a:gs>
            </a:gsLst>
            <a:lin ang="5400000" scaled="1"/>
          </a:gra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16454" tIns="116454" rIns="116454" bIns="116454" numCol="1" spcCol="1270" anchor="ctr" anchorCtr="0">
            <a:noAutofit/>
          </a:bodyPr>
          <a:lstStyle/>
          <a:p>
            <a:pPr algn="ctr" defTabSz="711200">
              <a:lnSpc>
                <a:spcPct val="90000"/>
              </a:lnSpc>
              <a:spcBef>
                <a:spcPct val="0"/>
              </a:spcBef>
              <a:spcAft>
                <a:spcPct val="35000"/>
              </a:spcAft>
            </a:pPr>
            <a:r>
              <a:rPr lang="zh-CN" altLang="en-US" sz="24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rPr>
              <a:t>对外事物</a:t>
            </a:r>
            <a:endParaRPr lang="zh-CN" altLang="en-US" sz="2400" b="1"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endParaRPr>
          </a:p>
        </p:txBody>
      </p:sp>
      <p:sp>
        <p:nvSpPr>
          <p:cNvPr id="84" name="任意多边形 83"/>
          <p:cNvSpPr/>
          <p:nvPr/>
        </p:nvSpPr>
        <p:spPr>
          <a:xfrm>
            <a:off x="7607077" y="5421761"/>
            <a:ext cx="3872131" cy="918653"/>
          </a:xfrm>
          <a:custGeom>
            <a:avLst/>
            <a:gdLst>
              <a:gd name="connsiteX0" fmla="*/ 0 w 3136377"/>
              <a:gd name="connsiteY0" fmla="*/ 0 h 918653"/>
              <a:gd name="connsiteX1" fmla="*/ 3136377 w 3136377"/>
              <a:gd name="connsiteY1" fmla="*/ 0 h 918653"/>
              <a:gd name="connsiteX2" fmla="*/ 3136377 w 3136377"/>
              <a:gd name="connsiteY2" fmla="*/ 918653 h 918653"/>
              <a:gd name="connsiteX3" fmla="*/ 0 w 3136377"/>
              <a:gd name="connsiteY3" fmla="*/ 918653 h 918653"/>
              <a:gd name="connsiteX4" fmla="*/ 0 w 3136377"/>
              <a:gd name="connsiteY4" fmla="*/ 0 h 918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6377" h="918653">
                <a:moveTo>
                  <a:pt x="0" y="0"/>
                </a:moveTo>
                <a:lnTo>
                  <a:pt x="3136377" y="0"/>
                </a:lnTo>
                <a:lnTo>
                  <a:pt x="3136377" y="918653"/>
                </a:lnTo>
                <a:lnTo>
                  <a:pt x="0" y="918653"/>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t" anchorCtr="0">
            <a:noAutofit/>
          </a:bodyPr>
          <a:lstStyle/>
          <a:p>
            <a:pPr marL="57150" lvl="1" indent="-57150" defTabSz="444500">
              <a:lnSpc>
                <a:spcPct val="130000"/>
              </a:lnSpc>
              <a:spcBef>
                <a:spcPct val="0"/>
              </a:spcBef>
              <a:spcAft>
                <a:spcPct val="15000"/>
              </a:spcAft>
              <a:buFontTx/>
              <a:buChar char="•"/>
            </a:pPr>
            <a:r>
              <a:rPr lang="zh-CN" altLang="en-US" sz="16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endParaRPr lang="zh-CN" altLang="en-US" sz="1600" b="1"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92740" y="233770"/>
            <a:ext cx="2388834" cy="400110"/>
            <a:chOff x="378543" y="233770"/>
            <a:chExt cx="2388834" cy="400110"/>
          </a:xfrm>
        </p:grpSpPr>
        <p:sp>
          <p:nvSpPr>
            <p:cNvPr id="19" name="文本框 15"/>
            <p:cNvSpPr txBox="1"/>
            <p:nvPr/>
          </p:nvSpPr>
          <p:spPr>
            <a:xfrm flipH="1">
              <a:off x="618454" y="233770"/>
              <a:ext cx="2148923"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基本工作情况</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20" name="组合 37"/>
            <p:cNvGrpSpPr/>
            <p:nvPr/>
          </p:nvGrpSpPr>
          <p:grpSpPr bwMode="auto">
            <a:xfrm rot="8400000">
              <a:off x="378543" y="364450"/>
              <a:ext cx="164225" cy="245348"/>
              <a:chOff x="0" y="0"/>
              <a:chExt cx="213756" cy="427512"/>
            </a:xfrm>
          </p:grpSpPr>
          <p:sp>
            <p:nvSpPr>
              <p:cNvPr id="21"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22"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ppt_x"/>
                                          </p:val>
                                        </p:tav>
                                        <p:tav tm="100000">
                                          <p:val>
                                            <p:strVal val="#ppt_x"/>
                                          </p:val>
                                        </p:tav>
                                      </p:tavLst>
                                    </p:anim>
                                    <p:anim calcmode="lin" valueType="num">
                                      <p:cBhvr additive="base">
                                        <p:cTn id="8" dur="500" fill="hold"/>
                                        <p:tgtEl>
                                          <p:spTgt spid="75"/>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6"/>
                                        </p:tgtEl>
                                        <p:attrNameLst>
                                          <p:attrName>style.visibility</p:attrName>
                                        </p:attrNameLst>
                                      </p:cBhvr>
                                      <p:to>
                                        <p:strVal val="visible"/>
                                      </p:to>
                                    </p:set>
                                    <p:anim calcmode="lin" valueType="num">
                                      <p:cBhvr additive="base">
                                        <p:cTn id="11" dur="500" fill="hold"/>
                                        <p:tgtEl>
                                          <p:spTgt spid="76"/>
                                        </p:tgtEl>
                                        <p:attrNameLst>
                                          <p:attrName>ppt_x</p:attrName>
                                        </p:attrNameLst>
                                      </p:cBhvr>
                                      <p:tavLst>
                                        <p:tav tm="0">
                                          <p:val>
                                            <p:strVal val="1+#ppt_w/2"/>
                                          </p:val>
                                        </p:tav>
                                        <p:tav tm="100000">
                                          <p:val>
                                            <p:strVal val="#ppt_x"/>
                                          </p:val>
                                        </p:tav>
                                      </p:tavLst>
                                    </p:anim>
                                    <p:anim calcmode="lin" valueType="num">
                                      <p:cBhvr additive="base">
                                        <p:cTn id="12" dur="500" fill="hold"/>
                                        <p:tgtEl>
                                          <p:spTgt spid="7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wipe(left)">
                                      <p:cBhvr>
                                        <p:cTn id="17" dur="500"/>
                                        <p:tgtEl>
                                          <p:spTgt spid="7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additive="base">
                                        <p:cTn id="22" dur="500" fill="hold"/>
                                        <p:tgtEl>
                                          <p:spTgt spid="78"/>
                                        </p:tgtEl>
                                        <p:attrNameLst>
                                          <p:attrName>ppt_x</p:attrName>
                                        </p:attrNameLst>
                                      </p:cBhvr>
                                      <p:tavLst>
                                        <p:tav tm="0">
                                          <p:val>
                                            <p:strVal val="#ppt_x"/>
                                          </p:val>
                                        </p:tav>
                                        <p:tav tm="100000">
                                          <p:val>
                                            <p:strVal val="#ppt_x"/>
                                          </p:val>
                                        </p:tav>
                                      </p:tavLst>
                                    </p:anim>
                                    <p:anim calcmode="lin" valueType="num">
                                      <p:cBhvr additive="base">
                                        <p:cTn id="23" dur="500" fill="hold"/>
                                        <p:tgtEl>
                                          <p:spTgt spid="78"/>
                                        </p:tgtEl>
                                        <p:attrNameLst>
                                          <p:attrName>ppt_y</p:attrName>
                                        </p:attrNameLst>
                                      </p:cBhvr>
                                      <p:tavLst>
                                        <p:tav tm="0">
                                          <p:val>
                                            <p:strVal val="1+#ppt_h/2"/>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79"/>
                                        </p:tgtEl>
                                        <p:attrNameLst>
                                          <p:attrName>style.visibility</p:attrName>
                                        </p:attrNameLst>
                                      </p:cBhvr>
                                      <p:to>
                                        <p:strVal val="visible"/>
                                      </p:to>
                                    </p:set>
                                    <p:anim calcmode="lin" valueType="num">
                                      <p:cBhvr additive="base">
                                        <p:cTn id="26" dur="500" fill="hold"/>
                                        <p:tgtEl>
                                          <p:spTgt spid="79"/>
                                        </p:tgtEl>
                                        <p:attrNameLst>
                                          <p:attrName>ppt_x</p:attrName>
                                        </p:attrNameLst>
                                      </p:cBhvr>
                                      <p:tavLst>
                                        <p:tav tm="0">
                                          <p:val>
                                            <p:strVal val="1+#ppt_w/2"/>
                                          </p:val>
                                        </p:tav>
                                        <p:tav tm="100000">
                                          <p:val>
                                            <p:strVal val="#ppt_x"/>
                                          </p:val>
                                        </p:tav>
                                      </p:tavLst>
                                    </p:anim>
                                    <p:anim calcmode="lin" valueType="num">
                                      <p:cBhvr additive="base">
                                        <p:cTn id="27" dur="500" fill="hold"/>
                                        <p:tgtEl>
                                          <p:spTgt spid="79"/>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wipe(left)">
                                      <p:cBhvr>
                                        <p:cTn id="32" dur="500"/>
                                        <p:tgtEl>
                                          <p:spTgt spid="77"/>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1"/>
                                        </p:tgtEl>
                                        <p:attrNameLst>
                                          <p:attrName>style.visibility</p:attrName>
                                        </p:attrNameLst>
                                      </p:cBhvr>
                                      <p:to>
                                        <p:strVal val="visible"/>
                                      </p:to>
                                    </p:set>
                                    <p:anim calcmode="lin" valueType="num">
                                      <p:cBhvr additive="base">
                                        <p:cTn id="37" dur="500" fill="hold"/>
                                        <p:tgtEl>
                                          <p:spTgt spid="81"/>
                                        </p:tgtEl>
                                        <p:attrNameLst>
                                          <p:attrName>ppt_x</p:attrName>
                                        </p:attrNameLst>
                                      </p:cBhvr>
                                      <p:tavLst>
                                        <p:tav tm="0">
                                          <p:val>
                                            <p:strVal val="#ppt_x"/>
                                          </p:val>
                                        </p:tav>
                                        <p:tav tm="100000">
                                          <p:val>
                                            <p:strVal val="#ppt_x"/>
                                          </p:val>
                                        </p:tav>
                                      </p:tavLst>
                                    </p:anim>
                                    <p:anim calcmode="lin" valueType="num">
                                      <p:cBhvr additive="base">
                                        <p:cTn id="38" dur="500" fill="hold"/>
                                        <p:tgtEl>
                                          <p:spTgt spid="81"/>
                                        </p:tgtEl>
                                        <p:attrNameLst>
                                          <p:attrName>ppt_y</p:attrName>
                                        </p:attrNameLst>
                                      </p:cBhvr>
                                      <p:tavLst>
                                        <p:tav tm="0">
                                          <p:val>
                                            <p:strVal val="1+#ppt_h/2"/>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additive="base">
                                        <p:cTn id="41" dur="500" fill="hold"/>
                                        <p:tgtEl>
                                          <p:spTgt spid="82"/>
                                        </p:tgtEl>
                                        <p:attrNameLst>
                                          <p:attrName>ppt_x</p:attrName>
                                        </p:attrNameLst>
                                      </p:cBhvr>
                                      <p:tavLst>
                                        <p:tav tm="0">
                                          <p:val>
                                            <p:strVal val="1+#ppt_w/2"/>
                                          </p:val>
                                        </p:tav>
                                        <p:tav tm="100000">
                                          <p:val>
                                            <p:strVal val="#ppt_x"/>
                                          </p:val>
                                        </p:tav>
                                      </p:tavLst>
                                    </p:anim>
                                    <p:anim calcmode="lin" valueType="num">
                                      <p:cBhvr additive="base">
                                        <p:cTn id="42" dur="5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wipe(left)">
                                      <p:cBhvr>
                                        <p:cTn id="47" dur="500"/>
                                        <p:tgtEl>
                                          <p:spTgt spid="80"/>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83"/>
                                        </p:tgtEl>
                                        <p:attrNameLst>
                                          <p:attrName>style.visibility</p:attrName>
                                        </p:attrNameLst>
                                      </p:cBhvr>
                                      <p:to>
                                        <p:strVal val="visible"/>
                                      </p:to>
                                    </p:set>
                                    <p:anim calcmode="lin" valueType="num">
                                      <p:cBhvr additive="base">
                                        <p:cTn id="52" dur="500" fill="hold"/>
                                        <p:tgtEl>
                                          <p:spTgt spid="83"/>
                                        </p:tgtEl>
                                        <p:attrNameLst>
                                          <p:attrName>ppt_x</p:attrName>
                                        </p:attrNameLst>
                                      </p:cBhvr>
                                      <p:tavLst>
                                        <p:tav tm="0">
                                          <p:val>
                                            <p:strVal val="#ppt_x"/>
                                          </p:val>
                                        </p:tav>
                                        <p:tav tm="100000">
                                          <p:val>
                                            <p:strVal val="#ppt_x"/>
                                          </p:val>
                                        </p:tav>
                                      </p:tavLst>
                                    </p:anim>
                                    <p:anim calcmode="lin" valueType="num">
                                      <p:cBhvr additive="base">
                                        <p:cTn id="53" dur="500" fill="hold"/>
                                        <p:tgtEl>
                                          <p:spTgt spid="83"/>
                                        </p:tgtEl>
                                        <p:attrNameLst>
                                          <p:attrName>ppt_y</p:attrName>
                                        </p:attrNameLst>
                                      </p:cBhvr>
                                      <p:tavLst>
                                        <p:tav tm="0">
                                          <p:val>
                                            <p:strVal val="1+#ppt_h/2"/>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p:bldP spid="78" grpId="0" animBg="1"/>
      <p:bldP spid="79" grpId="0"/>
      <p:bldP spid="81" grpId="0" animBg="1"/>
      <p:bldP spid="82" grpId="0"/>
      <p:bldP spid="83" grpId="0" animBg="1"/>
      <p:bldP spid="8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21"/>
          <p:cNvGrpSpPr/>
          <p:nvPr/>
        </p:nvGrpSpPr>
        <p:grpSpPr bwMode="auto">
          <a:xfrm>
            <a:off x="1576472" y="4526437"/>
            <a:ext cx="9477375" cy="2036762"/>
            <a:chOff x="0" y="0"/>
            <a:chExt cx="9476539" cy="2036659"/>
          </a:xfrm>
          <a:gradFill>
            <a:gsLst>
              <a:gs pos="100000">
                <a:srgbClr val="004B7D"/>
              </a:gs>
              <a:gs pos="0">
                <a:srgbClr val="4BAF31"/>
              </a:gs>
            </a:gsLst>
            <a:lin ang="5400000" scaled="1"/>
          </a:gradFill>
        </p:grpSpPr>
        <p:grpSp>
          <p:nvGrpSpPr>
            <p:cNvPr id="8" name="Group 3"/>
            <p:cNvGrpSpPr/>
            <p:nvPr/>
          </p:nvGrpSpPr>
          <p:grpSpPr bwMode="auto">
            <a:xfrm>
              <a:off x="188638" y="184673"/>
              <a:ext cx="9287901" cy="1851986"/>
              <a:chOff x="0" y="0"/>
              <a:chExt cx="7823700" cy="1560029"/>
            </a:xfrm>
            <a:grpFill/>
          </p:grpSpPr>
          <p:grpSp>
            <p:nvGrpSpPr>
              <p:cNvPr id="14" name="Group 4"/>
              <p:cNvGrpSpPr/>
              <p:nvPr/>
            </p:nvGrpSpPr>
            <p:grpSpPr bwMode="auto">
              <a:xfrm>
                <a:off x="0" y="1063641"/>
                <a:ext cx="1401958" cy="447873"/>
                <a:chOff x="0" y="0"/>
                <a:chExt cx="1182688" cy="377825"/>
              </a:xfrm>
              <a:grpFill/>
            </p:grpSpPr>
            <p:sp>
              <p:nvSpPr>
                <p:cNvPr id="26" name="Oval 11"/>
                <p:cNvSpPr>
                  <a:spLocks noChangeArrowheads="1"/>
                </p:cNvSpPr>
                <p:nvPr/>
              </p:nvSpPr>
              <p:spPr bwMode="auto">
                <a:xfrm>
                  <a:off x="514350" y="109538"/>
                  <a:ext cx="165100" cy="1651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27" name="Freeform 12"/>
                <p:cNvSpPr>
                  <a:spLocks noEditPoints="1" noChangeArrowheads="1"/>
                </p:cNvSpPr>
                <p:nvPr/>
              </p:nvSpPr>
              <p:spPr bwMode="auto">
                <a:xfrm>
                  <a:off x="409575" y="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1"/>
                    <a:gd name="T31" fmla="*/ 0 h 100"/>
                    <a:gd name="T32" fmla="*/ 101 w 101"/>
                    <a:gd name="T33" fmla="*/ 100 h 1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28" name="Oval 13"/>
                <p:cNvSpPr>
                  <a:spLocks noChangeArrowheads="1"/>
                </p:cNvSpPr>
                <p:nvPr/>
              </p:nvSpPr>
              <p:spPr bwMode="auto">
                <a:xfrm>
                  <a:off x="912813" y="109538"/>
                  <a:ext cx="165100" cy="1651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29" name="Freeform 14"/>
                <p:cNvSpPr>
                  <a:spLocks noEditPoints="1" noChangeArrowheads="1"/>
                </p:cNvSpPr>
                <p:nvPr/>
              </p:nvSpPr>
              <p:spPr bwMode="auto">
                <a:xfrm>
                  <a:off x="808038" y="0"/>
                  <a:ext cx="374650"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0"/>
                    <a:gd name="T31" fmla="*/ 0 h 100"/>
                    <a:gd name="T32" fmla="*/ 100 w 100"/>
                    <a:gd name="T33" fmla="*/ 100 h 1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0" h="100">
                      <a:moveTo>
                        <a:pt x="50" y="0"/>
                      </a:moveTo>
                      <a:cubicBezTo>
                        <a:pt x="78" y="0"/>
                        <a:pt x="100" y="23"/>
                        <a:pt x="100" y="50"/>
                      </a:cubicBezTo>
                      <a:cubicBezTo>
                        <a:pt x="100" y="78"/>
                        <a:pt x="78" y="100"/>
                        <a:pt x="50" y="100"/>
                      </a:cubicBezTo>
                      <a:cubicBezTo>
                        <a:pt x="22" y="100"/>
                        <a:pt x="0" y="78"/>
                        <a:pt x="0" y="50"/>
                      </a:cubicBezTo>
                      <a:cubicBezTo>
                        <a:pt x="0" y="23"/>
                        <a:pt x="22"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30" name="Oval 15"/>
                <p:cNvSpPr>
                  <a:spLocks noChangeArrowheads="1"/>
                </p:cNvSpPr>
                <p:nvPr/>
              </p:nvSpPr>
              <p:spPr bwMode="auto">
                <a:xfrm>
                  <a:off x="109538" y="109538"/>
                  <a:ext cx="165100" cy="1651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31" name="Freeform 16"/>
                <p:cNvSpPr>
                  <a:spLocks noEditPoints="1" noChangeArrowheads="1"/>
                </p:cNvSpPr>
                <p:nvPr/>
              </p:nvSpPr>
              <p:spPr bwMode="auto">
                <a:xfrm>
                  <a:off x="0" y="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4 w 101"/>
                    <a:gd name="T17" fmla="*/ 50 h 100"/>
                    <a:gd name="T18" fmla="*/ 51 w 101"/>
                    <a:gd name="T19" fmla="*/ 77 h 1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1"/>
                    <a:gd name="T31" fmla="*/ 0 h 100"/>
                    <a:gd name="T32" fmla="*/ 101 w 101"/>
                    <a:gd name="T33" fmla="*/ 100 h 1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4" y="35"/>
                        <a:pt x="24" y="50"/>
                      </a:cubicBezTo>
                      <a:cubicBezTo>
                        <a:pt x="24" y="65"/>
                        <a:pt x="36" y="77"/>
                        <a:pt x="51" y="7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grpSp>
          <p:grpSp>
            <p:nvGrpSpPr>
              <p:cNvPr id="15" name="Group 6"/>
              <p:cNvGrpSpPr/>
              <p:nvPr/>
            </p:nvGrpSpPr>
            <p:grpSpPr bwMode="auto">
              <a:xfrm>
                <a:off x="5578685" y="0"/>
                <a:ext cx="2245015" cy="1560029"/>
                <a:chOff x="0" y="0"/>
                <a:chExt cx="1893888" cy="1316037"/>
              </a:xfrm>
              <a:grpFill/>
            </p:grpSpPr>
            <p:sp>
              <p:nvSpPr>
                <p:cNvPr id="16" name="Freeform 5"/>
                <p:cNvSpPr>
                  <a:spLocks noEditPoints="1" noChangeArrowheads="1"/>
                </p:cNvSpPr>
                <p:nvPr/>
              </p:nvSpPr>
              <p:spPr bwMode="auto">
                <a:xfrm>
                  <a:off x="1187450" y="333375"/>
                  <a:ext cx="706438" cy="857250"/>
                </a:xfrm>
                <a:custGeom>
                  <a:avLst/>
                  <a:gdLst>
                    <a:gd name="T0" fmla="*/ 7 w 188"/>
                    <a:gd name="T1" fmla="*/ 165 h 227"/>
                    <a:gd name="T2" fmla="*/ 32 w 188"/>
                    <a:gd name="T3" fmla="*/ 134 h 227"/>
                    <a:gd name="T4" fmla="*/ 39 w 188"/>
                    <a:gd name="T5" fmla="*/ 125 h 227"/>
                    <a:gd name="T6" fmla="*/ 46 w 188"/>
                    <a:gd name="T7" fmla="*/ 15 h 227"/>
                    <a:gd name="T8" fmla="*/ 50 w 188"/>
                    <a:gd name="T9" fmla="*/ 0 h 227"/>
                    <a:gd name="T10" fmla="*/ 152 w 188"/>
                    <a:gd name="T11" fmla="*/ 5 h 227"/>
                    <a:gd name="T12" fmla="*/ 168 w 188"/>
                    <a:gd name="T13" fmla="*/ 11 h 227"/>
                    <a:gd name="T14" fmla="*/ 172 w 188"/>
                    <a:gd name="T15" fmla="*/ 24 h 227"/>
                    <a:gd name="T16" fmla="*/ 165 w 188"/>
                    <a:gd name="T17" fmla="*/ 25 h 227"/>
                    <a:gd name="T18" fmla="*/ 179 w 188"/>
                    <a:gd name="T19" fmla="*/ 84 h 227"/>
                    <a:gd name="T20" fmla="*/ 185 w 188"/>
                    <a:gd name="T21" fmla="*/ 88 h 227"/>
                    <a:gd name="T22" fmla="*/ 185 w 188"/>
                    <a:gd name="T23" fmla="*/ 134 h 227"/>
                    <a:gd name="T24" fmla="*/ 181 w 188"/>
                    <a:gd name="T25" fmla="*/ 154 h 227"/>
                    <a:gd name="T26" fmla="*/ 181 w 188"/>
                    <a:gd name="T27" fmla="*/ 159 h 227"/>
                    <a:gd name="T28" fmla="*/ 188 w 188"/>
                    <a:gd name="T29" fmla="*/ 165 h 227"/>
                    <a:gd name="T30" fmla="*/ 187 w 188"/>
                    <a:gd name="T31" fmla="*/ 191 h 227"/>
                    <a:gd name="T32" fmla="*/ 180 w 188"/>
                    <a:gd name="T33" fmla="*/ 202 h 227"/>
                    <a:gd name="T34" fmla="*/ 166 w 188"/>
                    <a:gd name="T35" fmla="*/ 202 h 227"/>
                    <a:gd name="T36" fmla="*/ 162 w 188"/>
                    <a:gd name="T37" fmla="*/ 202 h 227"/>
                    <a:gd name="T38" fmla="*/ 163 w 188"/>
                    <a:gd name="T39" fmla="*/ 221 h 227"/>
                    <a:gd name="T40" fmla="*/ 163 w 188"/>
                    <a:gd name="T41" fmla="*/ 221 h 227"/>
                    <a:gd name="T42" fmla="*/ 161 w 188"/>
                    <a:gd name="T43" fmla="*/ 225 h 227"/>
                    <a:gd name="T44" fmla="*/ 155 w 188"/>
                    <a:gd name="T45" fmla="*/ 227 h 227"/>
                    <a:gd name="T46" fmla="*/ 155 w 188"/>
                    <a:gd name="T47" fmla="*/ 227 h 227"/>
                    <a:gd name="T48" fmla="*/ 131 w 188"/>
                    <a:gd name="T49" fmla="*/ 227 h 227"/>
                    <a:gd name="T50" fmla="*/ 131 w 188"/>
                    <a:gd name="T51" fmla="*/ 227 h 227"/>
                    <a:gd name="T52" fmla="*/ 130 w 188"/>
                    <a:gd name="T53" fmla="*/ 227 h 227"/>
                    <a:gd name="T54" fmla="*/ 128 w 188"/>
                    <a:gd name="T55" fmla="*/ 225 h 227"/>
                    <a:gd name="T56" fmla="*/ 127 w 188"/>
                    <a:gd name="T57" fmla="*/ 220 h 227"/>
                    <a:gd name="T58" fmla="*/ 127 w 188"/>
                    <a:gd name="T59" fmla="*/ 219 h 227"/>
                    <a:gd name="T60" fmla="*/ 127 w 188"/>
                    <a:gd name="T61" fmla="*/ 202 h 227"/>
                    <a:gd name="T62" fmla="*/ 117 w 188"/>
                    <a:gd name="T63" fmla="*/ 202 h 227"/>
                    <a:gd name="T64" fmla="*/ 110 w 188"/>
                    <a:gd name="T65" fmla="*/ 172 h 227"/>
                    <a:gd name="T66" fmla="*/ 85 w 188"/>
                    <a:gd name="T67" fmla="*/ 146 h 227"/>
                    <a:gd name="T68" fmla="*/ 43 w 188"/>
                    <a:gd name="T69" fmla="*/ 144 h 227"/>
                    <a:gd name="T70" fmla="*/ 16 w 188"/>
                    <a:gd name="T71" fmla="*/ 170 h 227"/>
                    <a:gd name="T72" fmla="*/ 6 w 188"/>
                    <a:gd name="T73" fmla="*/ 215 h 227"/>
                    <a:gd name="T74" fmla="*/ 0 w 188"/>
                    <a:gd name="T75" fmla="*/ 215 h 227"/>
                    <a:gd name="T76" fmla="*/ 7 w 188"/>
                    <a:gd name="T77" fmla="*/ 165 h 227"/>
                    <a:gd name="T78" fmla="*/ 147 w 188"/>
                    <a:gd name="T79" fmla="*/ 15 h 227"/>
                    <a:gd name="T80" fmla="*/ 133 w 188"/>
                    <a:gd name="T81" fmla="*/ 14 h 227"/>
                    <a:gd name="T82" fmla="*/ 135 w 188"/>
                    <a:gd name="T83" fmla="*/ 112 h 227"/>
                    <a:gd name="T84" fmla="*/ 161 w 188"/>
                    <a:gd name="T85" fmla="*/ 112 h 227"/>
                    <a:gd name="T86" fmla="*/ 161 w 188"/>
                    <a:gd name="T87" fmla="*/ 80 h 227"/>
                    <a:gd name="T88" fmla="*/ 147 w 188"/>
                    <a:gd name="T89" fmla="*/ 15 h 227"/>
                    <a:gd name="T90" fmla="*/ 132 w 188"/>
                    <a:gd name="T91" fmla="*/ 219 h 227"/>
                    <a:gd name="T92" fmla="*/ 132 w 188"/>
                    <a:gd name="T93" fmla="*/ 220 h 227"/>
                    <a:gd name="T94" fmla="*/ 132 w 188"/>
                    <a:gd name="T95" fmla="*/ 222 h 227"/>
                    <a:gd name="T96" fmla="*/ 141 w 188"/>
                    <a:gd name="T97" fmla="*/ 222 h 227"/>
                    <a:gd name="T98" fmla="*/ 155 w 188"/>
                    <a:gd name="T99" fmla="*/ 222 h 227"/>
                    <a:gd name="T100" fmla="*/ 157 w 188"/>
                    <a:gd name="T101" fmla="*/ 222 h 227"/>
                    <a:gd name="T102" fmla="*/ 158 w 188"/>
                    <a:gd name="T103" fmla="*/ 221 h 227"/>
                    <a:gd name="T104" fmla="*/ 158 w 188"/>
                    <a:gd name="T105" fmla="*/ 221 h 227"/>
                    <a:gd name="T106" fmla="*/ 157 w 188"/>
                    <a:gd name="T107" fmla="*/ 202 h 227"/>
                    <a:gd name="T108" fmla="*/ 132 w 188"/>
                    <a:gd name="T109" fmla="*/ 202 h 227"/>
                    <a:gd name="T110" fmla="*/ 132 w 188"/>
                    <a:gd name="T111" fmla="*/ 219 h 227"/>
                    <a:gd name="T112" fmla="*/ 131 w 188"/>
                    <a:gd name="T113" fmla="*/ 81 h 227"/>
                    <a:gd name="T114" fmla="*/ 129 w 188"/>
                    <a:gd name="T115" fmla="*/ 15 h 227"/>
                    <a:gd name="T116" fmla="*/ 79 w 188"/>
                    <a:gd name="T117" fmla="*/ 13 h 227"/>
                    <a:gd name="T118" fmla="*/ 78 w 188"/>
                    <a:gd name="T119" fmla="*/ 65 h 227"/>
                    <a:gd name="T120" fmla="*/ 131 w 188"/>
                    <a:gd name="T121" fmla="*/ 81 h 2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8"/>
                    <a:gd name="T184" fmla="*/ 0 h 227"/>
                    <a:gd name="T185" fmla="*/ 188 w 188"/>
                    <a:gd name="T186" fmla="*/ 227 h 22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8" h="227">
                      <a:moveTo>
                        <a:pt x="7" y="165"/>
                      </a:moveTo>
                      <a:cubicBezTo>
                        <a:pt x="11" y="154"/>
                        <a:pt x="25" y="139"/>
                        <a:pt x="32" y="134"/>
                      </a:cubicBezTo>
                      <a:cubicBezTo>
                        <a:pt x="39" y="128"/>
                        <a:pt x="39" y="125"/>
                        <a:pt x="39" y="125"/>
                      </a:cubicBezTo>
                      <a:cubicBezTo>
                        <a:pt x="39" y="125"/>
                        <a:pt x="44" y="30"/>
                        <a:pt x="46" y="15"/>
                      </a:cubicBezTo>
                      <a:cubicBezTo>
                        <a:pt x="48" y="0"/>
                        <a:pt x="50" y="0"/>
                        <a:pt x="50" y="0"/>
                      </a:cubicBezTo>
                      <a:cubicBezTo>
                        <a:pt x="50" y="0"/>
                        <a:pt x="137" y="4"/>
                        <a:pt x="152" y="5"/>
                      </a:cubicBezTo>
                      <a:cubicBezTo>
                        <a:pt x="166" y="5"/>
                        <a:pt x="165" y="8"/>
                        <a:pt x="168" y="11"/>
                      </a:cubicBezTo>
                      <a:cubicBezTo>
                        <a:pt x="171" y="13"/>
                        <a:pt x="172" y="22"/>
                        <a:pt x="172" y="24"/>
                      </a:cubicBezTo>
                      <a:cubicBezTo>
                        <a:pt x="172" y="26"/>
                        <a:pt x="165" y="25"/>
                        <a:pt x="165" y="25"/>
                      </a:cubicBezTo>
                      <a:cubicBezTo>
                        <a:pt x="165" y="25"/>
                        <a:pt x="179" y="82"/>
                        <a:pt x="179" y="84"/>
                      </a:cubicBezTo>
                      <a:cubicBezTo>
                        <a:pt x="179" y="86"/>
                        <a:pt x="185" y="88"/>
                        <a:pt x="185" y="88"/>
                      </a:cubicBezTo>
                      <a:cubicBezTo>
                        <a:pt x="185" y="88"/>
                        <a:pt x="184" y="113"/>
                        <a:pt x="185" y="134"/>
                      </a:cubicBezTo>
                      <a:cubicBezTo>
                        <a:pt x="185" y="155"/>
                        <a:pt x="181" y="154"/>
                        <a:pt x="181" y="154"/>
                      </a:cubicBezTo>
                      <a:cubicBezTo>
                        <a:pt x="181" y="154"/>
                        <a:pt x="177" y="159"/>
                        <a:pt x="181" y="159"/>
                      </a:cubicBezTo>
                      <a:cubicBezTo>
                        <a:pt x="186" y="159"/>
                        <a:pt x="188" y="165"/>
                        <a:pt x="188" y="165"/>
                      </a:cubicBezTo>
                      <a:cubicBezTo>
                        <a:pt x="188" y="165"/>
                        <a:pt x="187" y="181"/>
                        <a:pt x="187" y="191"/>
                      </a:cubicBezTo>
                      <a:cubicBezTo>
                        <a:pt x="187" y="202"/>
                        <a:pt x="180" y="202"/>
                        <a:pt x="180" y="202"/>
                      </a:cubicBezTo>
                      <a:cubicBezTo>
                        <a:pt x="166" y="202"/>
                        <a:pt x="166" y="202"/>
                        <a:pt x="166" y="202"/>
                      </a:cubicBezTo>
                      <a:cubicBezTo>
                        <a:pt x="162" y="202"/>
                        <a:pt x="162" y="202"/>
                        <a:pt x="162" y="202"/>
                      </a:cubicBezTo>
                      <a:cubicBezTo>
                        <a:pt x="163" y="221"/>
                        <a:pt x="163" y="221"/>
                        <a:pt x="163" y="221"/>
                      </a:cubicBezTo>
                      <a:cubicBezTo>
                        <a:pt x="163" y="221"/>
                        <a:pt x="163" y="221"/>
                        <a:pt x="163" y="221"/>
                      </a:cubicBezTo>
                      <a:cubicBezTo>
                        <a:pt x="163" y="222"/>
                        <a:pt x="162" y="223"/>
                        <a:pt x="161" y="225"/>
                      </a:cubicBezTo>
                      <a:cubicBezTo>
                        <a:pt x="160" y="226"/>
                        <a:pt x="158" y="227"/>
                        <a:pt x="155" y="227"/>
                      </a:cubicBezTo>
                      <a:cubicBezTo>
                        <a:pt x="155" y="227"/>
                        <a:pt x="155" y="227"/>
                        <a:pt x="155" y="227"/>
                      </a:cubicBezTo>
                      <a:cubicBezTo>
                        <a:pt x="151" y="227"/>
                        <a:pt x="131" y="227"/>
                        <a:pt x="131" y="227"/>
                      </a:cubicBezTo>
                      <a:cubicBezTo>
                        <a:pt x="131" y="227"/>
                        <a:pt x="131" y="227"/>
                        <a:pt x="131" y="227"/>
                      </a:cubicBezTo>
                      <a:cubicBezTo>
                        <a:pt x="130" y="227"/>
                        <a:pt x="130" y="227"/>
                        <a:pt x="130" y="227"/>
                      </a:cubicBezTo>
                      <a:cubicBezTo>
                        <a:pt x="130" y="227"/>
                        <a:pt x="129" y="226"/>
                        <a:pt x="128" y="225"/>
                      </a:cubicBezTo>
                      <a:cubicBezTo>
                        <a:pt x="127" y="224"/>
                        <a:pt x="127" y="222"/>
                        <a:pt x="127" y="220"/>
                      </a:cubicBezTo>
                      <a:cubicBezTo>
                        <a:pt x="127" y="219"/>
                        <a:pt x="127" y="219"/>
                        <a:pt x="127" y="219"/>
                      </a:cubicBezTo>
                      <a:cubicBezTo>
                        <a:pt x="127" y="216"/>
                        <a:pt x="127" y="207"/>
                        <a:pt x="127" y="202"/>
                      </a:cubicBezTo>
                      <a:cubicBezTo>
                        <a:pt x="117" y="202"/>
                        <a:pt x="117" y="202"/>
                        <a:pt x="117" y="202"/>
                      </a:cubicBezTo>
                      <a:cubicBezTo>
                        <a:pt x="117" y="202"/>
                        <a:pt x="114" y="193"/>
                        <a:pt x="110" y="172"/>
                      </a:cubicBezTo>
                      <a:cubicBezTo>
                        <a:pt x="106" y="152"/>
                        <a:pt x="85" y="146"/>
                        <a:pt x="85" y="146"/>
                      </a:cubicBezTo>
                      <a:cubicBezTo>
                        <a:pt x="43" y="144"/>
                        <a:pt x="43" y="144"/>
                        <a:pt x="43" y="144"/>
                      </a:cubicBezTo>
                      <a:cubicBezTo>
                        <a:pt x="43" y="144"/>
                        <a:pt x="27" y="149"/>
                        <a:pt x="16" y="170"/>
                      </a:cubicBezTo>
                      <a:cubicBezTo>
                        <a:pt x="6" y="190"/>
                        <a:pt x="6" y="215"/>
                        <a:pt x="6" y="215"/>
                      </a:cubicBezTo>
                      <a:cubicBezTo>
                        <a:pt x="0" y="215"/>
                        <a:pt x="0" y="215"/>
                        <a:pt x="0" y="215"/>
                      </a:cubicBezTo>
                      <a:cubicBezTo>
                        <a:pt x="0" y="215"/>
                        <a:pt x="4" y="177"/>
                        <a:pt x="7" y="165"/>
                      </a:cubicBezTo>
                      <a:close/>
                      <a:moveTo>
                        <a:pt x="147" y="15"/>
                      </a:moveTo>
                      <a:cubicBezTo>
                        <a:pt x="133" y="14"/>
                        <a:pt x="133" y="14"/>
                        <a:pt x="133" y="14"/>
                      </a:cubicBezTo>
                      <a:cubicBezTo>
                        <a:pt x="135" y="112"/>
                        <a:pt x="135" y="112"/>
                        <a:pt x="135" y="112"/>
                      </a:cubicBezTo>
                      <a:cubicBezTo>
                        <a:pt x="161" y="112"/>
                        <a:pt x="161" y="112"/>
                        <a:pt x="161" y="112"/>
                      </a:cubicBezTo>
                      <a:cubicBezTo>
                        <a:pt x="161" y="112"/>
                        <a:pt x="161" y="90"/>
                        <a:pt x="161" y="80"/>
                      </a:cubicBezTo>
                      <a:cubicBezTo>
                        <a:pt x="161" y="69"/>
                        <a:pt x="147" y="15"/>
                        <a:pt x="147" y="15"/>
                      </a:cubicBezTo>
                      <a:close/>
                      <a:moveTo>
                        <a:pt x="132" y="219"/>
                      </a:moveTo>
                      <a:cubicBezTo>
                        <a:pt x="132" y="219"/>
                        <a:pt x="132" y="219"/>
                        <a:pt x="132" y="220"/>
                      </a:cubicBezTo>
                      <a:cubicBezTo>
                        <a:pt x="132" y="221"/>
                        <a:pt x="132" y="221"/>
                        <a:pt x="132" y="222"/>
                      </a:cubicBezTo>
                      <a:cubicBezTo>
                        <a:pt x="134" y="222"/>
                        <a:pt x="137" y="222"/>
                        <a:pt x="141" y="222"/>
                      </a:cubicBezTo>
                      <a:cubicBezTo>
                        <a:pt x="147" y="222"/>
                        <a:pt x="153" y="222"/>
                        <a:pt x="155" y="222"/>
                      </a:cubicBezTo>
                      <a:cubicBezTo>
                        <a:pt x="157" y="222"/>
                        <a:pt x="157" y="222"/>
                        <a:pt x="157" y="222"/>
                      </a:cubicBezTo>
                      <a:cubicBezTo>
                        <a:pt x="157" y="221"/>
                        <a:pt x="158" y="221"/>
                        <a:pt x="158" y="221"/>
                      </a:cubicBezTo>
                      <a:cubicBezTo>
                        <a:pt x="158" y="221"/>
                        <a:pt x="158" y="221"/>
                        <a:pt x="158" y="221"/>
                      </a:cubicBezTo>
                      <a:cubicBezTo>
                        <a:pt x="157" y="202"/>
                        <a:pt x="157" y="202"/>
                        <a:pt x="157" y="202"/>
                      </a:cubicBezTo>
                      <a:cubicBezTo>
                        <a:pt x="132" y="202"/>
                        <a:pt x="132" y="202"/>
                        <a:pt x="132" y="202"/>
                      </a:cubicBezTo>
                      <a:cubicBezTo>
                        <a:pt x="132" y="207"/>
                        <a:pt x="132" y="216"/>
                        <a:pt x="132" y="219"/>
                      </a:cubicBezTo>
                      <a:close/>
                      <a:moveTo>
                        <a:pt x="131" y="81"/>
                      </a:moveTo>
                      <a:cubicBezTo>
                        <a:pt x="129" y="15"/>
                        <a:pt x="129" y="15"/>
                        <a:pt x="129" y="15"/>
                      </a:cubicBezTo>
                      <a:cubicBezTo>
                        <a:pt x="79" y="13"/>
                        <a:pt x="79" y="13"/>
                        <a:pt x="79" y="13"/>
                      </a:cubicBezTo>
                      <a:cubicBezTo>
                        <a:pt x="78" y="65"/>
                        <a:pt x="78" y="65"/>
                        <a:pt x="78" y="65"/>
                      </a:cubicBezTo>
                      <a:lnTo>
                        <a:pt x="131" y="81"/>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17" name="Freeform 6"/>
                <p:cNvSpPr>
                  <a:spLocks noEditPoints="1" noChangeArrowheads="1"/>
                </p:cNvSpPr>
                <p:nvPr/>
              </p:nvSpPr>
              <p:spPr bwMode="auto">
                <a:xfrm>
                  <a:off x="1231900" y="938212"/>
                  <a:ext cx="376238"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0"/>
                    <a:gd name="T31" fmla="*/ 0 h 100"/>
                    <a:gd name="T32" fmla="*/ 100 w 100"/>
                    <a:gd name="T33" fmla="*/ 100 h 1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0" h="100">
                      <a:moveTo>
                        <a:pt x="50" y="0"/>
                      </a:moveTo>
                      <a:cubicBezTo>
                        <a:pt x="78" y="0"/>
                        <a:pt x="100" y="23"/>
                        <a:pt x="100" y="50"/>
                      </a:cubicBezTo>
                      <a:cubicBezTo>
                        <a:pt x="100" y="78"/>
                        <a:pt x="78" y="100"/>
                        <a:pt x="50" y="100"/>
                      </a:cubicBezTo>
                      <a:cubicBezTo>
                        <a:pt x="23" y="100"/>
                        <a:pt x="0" y="78"/>
                        <a:pt x="0" y="50"/>
                      </a:cubicBezTo>
                      <a:cubicBezTo>
                        <a:pt x="0" y="23"/>
                        <a:pt x="23"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18" name="Oval 7"/>
                <p:cNvSpPr>
                  <a:spLocks noChangeArrowheads="1"/>
                </p:cNvSpPr>
                <p:nvPr/>
              </p:nvSpPr>
              <p:spPr bwMode="auto">
                <a:xfrm>
                  <a:off x="1336675" y="1047750"/>
                  <a:ext cx="165100" cy="1651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19" name="Oval 8"/>
                <p:cNvSpPr>
                  <a:spLocks noChangeArrowheads="1"/>
                </p:cNvSpPr>
                <p:nvPr/>
              </p:nvSpPr>
              <p:spPr bwMode="auto">
                <a:xfrm>
                  <a:off x="142875" y="1047750"/>
                  <a:ext cx="160338" cy="1651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20" name="Freeform 9"/>
                <p:cNvSpPr>
                  <a:spLocks noChangeArrowheads="1"/>
                </p:cNvSpPr>
                <p:nvPr/>
              </p:nvSpPr>
              <p:spPr bwMode="auto">
                <a:xfrm>
                  <a:off x="1220787" y="306387"/>
                  <a:ext cx="123825" cy="615950"/>
                </a:xfrm>
                <a:custGeom>
                  <a:avLst/>
                  <a:gdLst>
                    <a:gd name="T0" fmla="*/ 2 w 33"/>
                    <a:gd name="T1" fmla="*/ 35 h 163"/>
                    <a:gd name="T2" fmla="*/ 4 w 33"/>
                    <a:gd name="T3" fmla="*/ 36 h 163"/>
                    <a:gd name="T4" fmla="*/ 5 w 33"/>
                    <a:gd name="T5" fmla="*/ 8 h 163"/>
                    <a:gd name="T6" fmla="*/ 15 w 33"/>
                    <a:gd name="T7" fmla="*/ 7 h 163"/>
                    <a:gd name="T8" fmla="*/ 16 w 33"/>
                    <a:gd name="T9" fmla="*/ 36 h 163"/>
                    <a:gd name="T10" fmla="*/ 19 w 33"/>
                    <a:gd name="T11" fmla="*/ 37 h 163"/>
                    <a:gd name="T12" fmla="*/ 33 w 33"/>
                    <a:gd name="T13" fmla="*/ 38 h 163"/>
                    <a:gd name="T14" fmla="*/ 27 w 33"/>
                    <a:gd name="T15" fmla="*/ 133 h 163"/>
                    <a:gd name="T16" fmla="*/ 10 w 33"/>
                    <a:gd name="T17" fmla="*/ 150 h 163"/>
                    <a:gd name="T18" fmla="*/ 0 w 33"/>
                    <a:gd name="T19" fmla="*/ 163 h 163"/>
                    <a:gd name="T20" fmla="*/ 2 w 33"/>
                    <a:gd name="T21" fmla="*/ 35 h 16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
                    <a:gd name="T34" fmla="*/ 0 h 163"/>
                    <a:gd name="T35" fmla="*/ 33 w 33"/>
                    <a:gd name="T36" fmla="*/ 163 h 16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 h="163">
                      <a:moveTo>
                        <a:pt x="2" y="35"/>
                      </a:moveTo>
                      <a:cubicBezTo>
                        <a:pt x="4" y="36"/>
                        <a:pt x="4" y="36"/>
                        <a:pt x="4" y="36"/>
                      </a:cubicBezTo>
                      <a:cubicBezTo>
                        <a:pt x="5" y="8"/>
                        <a:pt x="5" y="8"/>
                        <a:pt x="5" y="8"/>
                      </a:cubicBezTo>
                      <a:cubicBezTo>
                        <a:pt x="5" y="8"/>
                        <a:pt x="10" y="0"/>
                        <a:pt x="15" y="7"/>
                      </a:cubicBezTo>
                      <a:cubicBezTo>
                        <a:pt x="16" y="36"/>
                        <a:pt x="16" y="36"/>
                        <a:pt x="16" y="36"/>
                      </a:cubicBezTo>
                      <a:cubicBezTo>
                        <a:pt x="19" y="37"/>
                        <a:pt x="19" y="37"/>
                        <a:pt x="19" y="37"/>
                      </a:cubicBezTo>
                      <a:cubicBezTo>
                        <a:pt x="33" y="38"/>
                        <a:pt x="33" y="38"/>
                        <a:pt x="33" y="38"/>
                      </a:cubicBezTo>
                      <a:cubicBezTo>
                        <a:pt x="27" y="133"/>
                        <a:pt x="27" y="133"/>
                        <a:pt x="27" y="133"/>
                      </a:cubicBezTo>
                      <a:cubicBezTo>
                        <a:pt x="27" y="133"/>
                        <a:pt x="19" y="139"/>
                        <a:pt x="10" y="150"/>
                      </a:cubicBezTo>
                      <a:cubicBezTo>
                        <a:pt x="1" y="160"/>
                        <a:pt x="0" y="163"/>
                        <a:pt x="0" y="163"/>
                      </a:cubicBezTo>
                      <a:lnTo>
                        <a:pt x="2" y="35"/>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21" name="Freeform 10"/>
                <p:cNvSpPr>
                  <a:spLocks noEditPoints="1" noChangeArrowheads="1"/>
                </p:cNvSpPr>
                <p:nvPr/>
              </p:nvSpPr>
              <p:spPr bwMode="auto">
                <a:xfrm>
                  <a:off x="33337" y="938212"/>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3 w 101"/>
                    <a:gd name="T17" fmla="*/ 50 h 100"/>
                    <a:gd name="T18" fmla="*/ 51 w 101"/>
                    <a:gd name="T19" fmla="*/ 77 h 1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1"/>
                    <a:gd name="T31" fmla="*/ 0 h 100"/>
                    <a:gd name="T32" fmla="*/ 101 w 101"/>
                    <a:gd name="T33" fmla="*/ 100 h 1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3" y="35"/>
                        <a:pt x="23" y="50"/>
                      </a:cubicBezTo>
                      <a:cubicBezTo>
                        <a:pt x="23" y="65"/>
                        <a:pt x="36" y="77"/>
                        <a:pt x="51" y="7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22" name="Oval 17"/>
                <p:cNvSpPr>
                  <a:spLocks noChangeArrowheads="1"/>
                </p:cNvSpPr>
                <p:nvPr/>
              </p:nvSpPr>
              <p:spPr bwMode="auto">
                <a:xfrm>
                  <a:off x="544512" y="1047750"/>
                  <a:ext cx="165100" cy="1651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23" name="Freeform 18"/>
                <p:cNvSpPr>
                  <a:spLocks noEditPoints="1" noChangeArrowheads="1"/>
                </p:cNvSpPr>
                <p:nvPr/>
              </p:nvSpPr>
              <p:spPr bwMode="auto">
                <a:xfrm>
                  <a:off x="439737" y="938212"/>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1"/>
                    <a:gd name="T31" fmla="*/ 0 h 100"/>
                    <a:gd name="T32" fmla="*/ 101 w 101"/>
                    <a:gd name="T33" fmla="*/ 100 h 1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24" name="Freeform 19"/>
                <p:cNvSpPr>
                  <a:spLocks noChangeArrowheads="1"/>
                </p:cNvSpPr>
                <p:nvPr/>
              </p:nvSpPr>
              <p:spPr bwMode="auto">
                <a:xfrm>
                  <a:off x="0" y="911225"/>
                  <a:ext cx="1176338" cy="234950"/>
                </a:xfrm>
                <a:custGeom>
                  <a:avLst/>
                  <a:gdLst>
                    <a:gd name="T0" fmla="*/ 8 w 313"/>
                    <a:gd name="T1" fmla="*/ 0 h 62"/>
                    <a:gd name="T2" fmla="*/ 304 w 313"/>
                    <a:gd name="T3" fmla="*/ 0 h 62"/>
                    <a:gd name="T4" fmla="*/ 313 w 313"/>
                    <a:gd name="T5" fmla="*/ 9 h 62"/>
                    <a:gd name="T6" fmla="*/ 313 w 313"/>
                    <a:gd name="T7" fmla="*/ 54 h 62"/>
                    <a:gd name="T8" fmla="*/ 304 w 313"/>
                    <a:gd name="T9" fmla="*/ 62 h 62"/>
                    <a:gd name="T10" fmla="*/ 223 w 313"/>
                    <a:gd name="T11" fmla="*/ 62 h 62"/>
                    <a:gd name="T12" fmla="*/ 224 w 313"/>
                    <a:gd name="T13" fmla="*/ 58 h 62"/>
                    <a:gd name="T14" fmla="*/ 167 w 313"/>
                    <a:gd name="T15" fmla="*/ 2 h 62"/>
                    <a:gd name="T16" fmla="*/ 113 w 313"/>
                    <a:gd name="T17" fmla="*/ 43 h 62"/>
                    <a:gd name="T18" fmla="*/ 59 w 313"/>
                    <a:gd name="T19" fmla="*/ 2 h 62"/>
                    <a:gd name="T20" fmla="*/ 3 w 313"/>
                    <a:gd name="T21" fmla="*/ 58 h 62"/>
                    <a:gd name="T22" fmla="*/ 3 w 313"/>
                    <a:gd name="T23" fmla="*/ 60 h 62"/>
                    <a:gd name="T24" fmla="*/ 0 w 313"/>
                    <a:gd name="T25" fmla="*/ 54 h 62"/>
                    <a:gd name="T26" fmla="*/ 0 w 313"/>
                    <a:gd name="T27" fmla="*/ 9 h 62"/>
                    <a:gd name="T28" fmla="*/ 8 w 313"/>
                    <a:gd name="T29" fmla="*/ 0 h 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13"/>
                    <a:gd name="T46" fmla="*/ 0 h 62"/>
                    <a:gd name="T47" fmla="*/ 313 w 313"/>
                    <a:gd name="T48" fmla="*/ 62 h 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13" h="62">
                      <a:moveTo>
                        <a:pt x="8" y="0"/>
                      </a:moveTo>
                      <a:cubicBezTo>
                        <a:pt x="304" y="0"/>
                        <a:pt x="304" y="0"/>
                        <a:pt x="304" y="0"/>
                      </a:cubicBezTo>
                      <a:cubicBezTo>
                        <a:pt x="309" y="0"/>
                        <a:pt x="313" y="4"/>
                        <a:pt x="313" y="9"/>
                      </a:cubicBezTo>
                      <a:cubicBezTo>
                        <a:pt x="313" y="54"/>
                        <a:pt x="313" y="54"/>
                        <a:pt x="313" y="54"/>
                      </a:cubicBezTo>
                      <a:cubicBezTo>
                        <a:pt x="313" y="58"/>
                        <a:pt x="309" y="62"/>
                        <a:pt x="304" y="62"/>
                      </a:cubicBezTo>
                      <a:cubicBezTo>
                        <a:pt x="223" y="62"/>
                        <a:pt x="223" y="62"/>
                        <a:pt x="223" y="62"/>
                      </a:cubicBezTo>
                      <a:cubicBezTo>
                        <a:pt x="224" y="60"/>
                        <a:pt x="224" y="59"/>
                        <a:pt x="224" y="58"/>
                      </a:cubicBezTo>
                      <a:cubicBezTo>
                        <a:pt x="224" y="27"/>
                        <a:pt x="198" y="2"/>
                        <a:pt x="167" y="2"/>
                      </a:cubicBezTo>
                      <a:cubicBezTo>
                        <a:pt x="141" y="2"/>
                        <a:pt x="120" y="19"/>
                        <a:pt x="113" y="43"/>
                      </a:cubicBezTo>
                      <a:cubicBezTo>
                        <a:pt x="107" y="19"/>
                        <a:pt x="85" y="2"/>
                        <a:pt x="59" y="2"/>
                      </a:cubicBezTo>
                      <a:cubicBezTo>
                        <a:pt x="28" y="2"/>
                        <a:pt x="3" y="27"/>
                        <a:pt x="3" y="58"/>
                      </a:cubicBezTo>
                      <a:cubicBezTo>
                        <a:pt x="3" y="58"/>
                        <a:pt x="3" y="59"/>
                        <a:pt x="3" y="60"/>
                      </a:cubicBezTo>
                      <a:cubicBezTo>
                        <a:pt x="1" y="58"/>
                        <a:pt x="0" y="56"/>
                        <a:pt x="0" y="54"/>
                      </a:cubicBezTo>
                      <a:cubicBezTo>
                        <a:pt x="0" y="9"/>
                        <a:pt x="0" y="9"/>
                        <a:pt x="0" y="9"/>
                      </a:cubicBezTo>
                      <a:cubicBezTo>
                        <a:pt x="0" y="4"/>
                        <a:pt x="4" y="0"/>
                        <a:pt x="8"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25" name="Freeform 21"/>
                <p:cNvSpPr>
                  <a:spLocks noChangeArrowheads="1"/>
                </p:cNvSpPr>
                <p:nvPr/>
              </p:nvSpPr>
              <p:spPr bwMode="auto">
                <a:xfrm>
                  <a:off x="1317625" y="0"/>
                  <a:ext cx="290513" cy="333375"/>
                </a:xfrm>
                <a:custGeom>
                  <a:avLst/>
                  <a:gdLst>
                    <a:gd name="T0" fmla="*/ 77 w 77"/>
                    <a:gd name="T1" fmla="*/ 88 h 88"/>
                    <a:gd name="T2" fmla="*/ 34 w 77"/>
                    <a:gd name="T3" fmla="*/ 23 h 88"/>
                    <a:gd name="T4" fmla="*/ 0 w 77"/>
                    <a:gd name="T5" fmla="*/ 0 h 88"/>
                    <a:gd name="T6" fmla="*/ 12 w 77"/>
                    <a:gd name="T7" fmla="*/ 85 h 88"/>
                    <a:gd name="T8" fmla="*/ 77 w 77"/>
                    <a:gd name="T9" fmla="*/ 88 h 88"/>
                    <a:gd name="T10" fmla="*/ 0 60000 65536"/>
                    <a:gd name="T11" fmla="*/ 0 60000 65536"/>
                    <a:gd name="T12" fmla="*/ 0 60000 65536"/>
                    <a:gd name="T13" fmla="*/ 0 60000 65536"/>
                    <a:gd name="T14" fmla="*/ 0 60000 65536"/>
                    <a:gd name="T15" fmla="*/ 0 w 77"/>
                    <a:gd name="T16" fmla="*/ 0 h 88"/>
                    <a:gd name="T17" fmla="*/ 77 w 77"/>
                    <a:gd name="T18" fmla="*/ 88 h 88"/>
                  </a:gdLst>
                  <a:ahLst/>
                  <a:cxnLst>
                    <a:cxn ang="T10">
                      <a:pos x="T0" y="T1"/>
                    </a:cxn>
                    <a:cxn ang="T11">
                      <a:pos x="T2" y="T3"/>
                    </a:cxn>
                    <a:cxn ang="T12">
                      <a:pos x="T4" y="T5"/>
                    </a:cxn>
                    <a:cxn ang="T13">
                      <a:pos x="T6" y="T7"/>
                    </a:cxn>
                    <a:cxn ang="T14">
                      <a:pos x="T8" y="T9"/>
                    </a:cxn>
                  </a:cxnLst>
                  <a:rect l="T15" t="T16" r="T17" b="T18"/>
                  <a:pathLst>
                    <a:path w="77" h="88">
                      <a:moveTo>
                        <a:pt x="77" y="88"/>
                      </a:moveTo>
                      <a:cubicBezTo>
                        <a:pt x="77" y="88"/>
                        <a:pt x="49" y="40"/>
                        <a:pt x="34" y="23"/>
                      </a:cubicBezTo>
                      <a:cubicBezTo>
                        <a:pt x="20" y="7"/>
                        <a:pt x="0" y="0"/>
                        <a:pt x="0" y="0"/>
                      </a:cubicBezTo>
                      <a:cubicBezTo>
                        <a:pt x="12" y="85"/>
                        <a:pt x="12" y="85"/>
                        <a:pt x="12" y="85"/>
                      </a:cubicBezTo>
                      <a:lnTo>
                        <a:pt x="77" y="88"/>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grpSp>
        </p:grpSp>
        <p:grpSp>
          <p:nvGrpSpPr>
            <p:cNvPr id="9" name="组合 1"/>
            <p:cNvGrpSpPr/>
            <p:nvPr/>
          </p:nvGrpSpPr>
          <p:grpSpPr bwMode="auto">
            <a:xfrm>
              <a:off x="0" y="0"/>
              <a:ext cx="8187906" cy="1411187"/>
              <a:chOff x="0" y="0"/>
              <a:chExt cx="8187906" cy="1411187"/>
            </a:xfrm>
            <a:grpFill/>
          </p:grpSpPr>
          <p:sp>
            <p:nvSpPr>
              <p:cNvPr id="10" name="Rectangle 28"/>
              <p:cNvSpPr>
                <a:spLocks noChangeArrowheads="1"/>
              </p:cNvSpPr>
              <p:nvPr/>
            </p:nvSpPr>
            <p:spPr bwMode="auto">
              <a:xfrm flipH="1">
                <a:off x="0" y="0"/>
                <a:ext cx="2948035" cy="1411187"/>
              </a:xfrm>
              <a:prstGeom prst="rect">
                <a:avLst/>
              </a:prstGeom>
              <a:grpFill/>
              <a:ln w="19050" cap="flat" cmpd="sng">
                <a:solidFill>
                  <a:schemeClr val="bg1"/>
                </a:solidFill>
                <a:bevel/>
              </a:ln>
            </p:spPr>
            <p:txBody>
              <a:bodyPr anchor="ctr"/>
              <a:lstStyle/>
              <a:p>
                <a:pPr algn="ctr"/>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11" name="Rectangle 29"/>
              <p:cNvSpPr>
                <a:spLocks noChangeArrowheads="1"/>
              </p:cNvSpPr>
              <p:nvPr/>
            </p:nvSpPr>
            <p:spPr bwMode="auto">
              <a:xfrm flipH="1">
                <a:off x="2948031" y="0"/>
                <a:ext cx="1823424" cy="1411187"/>
              </a:xfrm>
              <a:prstGeom prst="rect">
                <a:avLst/>
              </a:prstGeom>
              <a:grpFill/>
              <a:ln w="19050" cap="flat" cmpd="sng">
                <a:solidFill>
                  <a:schemeClr val="bg1"/>
                </a:solidFill>
                <a:bevel/>
              </a:ln>
            </p:spPr>
            <p:txBody>
              <a:bodyPr anchor="ctr"/>
              <a:lstStyle/>
              <a:p>
                <a:pPr algn="ctr"/>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12" name="Rectangle 30"/>
              <p:cNvSpPr>
                <a:spLocks noChangeArrowheads="1"/>
              </p:cNvSpPr>
              <p:nvPr/>
            </p:nvSpPr>
            <p:spPr bwMode="auto">
              <a:xfrm flipH="1">
                <a:off x="4771458" y="0"/>
                <a:ext cx="2348616" cy="1411187"/>
              </a:xfrm>
              <a:prstGeom prst="rect">
                <a:avLst/>
              </a:prstGeom>
              <a:grpFill/>
              <a:ln w="19050" cap="flat" cmpd="sng">
                <a:solidFill>
                  <a:schemeClr val="bg1"/>
                </a:solidFill>
                <a:bevel/>
              </a:ln>
            </p:spPr>
            <p:txBody>
              <a:bodyPr anchor="ctr"/>
              <a:lstStyle/>
              <a:p>
                <a:pPr algn="ctr"/>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sp>
            <p:nvSpPr>
              <p:cNvPr id="13" name="Rectangle 31"/>
              <p:cNvSpPr>
                <a:spLocks noChangeArrowheads="1"/>
              </p:cNvSpPr>
              <p:nvPr/>
            </p:nvSpPr>
            <p:spPr bwMode="auto">
              <a:xfrm flipH="1">
                <a:off x="7120076" y="0"/>
                <a:ext cx="1067830" cy="1411187"/>
              </a:xfrm>
              <a:prstGeom prst="rect">
                <a:avLst/>
              </a:prstGeom>
              <a:grpFill/>
              <a:ln w="19050" cap="flat" cmpd="sng">
                <a:solidFill>
                  <a:schemeClr val="bg1"/>
                </a:solidFill>
                <a:bevel/>
              </a:ln>
            </p:spPr>
            <p:txBody>
              <a:bodyPr anchor="ctr"/>
              <a:lstStyle/>
              <a:p>
                <a:pPr algn="ctr"/>
                <a:endParaRPr lang="zh-CN" altLang="zh-CN" sz="3200">
                  <a:gradFill>
                    <a:gsLst>
                      <a:gs pos="0">
                        <a:prstClr val="white"/>
                      </a:gs>
                      <a:gs pos="100000">
                        <a:prstClr val="white"/>
                      </a:gs>
                    </a:gsLst>
                    <a:lin ang="5400000" scaled="1"/>
                  </a:gradFill>
                  <a:cs typeface="Calibri" panose="020F0502020204030204" pitchFamily="34" charset="0"/>
                  <a:sym typeface="Calibri" panose="020F0502020204030204" pitchFamily="34" charset="0"/>
                </a:endParaRPr>
              </a:p>
            </p:txBody>
          </p:sp>
        </p:grpSp>
      </p:grpSp>
      <p:sp>
        <p:nvSpPr>
          <p:cNvPr id="32" name="矩形 41"/>
          <p:cNvSpPr>
            <a:spLocks noChangeArrowheads="1"/>
          </p:cNvSpPr>
          <p:nvPr/>
        </p:nvSpPr>
        <p:spPr bwMode="auto">
          <a:xfrm>
            <a:off x="1476460" y="1838799"/>
            <a:ext cx="9593262" cy="65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1" tIns="45716" rIns="91431" bIns="45716">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130000"/>
              </a:lnSpc>
            </a:pPr>
            <a:r>
              <a:rPr lang="zh-CN" altLang="en-US" sz="1400"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在此录入上述图表的综合描述说明，在此录入上述图表的综合描述说明。在此录入上述图表的综合描述说明，在此录入上述图表的描述说明，在此录入上述图表的综合描述</a:t>
            </a:r>
            <a:r>
              <a:rPr lang="zh-CN" altLang="en-US" sz="1400" dirty="0" smtClean="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sym typeface="方正兰亭黑_GBK" panose="02000000000000000000" pitchFamily="2" charset="-122"/>
              </a:rPr>
              <a:t>说</a:t>
            </a:r>
            <a:endParaRPr lang="zh-CN" altLang="en-US" dirty="0">
              <a:gradFill>
                <a:gsLst>
                  <a:gs pos="0">
                    <a:prstClr val="black">
                      <a:lumMod val="95000"/>
                      <a:lumOff val="5000"/>
                    </a:prstClr>
                  </a:gs>
                  <a:gs pos="100000">
                    <a:prstClr val="black">
                      <a:lumMod val="95000"/>
                      <a:lumOff val="5000"/>
                    </a:prstClr>
                  </a:gs>
                </a:gsLst>
                <a:lin ang="5400000" scaled="1"/>
              </a:gradFill>
              <a:latin typeface="微软雅黑" panose="020B0503020204020204" pitchFamily="34" charset="-122"/>
              <a:ea typeface="微软雅黑" panose="020B0503020204020204" pitchFamily="34" charset="-122"/>
            </a:endParaRPr>
          </a:p>
        </p:txBody>
      </p:sp>
      <p:cxnSp>
        <p:nvCxnSpPr>
          <p:cNvPr id="33" name="肘形连接符 59"/>
          <p:cNvCxnSpPr>
            <a:cxnSpLocks noChangeShapeType="1"/>
            <a:stCxn id="10" idx="0"/>
            <a:endCxn id="44" idx="2"/>
          </p:cNvCxnSpPr>
          <p:nvPr/>
        </p:nvCxnSpPr>
        <p:spPr bwMode="auto">
          <a:xfrm rot="16200000" flipV="1">
            <a:off x="2650416" y="4125593"/>
            <a:ext cx="336550" cy="461962"/>
          </a:xfrm>
          <a:prstGeom prst="bentConnector3">
            <a:avLst>
              <a:gd name="adj1" fmla="val 50000"/>
            </a:avLst>
          </a:prstGeom>
          <a:noFill/>
          <a:ln w="12700" cap="flat" cmpd="sng">
            <a:solidFill>
              <a:srgbClr val="595959"/>
            </a:solidFill>
            <a:bevel/>
            <a:tailEnd type="oval" w="lg" len="lg"/>
          </a:ln>
          <a:extLst>
            <a:ext uri="{909E8E84-426E-40DD-AFC4-6F175D3DCCD1}">
              <a14:hiddenFill xmlns:a14="http://schemas.microsoft.com/office/drawing/2010/main">
                <a:noFill/>
              </a14:hiddenFill>
            </a:ext>
          </a:extLst>
        </p:spPr>
      </p:cxnSp>
      <p:cxnSp>
        <p:nvCxnSpPr>
          <p:cNvPr id="34" name="肘形连接符 61"/>
          <p:cNvCxnSpPr>
            <a:cxnSpLocks noChangeShapeType="1"/>
            <a:stCxn id="11" idx="0"/>
            <a:endCxn id="43" idx="2"/>
          </p:cNvCxnSpPr>
          <p:nvPr/>
        </p:nvCxnSpPr>
        <p:spPr bwMode="auto">
          <a:xfrm rot="16200000" flipV="1">
            <a:off x="5077704" y="4168455"/>
            <a:ext cx="336550" cy="379413"/>
          </a:xfrm>
          <a:prstGeom prst="bentConnector3">
            <a:avLst>
              <a:gd name="adj1" fmla="val 50000"/>
            </a:avLst>
          </a:prstGeom>
          <a:noFill/>
          <a:ln w="12700" cap="flat" cmpd="sng">
            <a:solidFill>
              <a:srgbClr val="595959"/>
            </a:solidFill>
            <a:bevel/>
            <a:tailEnd type="oval" w="lg" len="lg"/>
          </a:ln>
          <a:extLst>
            <a:ext uri="{909E8E84-426E-40DD-AFC4-6F175D3DCCD1}">
              <a14:hiddenFill xmlns:a14="http://schemas.microsoft.com/office/drawing/2010/main">
                <a:noFill/>
              </a14:hiddenFill>
            </a:ext>
          </a:extLst>
        </p:spPr>
      </p:cxnSp>
      <p:cxnSp>
        <p:nvCxnSpPr>
          <p:cNvPr id="35" name="肘形连接符 65"/>
          <p:cNvCxnSpPr>
            <a:cxnSpLocks noChangeShapeType="1"/>
            <a:stCxn id="13" idx="0"/>
            <a:endCxn id="41" idx="2"/>
          </p:cNvCxnSpPr>
          <p:nvPr/>
        </p:nvCxnSpPr>
        <p:spPr bwMode="auto">
          <a:xfrm rot="5400000" flipH="1" flipV="1">
            <a:off x="9443329" y="3976368"/>
            <a:ext cx="336550" cy="763587"/>
          </a:xfrm>
          <a:prstGeom prst="bentConnector3">
            <a:avLst>
              <a:gd name="adj1" fmla="val 50000"/>
            </a:avLst>
          </a:prstGeom>
          <a:noFill/>
          <a:ln w="12700" cap="flat" cmpd="sng">
            <a:solidFill>
              <a:srgbClr val="595959"/>
            </a:solidFill>
            <a:bevel/>
            <a:tailEnd type="oval" w="lg" len="lg"/>
          </a:ln>
          <a:extLst>
            <a:ext uri="{909E8E84-426E-40DD-AFC4-6F175D3DCCD1}">
              <a14:hiddenFill xmlns:a14="http://schemas.microsoft.com/office/drawing/2010/main">
                <a:noFill/>
              </a14:hiddenFill>
            </a:ext>
          </a:extLst>
        </p:spPr>
      </p:cxnSp>
      <p:sp>
        <p:nvSpPr>
          <p:cNvPr id="36" name="文本框 72"/>
          <p:cNvSpPr>
            <a:spLocks noChangeArrowheads="1"/>
          </p:cNvSpPr>
          <p:nvPr/>
        </p:nvSpPr>
        <p:spPr bwMode="auto">
          <a:xfrm>
            <a:off x="2325455" y="5001099"/>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销售部门</a:t>
            </a:r>
            <a:endParaRPr lang="zh-CN" altLang="en-US" sz="24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7" name="文本框 73"/>
          <p:cNvSpPr>
            <a:spLocks noChangeArrowheads="1"/>
          </p:cNvSpPr>
          <p:nvPr/>
        </p:nvSpPr>
        <p:spPr bwMode="auto">
          <a:xfrm>
            <a:off x="5035635" y="5001099"/>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后勤</a:t>
            </a:r>
            <a:endParaRPr lang="zh-CN" altLang="en-US" sz="24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8" name="文本框 74"/>
          <p:cNvSpPr>
            <a:spLocks noChangeArrowheads="1"/>
          </p:cNvSpPr>
          <p:nvPr/>
        </p:nvSpPr>
        <p:spPr bwMode="auto">
          <a:xfrm>
            <a:off x="7040538" y="5001099"/>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办公室</a:t>
            </a:r>
            <a:endParaRPr lang="zh-CN" altLang="en-US" sz="24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9" name="文本框 76"/>
          <p:cNvSpPr>
            <a:spLocks noChangeArrowheads="1"/>
          </p:cNvSpPr>
          <p:nvPr/>
        </p:nvSpPr>
        <p:spPr bwMode="auto">
          <a:xfrm>
            <a:off x="8829760" y="5001099"/>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rPr>
              <a:t>生产</a:t>
            </a:r>
            <a:endParaRPr lang="zh-CN" altLang="en-US" sz="2400" dirty="0">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40" name="直接连接符 86"/>
          <p:cNvCxnSpPr>
            <a:cxnSpLocks noChangeShapeType="1"/>
            <a:stCxn id="12" idx="0"/>
            <a:endCxn id="42" idx="2"/>
          </p:cNvCxnSpPr>
          <p:nvPr/>
        </p:nvCxnSpPr>
        <p:spPr bwMode="auto">
          <a:xfrm flipV="1">
            <a:off x="7521660" y="4189887"/>
            <a:ext cx="3175" cy="336550"/>
          </a:xfrm>
          <a:prstGeom prst="line">
            <a:avLst/>
          </a:prstGeom>
          <a:noFill/>
          <a:ln w="12700" cap="flat" cmpd="sng">
            <a:solidFill>
              <a:srgbClr val="595959"/>
            </a:solidFill>
            <a:bevel/>
            <a:tailEnd type="oval" w="lg" len="lg"/>
          </a:ln>
          <a:extLst>
            <a:ext uri="{909E8E84-426E-40DD-AFC4-6F175D3DCCD1}">
              <a14:hiddenFill xmlns:a14="http://schemas.microsoft.com/office/drawing/2010/main">
                <a:noFill/>
              </a14:hiddenFill>
            </a:ext>
          </a:extLst>
        </p:spPr>
      </p:cxnSp>
      <p:sp>
        <p:nvSpPr>
          <p:cNvPr id="41" name="矩形 51"/>
          <p:cNvSpPr>
            <a:spLocks noChangeArrowheads="1"/>
          </p:cNvSpPr>
          <p:nvPr/>
        </p:nvSpPr>
        <p:spPr bwMode="auto">
          <a:xfrm>
            <a:off x="8982160" y="2578574"/>
            <a:ext cx="2022475" cy="1609725"/>
          </a:xfrm>
          <a:prstGeom prst="rect">
            <a:avLst/>
          </a:prstGeom>
          <a:blipFill dpi="0" rotWithShape="1">
            <a:blip r:embed="rId1" cstate="screen"/>
            <a:srcRect/>
            <a:stretch>
              <a:fillRect/>
            </a:stretch>
          </a:blipFill>
          <a:ln w="19050" cap="flat" cmpd="sng">
            <a:solidFill>
              <a:schemeClr val="bg1"/>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2" name="矩形 52"/>
          <p:cNvSpPr>
            <a:spLocks noChangeArrowheads="1"/>
          </p:cNvSpPr>
          <p:nvPr/>
        </p:nvSpPr>
        <p:spPr bwMode="auto">
          <a:xfrm>
            <a:off x="6513597" y="2578574"/>
            <a:ext cx="2022475" cy="1609725"/>
          </a:xfrm>
          <a:prstGeom prst="rect">
            <a:avLst/>
          </a:prstGeom>
          <a:blipFill dpi="0" rotWithShape="1">
            <a:blip r:embed="rId2" cstate="screen"/>
            <a:srcRect/>
            <a:stretch>
              <a:fillRect/>
            </a:stretch>
          </a:blipFill>
          <a:ln w="19050" cap="flat" cmpd="sng">
            <a:solidFill>
              <a:schemeClr val="bg1"/>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3" name="矩形 53"/>
          <p:cNvSpPr>
            <a:spLocks noChangeArrowheads="1"/>
          </p:cNvSpPr>
          <p:nvPr/>
        </p:nvSpPr>
        <p:spPr bwMode="auto">
          <a:xfrm>
            <a:off x="4045035" y="2578574"/>
            <a:ext cx="2022475" cy="1609725"/>
          </a:xfrm>
          <a:prstGeom prst="rect">
            <a:avLst/>
          </a:prstGeom>
          <a:blipFill dpi="0" rotWithShape="1">
            <a:blip r:embed="rId3" cstate="screen"/>
            <a:srcRect/>
            <a:stretch>
              <a:fillRect/>
            </a:stretch>
          </a:blipFill>
          <a:ln w="19050" cap="flat" cmpd="sng">
            <a:solidFill>
              <a:schemeClr val="bg1"/>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4" name="矩形 54"/>
          <p:cNvSpPr>
            <a:spLocks noChangeArrowheads="1"/>
          </p:cNvSpPr>
          <p:nvPr/>
        </p:nvSpPr>
        <p:spPr bwMode="auto">
          <a:xfrm>
            <a:off x="1576472" y="2578574"/>
            <a:ext cx="2022475" cy="1609725"/>
          </a:xfrm>
          <a:prstGeom prst="rect">
            <a:avLst/>
          </a:prstGeom>
          <a:blipFill dpi="0" rotWithShape="1">
            <a:blip r:embed="rId4" cstate="screen"/>
            <a:srcRect/>
            <a:stretch>
              <a:fillRect/>
            </a:stretch>
          </a:blipFill>
          <a:ln w="19050" cap="flat" cmpd="sng">
            <a:solidFill>
              <a:schemeClr val="bg1"/>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5" name="组合 44"/>
          <p:cNvGrpSpPr/>
          <p:nvPr/>
        </p:nvGrpSpPr>
        <p:grpSpPr>
          <a:xfrm>
            <a:off x="492740" y="233770"/>
            <a:ext cx="2388834" cy="400110"/>
            <a:chOff x="378543" y="233770"/>
            <a:chExt cx="2388834" cy="400110"/>
          </a:xfrm>
        </p:grpSpPr>
        <p:sp>
          <p:nvSpPr>
            <p:cNvPr id="46" name="文本框 15"/>
            <p:cNvSpPr txBox="1"/>
            <p:nvPr/>
          </p:nvSpPr>
          <p:spPr>
            <a:xfrm flipH="1">
              <a:off x="618454" y="233770"/>
              <a:ext cx="2148923" cy="400110"/>
            </a:xfrm>
            <a:prstGeom prst="rect">
              <a:avLst/>
            </a:prstGeom>
            <a:noFill/>
          </p:spPr>
          <p:txBody>
            <a:bodyPr wrap="square" lIns="91440" tIns="45720" rIns="91440" bIns="45720" rtlCol="0">
              <a:spAutoFit/>
            </a:bodyPr>
            <a:lstStyle/>
            <a:p>
              <a:r>
                <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rPr>
                <a:t>部门活动情况</a:t>
              </a:r>
              <a:endParaRPr lang="zh-CN" altLang="en-US" sz="2000" dirty="0">
                <a:gradFill>
                  <a:gsLst>
                    <a:gs pos="0">
                      <a:srgbClr val="004B7D"/>
                    </a:gs>
                    <a:gs pos="100000">
                      <a:srgbClr val="004B7D"/>
                    </a:gs>
                  </a:gsLst>
                  <a:lin ang="0" scaled="0"/>
                </a:gradFill>
                <a:latin typeface="微软雅黑" panose="020B0503020204020204" pitchFamily="34" charset="-122"/>
                <a:ea typeface="微软雅黑" panose="020B0503020204020204" pitchFamily="34" charset="-122"/>
              </a:endParaRPr>
            </a:p>
          </p:txBody>
        </p:sp>
        <p:grpSp>
          <p:nvGrpSpPr>
            <p:cNvPr id="47" name="组合 37"/>
            <p:cNvGrpSpPr/>
            <p:nvPr/>
          </p:nvGrpSpPr>
          <p:grpSpPr bwMode="auto">
            <a:xfrm rot="8400000">
              <a:off x="378543" y="364450"/>
              <a:ext cx="164225" cy="245348"/>
              <a:chOff x="0" y="0"/>
              <a:chExt cx="213756" cy="427512"/>
            </a:xfrm>
          </p:grpSpPr>
          <p:sp>
            <p:nvSpPr>
              <p:cNvPr id="48" name="直接连接符 38"/>
              <p:cNvSpPr>
                <a:spLocks noChangeShapeType="1"/>
              </p:cNvSpPr>
              <p:nvPr/>
            </p:nvSpPr>
            <p:spPr bwMode="auto">
              <a:xfrm>
                <a:off x="0" y="0"/>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49" name="直接连接符 39"/>
              <p:cNvSpPr>
                <a:spLocks noChangeShapeType="1"/>
              </p:cNvSpPr>
              <p:nvPr/>
            </p:nvSpPr>
            <p:spPr bwMode="auto">
              <a:xfrm flipH="1">
                <a:off x="0" y="213756"/>
                <a:ext cx="213756" cy="213756"/>
              </a:xfrm>
              <a:prstGeom prst="line">
                <a:avLst/>
              </a:prstGeom>
              <a:noFill/>
              <a:ln w="19050" cap="flat" cmpd="sng">
                <a:solidFill>
                  <a:srgbClr val="004B7D"/>
                </a:solidFill>
                <a:bevel/>
                <a:headEnd type="oval" w="med" len="med"/>
                <a:tailEnd type="oval" w="lg" len="lg"/>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p:cBhvr>
                                        <p:cTn id="7" dur="500"/>
                                        <p:tgtEl>
                                          <p:spTgt spid="3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250" fill="hold"/>
                                        <p:tgtEl>
                                          <p:spTgt spid="7"/>
                                        </p:tgtEl>
                                        <p:attrNameLst>
                                          <p:attrName>ppt_x</p:attrName>
                                        </p:attrNameLst>
                                      </p:cBhvr>
                                      <p:tavLst>
                                        <p:tav tm="0">
                                          <p:val>
                                            <p:strVal val="0-#ppt_w/2"/>
                                          </p:val>
                                        </p:tav>
                                        <p:tav tm="100000">
                                          <p:val>
                                            <p:strVal val="#ppt_x"/>
                                          </p:val>
                                        </p:tav>
                                      </p:tavLst>
                                    </p:anim>
                                    <p:anim calcmode="lin" valueType="num">
                                      <p:cBhvr>
                                        <p:cTn id="12" dur="125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p:cBhvr>
                                        <p:cTn id="16" dur="500"/>
                                        <p:tgtEl>
                                          <p:spTgt spid="39"/>
                                        </p:tgtEl>
                                      </p:cBhvr>
                                    </p:animEffect>
                                  </p:childTnLst>
                                </p:cTn>
                              </p:par>
                            </p:childTnLst>
                          </p:cTn>
                        </p:par>
                        <p:par>
                          <p:cTn id="17" fill="hold">
                            <p:stCondLst>
                              <p:cond delay="2500"/>
                            </p:stCondLst>
                            <p:childTnLst>
                              <p:par>
                                <p:cTn id="18" presetID="22" presetClass="entr" presetSubtype="4"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p:cBhvr>
                                        <p:cTn id="20" dur="500"/>
                                        <p:tgtEl>
                                          <p:spTgt spid="35"/>
                                        </p:tgtEl>
                                      </p:cBhvr>
                                    </p:animEffect>
                                  </p:childTnLst>
                                </p:cTn>
                              </p:par>
                            </p:childTnLst>
                          </p:cTn>
                        </p:par>
                        <p:par>
                          <p:cTn id="21" fill="hold">
                            <p:stCondLst>
                              <p:cond delay="3000"/>
                            </p:stCondLst>
                            <p:childTnLst>
                              <p:par>
                                <p:cTn id="22" presetID="9"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p:cBhvr>
                                        <p:cTn id="24" dur="500"/>
                                        <p:tgtEl>
                                          <p:spTgt spid="41"/>
                                        </p:tgtEl>
                                      </p:cBhvr>
                                    </p:animEffect>
                                  </p:childTnLst>
                                </p:cTn>
                              </p:par>
                            </p:childTnLst>
                          </p:cTn>
                        </p:par>
                        <p:par>
                          <p:cTn id="25" fill="hold">
                            <p:stCondLst>
                              <p:cond delay="3500"/>
                            </p:stCondLst>
                            <p:childTnLst>
                              <p:par>
                                <p:cTn id="26" presetID="10" presetClass="entr" presetSubtype="0"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p:cBhvr>
                                        <p:cTn id="28" dur="500"/>
                                        <p:tgtEl>
                                          <p:spTgt spid="38"/>
                                        </p:tgtEl>
                                      </p:cBhvr>
                                    </p:animEffect>
                                  </p:childTnLst>
                                </p:cTn>
                              </p:par>
                            </p:childTnLst>
                          </p:cTn>
                        </p:par>
                        <p:par>
                          <p:cTn id="29" fill="hold">
                            <p:stCondLst>
                              <p:cond delay="4000"/>
                            </p:stCondLst>
                            <p:childTnLst>
                              <p:par>
                                <p:cTn id="30" presetID="22" presetClass="entr" presetSubtype="4"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p:cBhvr>
                                        <p:cTn id="32" dur="500"/>
                                        <p:tgtEl>
                                          <p:spTgt spid="40"/>
                                        </p:tgtEl>
                                      </p:cBhvr>
                                    </p:animEffect>
                                  </p:childTnLst>
                                </p:cTn>
                              </p:par>
                            </p:childTnLst>
                          </p:cTn>
                        </p:par>
                        <p:par>
                          <p:cTn id="33" fill="hold">
                            <p:stCondLst>
                              <p:cond delay="4500"/>
                            </p:stCondLst>
                            <p:childTnLst>
                              <p:par>
                                <p:cTn id="34" presetID="9" presetClass="entr" presetSubtype="0"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p:cBhvr>
                                        <p:cTn id="36" dur="500"/>
                                        <p:tgtEl>
                                          <p:spTgt spid="42"/>
                                        </p:tgtEl>
                                      </p:cBhvr>
                                    </p:animEffect>
                                  </p:childTnLst>
                                </p:cTn>
                              </p:par>
                            </p:childTnLst>
                          </p:cTn>
                        </p:par>
                        <p:par>
                          <p:cTn id="37" fill="hold">
                            <p:stCondLst>
                              <p:cond delay="5000"/>
                            </p:stCondLst>
                            <p:childTnLst>
                              <p:par>
                                <p:cTn id="38" presetID="10" presetClass="entr" presetSubtype="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p:cBhvr>
                                        <p:cTn id="40" dur="500"/>
                                        <p:tgtEl>
                                          <p:spTgt spid="37"/>
                                        </p:tgtEl>
                                      </p:cBhvr>
                                    </p:animEffect>
                                  </p:childTnLst>
                                </p:cTn>
                              </p:par>
                            </p:childTnLst>
                          </p:cTn>
                        </p:par>
                        <p:par>
                          <p:cTn id="41" fill="hold">
                            <p:stCondLst>
                              <p:cond delay="5500"/>
                            </p:stCondLst>
                            <p:childTnLst>
                              <p:par>
                                <p:cTn id="42" presetID="22" presetClass="entr" presetSubtype="4"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p:cBhvr>
                                        <p:cTn id="44" dur="500"/>
                                        <p:tgtEl>
                                          <p:spTgt spid="34"/>
                                        </p:tgtEl>
                                      </p:cBhvr>
                                    </p:animEffect>
                                  </p:childTnLst>
                                </p:cTn>
                              </p:par>
                            </p:childTnLst>
                          </p:cTn>
                        </p:par>
                        <p:par>
                          <p:cTn id="45" fill="hold">
                            <p:stCondLst>
                              <p:cond delay="6000"/>
                            </p:stCondLst>
                            <p:childTnLst>
                              <p:par>
                                <p:cTn id="46" presetID="9" presetClass="entr" presetSubtype="0"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p:cBhvr>
                                        <p:cTn id="48" dur="500"/>
                                        <p:tgtEl>
                                          <p:spTgt spid="43"/>
                                        </p:tgtEl>
                                      </p:cBhvr>
                                    </p:animEffect>
                                  </p:childTnLst>
                                </p:cTn>
                              </p:par>
                            </p:childTnLst>
                          </p:cTn>
                        </p:par>
                        <p:par>
                          <p:cTn id="49" fill="hold">
                            <p:stCondLst>
                              <p:cond delay="6500"/>
                            </p:stCondLst>
                            <p:childTnLst>
                              <p:par>
                                <p:cTn id="50" presetID="10" presetClass="entr" presetSubtype="0"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p:cBhvr>
                                        <p:cTn id="52" dur="500"/>
                                        <p:tgtEl>
                                          <p:spTgt spid="36"/>
                                        </p:tgtEl>
                                      </p:cBhvr>
                                    </p:animEffect>
                                  </p:childTnLst>
                                </p:cTn>
                              </p:par>
                            </p:childTnLst>
                          </p:cTn>
                        </p:par>
                        <p:par>
                          <p:cTn id="53" fill="hold">
                            <p:stCondLst>
                              <p:cond delay="7000"/>
                            </p:stCondLst>
                            <p:childTnLst>
                              <p:par>
                                <p:cTn id="54" presetID="22" presetClass="entr" presetSubtype="4" fill="hold"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p:cBhvr>
                                        <p:cTn id="56" dur="500"/>
                                        <p:tgtEl>
                                          <p:spTgt spid="33"/>
                                        </p:tgtEl>
                                      </p:cBhvr>
                                    </p:animEffect>
                                  </p:childTnLst>
                                </p:cTn>
                              </p:par>
                            </p:childTnLst>
                          </p:cTn>
                        </p:par>
                        <p:par>
                          <p:cTn id="57" fill="hold">
                            <p:stCondLst>
                              <p:cond delay="7500"/>
                            </p:stCondLst>
                            <p:childTnLst>
                              <p:par>
                                <p:cTn id="58" presetID="9" presetClass="entr" presetSubtype="0" fill="hold" grpId="0"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p:cBhvr>
                                        <p:cTn id="6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utoUpdateAnimBg="0"/>
      <p:bldP spid="36" grpId="0" bldLvl="0" autoUpdateAnimBg="0"/>
      <p:bldP spid="37" grpId="0" bldLvl="0" autoUpdateAnimBg="0"/>
      <p:bldP spid="38" grpId="0" bldLvl="0" autoUpdateAnimBg="0"/>
      <p:bldP spid="39" grpId="0" bldLvl="0" autoUpdateAnimBg="0"/>
      <p:bldP spid="41" grpId="0" bldLvl="0" animBg="1" autoUpdateAnimBg="0"/>
      <p:bldP spid="42" grpId="0" bldLvl="0" animBg="1" autoUpdateAnimBg="0"/>
      <p:bldP spid="43" grpId="0" bldLvl="0" animBg="1" autoUpdateAnimBg="0"/>
      <p:bldP spid="44" grpId="0" bldLvl="0" animBg="1" autoUpdateAnimBg="0"/>
    </p:bldLst>
  </p:timing>
</p:sld>
</file>

<file path=ppt/theme/theme1.xml><?xml version="1.0" encoding="utf-8"?>
<a:theme xmlns:a="http://schemas.openxmlformats.org/drawingml/2006/main" name="第一PPT，www.1ppt.com">
  <a:themeElements>
    <a:clrScheme name="自定义 223">
      <a:dk1>
        <a:sysClr val="windowText" lastClr="000000"/>
      </a:dk1>
      <a:lt1>
        <a:sysClr val="window" lastClr="FFFFFF"/>
      </a:lt1>
      <a:dk2>
        <a:srgbClr val="959596"/>
      </a:dk2>
      <a:lt2>
        <a:srgbClr val="D9D9D9"/>
      </a:lt2>
      <a:accent1>
        <a:srgbClr val="2B6F7D"/>
      </a:accent1>
      <a:accent2>
        <a:srgbClr val="1C9494"/>
      </a:accent2>
      <a:accent3>
        <a:srgbClr val="7CB554"/>
      </a:accent3>
      <a:accent4>
        <a:srgbClr val="FAC14D"/>
      </a:accent4>
      <a:accent5>
        <a:srgbClr val="F95647"/>
      </a:accent5>
      <a:accent6>
        <a:srgbClr val="FF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anose="020B0503020204020204" pitchFamily="34" charset="-122"/>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4571</Words>
  <Application>WPS 演示</Application>
  <PresentationFormat>自定义</PresentationFormat>
  <Paragraphs>592</Paragraphs>
  <Slides>31</Slides>
  <Notes>31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31</vt:i4>
      </vt:variant>
    </vt:vector>
  </HeadingPairs>
  <TitlesOfParts>
    <vt:vector size="48" baseType="lpstr">
      <vt:lpstr>Arial</vt:lpstr>
      <vt:lpstr>宋体</vt:lpstr>
      <vt:lpstr>Wingdings</vt:lpstr>
      <vt:lpstr>微软雅黑</vt:lpstr>
      <vt:lpstr>Calibri</vt:lpstr>
      <vt:lpstr>Akzidenz-Grotesk BQ Condensed</vt:lpstr>
      <vt:lpstr>Segoe Print</vt:lpstr>
      <vt:lpstr>方正兰亭黑_GBK</vt:lpstr>
      <vt:lpstr>Arial Unicode MS</vt:lpstr>
      <vt:lpstr>时尚中黑简体</vt:lpstr>
      <vt:lpstr>黑体</vt:lpstr>
      <vt:lpstr>Gotham Light</vt:lpstr>
      <vt:lpstr>Agency FB</vt:lpstr>
      <vt:lpstr>方正兰亭细黑_GBK_M</vt:lpstr>
      <vt:lpstr>Arial</vt:lpstr>
      <vt:lpstr>Malgun Gothic</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奔跑的白色小人</dc:title>
  <dc:creator>第一PPT</dc:creator>
  <cp:keywords>www.1ppt.com</cp:keywords>
  <dc:description>www.1ppt.com</dc:description>
  <cp:lastModifiedBy>YWP-09-09</cp:lastModifiedBy>
  <cp:revision>19</cp:revision>
  <dcterms:created xsi:type="dcterms:W3CDTF">2016-07-30T15:35:00Z</dcterms:created>
  <dcterms:modified xsi:type="dcterms:W3CDTF">2020-03-22T11:58:34Z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2052-11.1.0.9141</vt:lpwstr>
  </property>
</Properties>
</file>