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4" r:id="rId2"/>
    <p:sldId id="295" r:id="rId3"/>
    <p:sldId id="296" r:id="rId4"/>
    <p:sldId id="293" r:id="rId5"/>
    <p:sldId id="258" r:id="rId6"/>
    <p:sldId id="259" r:id="rId7"/>
    <p:sldId id="356" r:id="rId8"/>
    <p:sldId id="260" r:id="rId9"/>
    <p:sldId id="261" r:id="rId10"/>
    <p:sldId id="262" r:id="rId11"/>
    <p:sldId id="264" r:id="rId12"/>
    <p:sldId id="265" r:id="rId13"/>
    <p:sldId id="357" r:id="rId14"/>
    <p:sldId id="263" r:id="rId15"/>
    <p:sldId id="266" r:id="rId16"/>
    <p:sldId id="297" r:id="rId17"/>
    <p:sldId id="298" r:id="rId18"/>
    <p:sldId id="299" r:id="rId19"/>
    <p:sldId id="300" r:id="rId20"/>
    <p:sldId id="301" r:id="rId21"/>
    <p:sldId id="302" r:id="rId22"/>
    <p:sldId id="303" r:id="rId23"/>
    <p:sldId id="304" r:id="rId24"/>
    <p:sldId id="305" r:id="rId25"/>
    <p:sldId id="306" r:id="rId26"/>
    <p:sldId id="307" r:id="rId27"/>
    <p:sldId id="308" r:id="rId28"/>
    <p:sldId id="309" r:id="rId29"/>
    <p:sldId id="310" r:id="rId30"/>
    <p:sldId id="311" r:id="rId31"/>
    <p:sldId id="312" r:id="rId32"/>
    <p:sldId id="341" r:id="rId33"/>
    <p:sldId id="313" r:id="rId34"/>
    <p:sldId id="342" r:id="rId35"/>
    <p:sldId id="314" r:id="rId36"/>
    <p:sldId id="343" r:id="rId37"/>
    <p:sldId id="315" r:id="rId38"/>
    <p:sldId id="316" r:id="rId39"/>
    <p:sldId id="317" r:id="rId40"/>
    <p:sldId id="318" r:id="rId41"/>
    <p:sldId id="319" r:id="rId42"/>
    <p:sldId id="320" r:id="rId43"/>
    <p:sldId id="358" r:id="rId44"/>
    <p:sldId id="321" r:id="rId45"/>
    <p:sldId id="344" r:id="rId46"/>
    <p:sldId id="322" r:id="rId47"/>
    <p:sldId id="345" r:id="rId48"/>
    <p:sldId id="346" r:id="rId49"/>
    <p:sldId id="323" r:id="rId50"/>
    <p:sldId id="324" r:id="rId51"/>
    <p:sldId id="325" r:id="rId52"/>
    <p:sldId id="326" r:id="rId53"/>
    <p:sldId id="327" r:id="rId54"/>
    <p:sldId id="328" r:id="rId55"/>
    <p:sldId id="347" r:id="rId56"/>
    <p:sldId id="329" r:id="rId57"/>
    <p:sldId id="348" r:id="rId58"/>
    <p:sldId id="349" r:id="rId59"/>
    <p:sldId id="330" r:id="rId60"/>
    <p:sldId id="359" r:id="rId6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1436" userDrawn="1">
          <p15:clr>
            <a:srgbClr val="A4A3A4"/>
          </p15:clr>
        </p15:guide>
        <p15:guide id="3" pos="6244" userDrawn="1">
          <p15:clr>
            <a:srgbClr val="A4A3A4"/>
          </p15:clr>
        </p15:guide>
        <p15:guide id="4" orient="horz" pos="1480" userDrawn="1">
          <p15:clr>
            <a:srgbClr val="A4A3A4"/>
          </p15:clr>
        </p15:guide>
        <p15:guide id="5" orient="horz" pos="281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CC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01" autoAdjust="0"/>
    <p:restoredTop sz="94660"/>
  </p:normalViewPr>
  <p:slideViewPr>
    <p:cSldViewPr snapToGrid="0">
      <p:cViewPr varScale="1">
        <p:scale>
          <a:sx n="68" d="100"/>
          <a:sy n="68" d="100"/>
        </p:scale>
        <p:origin x="84" y="186"/>
      </p:cViewPr>
      <p:guideLst>
        <p:guide orient="horz" pos="2160"/>
        <p:guide pos="1436"/>
        <p:guide pos="6244"/>
        <p:guide orient="horz" pos="1480"/>
        <p:guide orient="horz" pos="281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220FAEA-16BB-4173-9E4B-58AF464D57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0FB33F77-73ED-42E2-A80D-8074100A6E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1C19FAE-B64E-454D-A7B3-FF36A94C85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28F36-117C-42DE-AEDB-C38EB7649958}" type="datetimeFigureOut">
              <a:rPr lang="zh-CN" altLang="en-US" smtClean="0"/>
              <a:t>2018/5/20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8B0249B-ACF5-4406-B087-797DE1A31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4D7D92A-817E-413E-A32A-813C59DF6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A60BF-8F48-42A6-9742-88B6D64DDA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1616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B3F3527-B5E2-4EB7-B480-D8AA94C2A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746DCADB-D4FD-45DA-9A1B-0DE984157F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7152E00F-19C9-4B06-9A09-491F426858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AC1FDE92-5275-4637-AA8A-1E6FED17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28F36-117C-42DE-AEDB-C38EB7649958}" type="datetimeFigureOut">
              <a:rPr lang="zh-CN" altLang="en-US" smtClean="0"/>
              <a:t>2018/5/20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753A6CC2-D4A8-407B-B01C-D29E6A724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19087F56-7D3B-42CC-BA3B-7BD8B0B71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A60BF-8F48-42A6-9742-88B6D64DDA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4513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0FEE2DF-9E93-4B5B-A4BE-E62B6CA66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57C425AA-6D00-4167-9C50-E9E9A303B4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EAE5F40-6D32-4BD4-9C9E-8C35CFB7D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28F36-117C-42DE-AEDB-C38EB7649958}" type="datetimeFigureOut">
              <a:rPr lang="zh-CN" altLang="en-US" smtClean="0"/>
              <a:t>2018/5/20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76C1CE4-C295-4EEA-80F2-B49256C8D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626F995-24B5-4EF4-8A25-C5B9BB1FB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A60BF-8F48-42A6-9742-88B6D64DDA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51628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0E9D0F29-F39C-4E33-935F-0C7BE254DB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FA675330-810D-4939-BDBF-C7641C5E1D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C8AF926-3C43-4C3C-9687-9EFFD1DC4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28F36-117C-42DE-AEDB-C38EB7649958}" type="datetimeFigureOut">
              <a:rPr lang="zh-CN" altLang="en-US" smtClean="0"/>
              <a:t>2018/5/20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68A36E2-4AF6-4051-AA84-589F68E1A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3A39116-2210-4DE8-8F7F-1B7B70EB6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A60BF-8F48-42A6-9742-88B6D64DDA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8025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8621DA3-A780-4952-AB63-F4266F0D4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27E67F6C-5C1F-42B2-B514-4B960DAB20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80C5AC9-DDA2-4CBB-A645-72181E743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28F36-117C-42DE-AEDB-C38EB7649958}" type="datetimeFigureOut">
              <a:rPr lang="zh-CN" altLang="en-US" smtClean="0"/>
              <a:t>2018/5/20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54BE4221-0B7E-4B9C-9F87-72DBBE488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1438231-23F0-407B-931A-6794DCF58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A60BF-8F48-42A6-9742-88B6D64DDA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3463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17651BD-203F-49FF-BB67-83640389E4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18A617F6-D5A6-4819-9D65-B6E9DA7F6E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AFADD85-F3F9-47B8-A8D5-7CD8E038E6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28F36-117C-42DE-AEDB-C38EB7649958}" type="datetimeFigureOut">
              <a:rPr lang="zh-CN" altLang="en-US" smtClean="0"/>
              <a:t>2018/5/20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282E067-B10B-43B3-BB62-DC96657CB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1BFA4FC-30AA-42C6-B94B-6D053651C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A60BF-8F48-42A6-9742-88B6D64DDA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780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A4D6C86-CD12-4B3D-ABAC-298A223ED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B61EFDA0-9D90-46CF-94E6-9ED858ECF9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655E1D69-3FC3-43C5-86EE-5A912D28BC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C45DBA7B-1934-4BBD-878B-094313FA13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28F36-117C-42DE-AEDB-C38EB7649958}" type="datetimeFigureOut">
              <a:rPr lang="zh-CN" altLang="en-US" smtClean="0"/>
              <a:t>2018/5/20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E40CF0EC-9C01-4F0E-A501-38FD68857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1C932E9E-D3C8-47FC-BD92-F8F8DB2E2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A60BF-8F48-42A6-9742-88B6D64DDA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1136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A4044F0-5C79-4C7A-B5C3-F4031CAAE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BEC55E40-6602-4702-B192-A36978D073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1D9C2831-0850-46F7-BD1E-7816DBB53B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6FB09329-88D1-4322-B3BB-D54B65535B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D4CDBFC8-0E35-4AB9-BE05-CA8ECAC03A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6CA14F86-3F87-41B8-ABFE-950CDBF13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28F36-117C-42DE-AEDB-C38EB7649958}" type="datetimeFigureOut">
              <a:rPr lang="zh-CN" altLang="en-US" smtClean="0"/>
              <a:t>2018/5/20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72AA43BA-E0F3-474F-BC27-B563EFA6F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0D69FCCF-7E4A-4CE3-AB5C-C02CC1540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A60BF-8F48-42A6-9742-88B6D64DDA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5378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748D095-872E-4E38-B1F0-0A598B548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3D9DF382-5C90-4212-A606-0FB643730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28F36-117C-42DE-AEDB-C38EB7649958}" type="datetimeFigureOut">
              <a:rPr lang="zh-CN" altLang="en-US" smtClean="0"/>
              <a:t>2018/5/20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D425D698-EE8C-4988-8E3C-0E69C0C01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AB4820E6-2A41-4367-96B2-E0860288B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A60BF-8F48-42A6-9742-88B6D64DDA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829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9155B3C9-B54F-487A-8824-434B4680BFC8}"/>
              </a:ext>
            </a:extLst>
          </p:cNvPr>
          <p:cNvGrpSpPr/>
          <p:nvPr userDrawn="1"/>
        </p:nvGrpSpPr>
        <p:grpSpPr>
          <a:xfrm>
            <a:off x="610644" y="680709"/>
            <a:ext cx="10970713" cy="5496583"/>
            <a:chOff x="624108" y="624581"/>
            <a:chExt cx="10970713" cy="5496583"/>
          </a:xfrm>
        </p:grpSpPr>
        <p:sp>
          <p:nvSpPr>
            <p:cNvPr id="6" name="文本框 6">
              <a:extLst>
                <a:ext uri="{FF2B5EF4-FFF2-40B4-BE49-F238E27FC236}">
                  <a16:creationId xmlns:a16="http://schemas.microsoft.com/office/drawing/2014/main" xmlns="" id="{C665C137-ED9E-4EF9-8979-CE6366AD6511}"/>
                </a:ext>
              </a:extLst>
            </p:cNvPr>
            <p:cNvSpPr txBox="1"/>
            <p:nvPr userDrawn="1"/>
          </p:nvSpPr>
          <p:spPr>
            <a:xfrm>
              <a:off x="624108" y="1605424"/>
              <a:ext cx="276999" cy="3647152"/>
            </a:xfrm>
            <a:prstGeom prst="rect">
              <a:avLst/>
            </a:prstGeom>
            <a:noFill/>
          </p:spPr>
          <p:txBody>
            <a:bodyPr vert="eaVert" wrap="square" rtlCol="0" anchor="ctr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/>
              <a:r>
                <a:rPr lang="zh-CN" altLang="en-US" sz="600" dirty="0">
                  <a:solidFill>
                    <a:schemeClr val="bg1"/>
                  </a:solidFill>
                </a:rPr>
                <a:t>让</a:t>
              </a:r>
              <a:r>
                <a:rPr lang="en-US" altLang="zh-CN" sz="600" dirty="0">
                  <a:solidFill>
                    <a:schemeClr val="bg1"/>
                  </a:solidFill>
                </a:rPr>
                <a:t>PPT</a:t>
              </a:r>
              <a:r>
                <a:rPr lang="zh-CN" altLang="en-US" sz="600" dirty="0">
                  <a:solidFill>
                    <a:schemeClr val="bg1"/>
                  </a:solidFill>
                </a:rPr>
                <a:t>设计简单起来</a:t>
              </a:r>
            </a:p>
          </p:txBody>
        </p:sp>
        <p:sp>
          <p:nvSpPr>
            <p:cNvPr id="7" name="文本框 7">
              <a:extLst>
                <a:ext uri="{FF2B5EF4-FFF2-40B4-BE49-F238E27FC236}">
                  <a16:creationId xmlns:a16="http://schemas.microsoft.com/office/drawing/2014/main" xmlns="" id="{E284C230-3423-4E55-A711-06111A7EB3F0}"/>
                </a:ext>
              </a:extLst>
            </p:cNvPr>
            <p:cNvSpPr txBox="1"/>
            <p:nvPr userDrawn="1"/>
          </p:nvSpPr>
          <p:spPr>
            <a:xfrm>
              <a:off x="11248572" y="1859339"/>
              <a:ext cx="346249" cy="313932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/>
              <a:r>
                <a:rPr lang="en-US" altLang="zh-CN" sz="600" dirty="0">
                  <a:solidFill>
                    <a:schemeClr val="bg1"/>
                  </a:solidFill>
                </a:rPr>
                <a:t>S</a:t>
              </a:r>
            </a:p>
            <a:p>
              <a:pPr algn="dist"/>
              <a:endParaRPr lang="en-US" altLang="zh-CN" sz="600" dirty="0">
                <a:solidFill>
                  <a:schemeClr val="bg1"/>
                </a:solidFill>
              </a:endParaRPr>
            </a:p>
            <a:p>
              <a:pPr algn="dist"/>
              <a:r>
                <a:rPr lang="en-US" altLang="zh-CN" sz="600" dirty="0">
                  <a:solidFill>
                    <a:schemeClr val="bg1"/>
                  </a:solidFill>
                </a:rPr>
                <a:t>M</a:t>
              </a:r>
            </a:p>
            <a:p>
              <a:pPr algn="dist"/>
              <a:endParaRPr lang="en-US" altLang="zh-CN" sz="600" dirty="0">
                <a:solidFill>
                  <a:schemeClr val="bg1"/>
                </a:solidFill>
              </a:endParaRPr>
            </a:p>
            <a:p>
              <a:pPr algn="dist"/>
              <a:r>
                <a:rPr lang="en-US" altLang="zh-CN" sz="600" dirty="0">
                  <a:solidFill>
                    <a:schemeClr val="bg1"/>
                  </a:solidFill>
                </a:rPr>
                <a:t>O</a:t>
              </a:r>
            </a:p>
            <a:p>
              <a:pPr algn="dist"/>
              <a:endParaRPr lang="en-US" altLang="zh-CN" sz="600" dirty="0">
                <a:solidFill>
                  <a:schemeClr val="bg1"/>
                </a:solidFill>
              </a:endParaRPr>
            </a:p>
            <a:p>
              <a:pPr algn="dist"/>
              <a:r>
                <a:rPr lang="en-US" altLang="zh-CN" sz="600" dirty="0">
                  <a:solidFill>
                    <a:schemeClr val="bg1"/>
                  </a:solidFill>
                </a:rPr>
                <a:t>O</a:t>
              </a:r>
            </a:p>
            <a:p>
              <a:pPr algn="dist"/>
              <a:endParaRPr lang="en-US" altLang="zh-CN" sz="600" dirty="0">
                <a:solidFill>
                  <a:schemeClr val="bg1"/>
                </a:solidFill>
              </a:endParaRPr>
            </a:p>
            <a:p>
              <a:pPr algn="dist"/>
              <a:r>
                <a:rPr lang="en-US" altLang="zh-CN" sz="600" dirty="0">
                  <a:solidFill>
                    <a:schemeClr val="bg1"/>
                  </a:solidFill>
                </a:rPr>
                <a:t>T</a:t>
              </a:r>
            </a:p>
            <a:p>
              <a:pPr algn="dist"/>
              <a:endParaRPr lang="en-US" altLang="zh-CN" sz="600" dirty="0">
                <a:solidFill>
                  <a:schemeClr val="bg1"/>
                </a:solidFill>
              </a:endParaRPr>
            </a:p>
            <a:p>
              <a:pPr algn="dist"/>
              <a:r>
                <a:rPr lang="en-US" altLang="zh-CN" sz="600" dirty="0">
                  <a:solidFill>
                    <a:schemeClr val="bg1"/>
                  </a:solidFill>
                </a:rPr>
                <a:t>H</a:t>
              </a:r>
            </a:p>
            <a:p>
              <a:pPr algn="dist"/>
              <a:endParaRPr lang="en-US" altLang="zh-CN" sz="600" dirty="0">
                <a:solidFill>
                  <a:schemeClr val="bg1"/>
                </a:solidFill>
              </a:endParaRPr>
            </a:p>
            <a:p>
              <a:pPr algn="dist"/>
              <a:r>
                <a:rPr lang="en-US" altLang="zh-CN" sz="600" dirty="0">
                  <a:solidFill>
                    <a:schemeClr val="bg1"/>
                  </a:solidFill>
                </a:rPr>
                <a:t> </a:t>
              </a:r>
            </a:p>
            <a:p>
              <a:pPr algn="dist"/>
              <a:endParaRPr lang="en-US" altLang="zh-CN" sz="600" dirty="0">
                <a:solidFill>
                  <a:schemeClr val="bg1"/>
                </a:solidFill>
              </a:endParaRPr>
            </a:p>
            <a:p>
              <a:pPr algn="dist"/>
              <a:r>
                <a:rPr lang="en-US" altLang="zh-CN" sz="600" dirty="0">
                  <a:solidFill>
                    <a:schemeClr val="bg1"/>
                  </a:solidFill>
                </a:rPr>
                <a:t>T</a:t>
              </a:r>
            </a:p>
            <a:p>
              <a:pPr algn="dist"/>
              <a:endParaRPr lang="en-US" altLang="zh-CN" sz="600" dirty="0">
                <a:solidFill>
                  <a:schemeClr val="bg1"/>
                </a:solidFill>
              </a:endParaRPr>
            </a:p>
            <a:p>
              <a:pPr algn="dist"/>
              <a:r>
                <a:rPr lang="en-US" altLang="zh-CN" sz="600" dirty="0">
                  <a:solidFill>
                    <a:schemeClr val="bg1"/>
                  </a:solidFill>
                </a:rPr>
                <a:t>R</a:t>
              </a:r>
            </a:p>
            <a:p>
              <a:pPr algn="dist"/>
              <a:endParaRPr lang="en-US" altLang="zh-CN" sz="600" dirty="0">
                <a:solidFill>
                  <a:schemeClr val="bg1"/>
                </a:solidFill>
              </a:endParaRPr>
            </a:p>
            <a:p>
              <a:pPr algn="dist"/>
              <a:r>
                <a:rPr lang="en-US" altLang="zh-CN" sz="600" dirty="0">
                  <a:solidFill>
                    <a:schemeClr val="bg1"/>
                  </a:solidFill>
                </a:rPr>
                <a:t>A</a:t>
              </a:r>
            </a:p>
            <a:p>
              <a:pPr algn="dist"/>
              <a:endParaRPr lang="en-US" altLang="zh-CN" sz="600" dirty="0">
                <a:solidFill>
                  <a:schemeClr val="bg1"/>
                </a:solidFill>
              </a:endParaRPr>
            </a:p>
            <a:p>
              <a:pPr algn="dist"/>
              <a:r>
                <a:rPr lang="en-US" altLang="zh-CN" sz="600" dirty="0">
                  <a:solidFill>
                    <a:schemeClr val="bg1"/>
                  </a:solidFill>
                </a:rPr>
                <a:t>N</a:t>
              </a:r>
            </a:p>
            <a:p>
              <a:pPr algn="dist"/>
              <a:endParaRPr lang="en-US" altLang="zh-CN" sz="600" dirty="0">
                <a:solidFill>
                  <a:schemeClr val="bg1"/>
                </a:solidFill>
              </a:endParaRPr>
            </a:p>
            <a:p>
              <a:pPr algn="dist"/>
              <a:r>
                <a:rPr lang="en-US" altLang="zh-CN" sz="600" dirty="0">
                  <a:solidFill>
                    <a:schemeClr val="bg1"/>
                  </a:solidFill>
                </a:rPr>
                <a:t>S</a:t>
              </a:r>
            </a:p>
            <a:p>
              <a:pPr algn="dist"/>
              <a:endParaRPr lang="en-US" altLang="zh-CN" sz="600" dirty="0">
                <a:solidFill>
                  <a:schemeClr val="bg1"/>
                </a:solidFill>
              </a:endParaRPr>
            </a:p>
            <a:p>
              <a:pPr algn="dist"/>
              <a:r>
                <a:rPr lang="en-US" altLang="zh-CN" sz="600" dirty="0">
                  <a:solidFill>
                    <a:schemeClr val="bg1"/>
                  </a:solidFill>
                </a:rPr>
                <a:t>I</a:t>
              </a:r>
            </a:p>
            <a:p>
              <a:pPr algn="dist"/>
              <a:endParaRPr lang="en-US" altLang="zh-CN" sz="600" dirty="0">
                <a:solidFill>
                  <a:schemeClr val="bg1"/>
                </a:solidFill>
              </a:endParaRPr>
            </a:p>
            <a:p>
              <a:pPr algn="dist"/>
              <a:r>
                <a:rPr lang="en-US" altLang="zh-CN" sz="600" dirty="0">
                  <a:solidFill>
                    <a:schemeClr val="bg1"/>
                  </a:solidFill>
                </a:rPr>
                <a:t>T</a:t>
              </a:r>
            </a:p>
            <a:p>
              <a:pPr algn="dist"/>
              <a:endParaRPr lang="en-US" altLang="zh-CN" sz="600" dirty="0">
                <a:solidFill>
                  <a:schemeClr val="bg1"/>
                </a:solidFill>
              </a:endParaRPr>
            </a:p>
            <a:p>
              <a:pPr algn="dist"/>
              <a:r>
                <a:rPr lang="en-US" altLang="zh-CN" sz="600" dirty="0">
                  <a:solidFill>
                    <a:schemeClr val="bg1"/>
                  </a:solidFill>
                </a:rPr>
                <a:t>I</a:t>
              </a:r>
            </a:p>
            <a:p>
              <a:pPr algn="dist"/>
              <a:endParaRPr lang="en-US" altLang="zh-CN" sz="600" dirty="0">
                <a:solidFill>
                  <a:schemeClr val="bg1"/>
                </a:solidFill>
              </a:endParaRPr>
            </a:p>
            <a:p>
              <a:pPr algn="dist"/>
              <a:r>
                <a:rPr lang="en-US" altLang="zh-CN" sz="600" dirty="0">
                  <a:solidFill>
                    <a:schemeClr val="bg1"/>
                  </a:solidFill>
                </a:rPr>
                <a:t>O</a:t>
              </a:r>
            </a:p>
            <a:p>
              <a:pPr algn="dist"/>
              <a:endParaRPr lang="en-US" altLang="zh-CN" sz="600" dirty="0">
                <a:solidFill>
                  <a:schemeClr val="bg1"/>
                </a:solidFill>
              </a:endParaRPr>
            </a:p>
            <a:p>
              <a:pPr algn="dist"/>
              <a:r>
                <a:rPr lang="en-US" altLang="zh-CN" sz="600" dirty="0">
                  <a:solidFill>
                    <a:schemeClr val="bg1"/>
                  </a:solidFill>
                </a:rPr>
                <a:t>N</a:t>
              </a:r>
            </a:p>
          </p:txBody>
        </p:sp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="" id="{4CE8E35C-4BA7-498F-AAE8-8EA04FA08FCF}"/>
                </a:ext>
              </a:extLst>
            </p:cNvPr>
            <p:cNvGrpSpPr/>
            <p:nvPr userDrawn="1"/>
          </p:nvGrpSpPr>
          <p:grpSpPr>
            <a:xfrm>
              <a:off x="624109" y="624581"/>
              <a:ext cx="574080" cy="273671"/>
              <a:chOff x="624109" y="624581"/>
              <a:chExt cx="796928" cy="379905"/>
            </a:xfrm>
          </p:grpSpPr>
          <p:grpSp>
            <p:nvGrpSpPr>
              <p:cNvPr id="23" name="组合 22">
                <a:extLst>
                  <a:ext uri="{FF2B5EF4-FFF2-40B4-BE49-F238E27FC236}">
                    <a16:creationId xmlns:a16="http://schemas.microsoft.com/office/drawing/2014/main" xmlns="" id="{70281EB3-8C4A-4B64-A8F2-B6CA2363768C}"/>
                  </a:ext>
                </a:extLst>
              </p:cNvPr>
              <p:cNvGrpSpPr/>
              <p:nvPr userDrawn="1"/>
            </p:nvGrpSpPr>
            <p:grpSpPr>
              <a:xfrm>
                <a:off x="624112" y="624581"/>
                <a:ext cx="796925" cy="212721"/>
                <a:chOff x="4100513" y="-350838"/>
                <a:chExt cx="1219200" cy="325438"/>
              </a:xfrm>
            </p:grpSpPr>
            <p:sp>
              <p:nvSpPr>
                <p:cNvPr id="25" name="Freeform 6">
                  <a:extLst>
                    <a:ext uri="{FF2B5EF4-FFF2-40B4-BE49-F238E27FC236}">
                      <a16:creationId xmlns:a16="http://schemas.microsoft.com/office/drawing/2014/main" xmlns="" id="{D11CABBA-7B29-46CD-AA87-0016E779734E}"/>
                    </a:ext>
                  </a:extLst>
                </p:cNvPr>
                <p:cNvSpPr>
                  <a:spLocks noEditPoints="1"/>
                </p:cNvSpPr>
                <p:nvPr userDrawn="1"/>
              </p:nvSpPr>
              <p:spPr bwMode="auto">
                <a:xfrm>
                  <a:off x="4100513" y="-350838"/>
                  <a:ext cx="322263" cy="325438"/>
                </a:xfrm>
                <a:custGeom>
                  <a:avLst/>
                  <a:gdLst>
                    <a:gd name="T0" fmla="*/ 49 w 97"/>
                    <a:gd name="T1" fmla="*/ 0 h 96"/>
                    <a:gd name="T2" fmla="*/ 49 w 97"/>
                    <a:gd name="T3" fmla="*/ 0 h 96"/>
                    <a:gd name="T4" fmla="*/ 0 w 97"/>
                    <a:gd name="T5" fmla="*/ 48 h 96"/>
                    <a:gd name="T6" fmla="*/ 30 w 97"/>
                    <a:gd name="T7" fmla="*/ 92 h 96"/>
                    <a:gd name="T8" fmla="*/ 30 w 97"/>
                    <a:gd name="T9" fmla="*/ 91 h 96"/>
                    <a:gd name="T10" fmla="*/ 37 w 97"/>
                    <a:gd name="T11" fmla="*/ 56 h 96"/>
                    <a:gd name="T12" fmla="*/ 51 w 97"/>
                    <a:gd name="T13" fmla="*/ 47 h 96"/>
                    <a:gd name="T14" fmla="*/ 61 w 97"/>
                    <a:gd name="T15" fmla="*/ 61 h 96"/>
                    <a:gd name="T16" fmla="*/ 54 w 97"/>
                    <a:gd name="T17" fmla="*/ 95 h 96"/>
                    <a:gd name="T18" fmla="*/ 53 w 97"/>
                    <a:gd name="T19" fmla="*/ 96 h 96"/>
                    <a:gd name="T20" fmla="*/ 97 w 97"/>
                    <a:gd name="T21" fmla="*/ 48 h 96"/>
                    <a:gd name="T22" fmla="*/ 49 w 97"/>
                    <a:gd name="T23" fmla="*/ 0 h 96"/>
                    <a:gd name="T24" fmla="*/ 55 w 97"/>
                    <a:gd name="T25" fmla="*/ 41 h 96"/>
                    <a:gd name="T26" fmla="*/ 42 w 97"/>
                    <a:gd name="T27" fmla="*/ 29 h 96"/>
                    <a:gd name="T28" fmla="*/ 55 w 97"/>
                    <a:gd name="T29" fmla="*/ 16 h 96"/>
                    <a:gd name="T30" fmla="*/ 67 w 97"/>
                    <a:gd name="T31" fmla="*/ 29 h 96"/>
                    <a:gd name="T32" fmla="*/ 55 w 97"/>
                    <a:gd name="T33" fmla="*/ 41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97" h="96">
                      <a:moveTo>
                        <a:pt x="49" y="0"/>
                      </a:moveTo>
                      <a:cubicBezTo>
                        <a:pt x="49" y="0"/>
                        <a:pt x="49" y="0"/>
                        <a:pt x="49" y="0"/>
                      </a:cubicBezTo>
                      <a:cubicBezTo>
                        <a:pt x="22" y="0"/>
                        <a:pt x="0" y="22"/>
                        <a:pt x="0" y="48"/>
                      </a:cubicBezTo>
                      <a:cubicBezTo>
                        <a:pt x="0" y="68"/>
                        <a:pt x="13" y="85"/>
                        <a:pt x="30" y="92"/>
                      </a:cubicBezTo>
                      <a:cubicBezTo>
                        <a:pt x="30" y="92"/>
                        <a:pt x="30" y="91"/>
                        <a:pt x="30" y="91"/>
                      </a:cubicBezTo>
                      <a:cubicBezTo>
                        <a:pt x="37" y="56"/>
                        <a:pt x="37" y="56"/>
                        <a:pt x="37" y="56"/>
                      </a:cubicBezTo>
                      <a:cubicBezTo>
                        <a:pt x="38" y="50"/>
                        <a:pt x="45" y="45"/>
                        <a:pt x="51" y="47"/>
                      </a:cubicBezTo>
                      <a:cubicBezTo>
                        <a:pt x="58" y="48"/>
                        <a:pt x="62" y="54"/>
                        <a:pt x="61" y="61"/>
                      </a:cubicBezTo>
                      <a:cubicBezTo>
                        <a:pt x="54" y="95"/>
                        <a:pt x="54" y="95"/>
                        <a:pt x="54" y="95"/>
                      </a:cubicBezTo>
                      <a:cubicBezTo>
                        <a:pt x="54" y="96"/>
                        <a:pt x="53" y="96"/>
                        <a:pt x="53" y="96"/>
                      </a:cubicBezTo>
                      <a:cubicBezTo>
                        <a:pt x="78" y="93"/>
                        <a:pt x="97" y="73"/>
                        <a:pt x="97" y="48"/>
                      </a:cubicBezTo>
                      <a:cubicBezTo>
                        <a:pt x="97" y="22"/>
                        <a:pt x="75" y="0"/>
                        <a:pt x="49" y="0"/>
                      </a:cubicBezTo>
                      <a:close/>
                      <a:moveTo>
                        <a:pt x="55" y="41"/>
                      </a:moveTo>
                      <a:cubicBezTo>
                        <a:pt x="48" y="41"/>
                        <a:pt x="42" y="35"/>
                        <a:pt x="42" y="29"/>
                      </a:cubicBezTo>
                      <a:cubicBezTo>
                        <a:pt x="42" y="22"/>
                        <a:pt x="48" y="16"/>
                        <a:pt x="55" y="16"/>
                      </a:cubicBezTo>
                      <a:cubicBezTo>
                        <a:pt x="62" y="16"/>
                        <a:pt x="67" y="22"/>
                        <a:pt x="67" y="29"/>
                      </a:cubicBezTo>
                      <a:cubicBezTo>
                        <a:pt x="67" y="35"/>
                        <a:pt x="62" y="41"/>
                        <a:pt x="55" y="4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26" name="Freeform 7">
                  <a:extLst>
                    <a:ext uri="{FF2B5EF4-FFF2-40B4-BE49-F238E27FC236}">
                      <a16:creationId xmlns:a16="http://schemas.microsoft.com/office/drawing/2014/main" xmlns="" id="{262E15E3-0526-4E30-9A56-393F7A346B7D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4565651" y="-296863"/>
                  <a:ext cx="173038" cy="227013"/>
                </a:xfrm>
                <a:custGeom>
                  <a:avLst/>
                  <a:gdLst>
                    <a:gd name="T0" fmla="*/ 45 w 52"/>
                    <a:gd name="T1" fmla="*/ 20 h 67"/>
                    <a:gd name="T2" fmla="*/ 41 w 52"/>
                    <a:gd name="T3" fmla="*/ 17 h 67"/>
                    <a:gd name="T4" fmla="*/ 37 w 52"/>
                    <a:gd name="T5" fmla="*/ 11 h 67"/>
                    <a:gd name="T6" fmla="*/ 26 w 52"/>
                    <a:gd name="T7" fmla="*/ 8 h 67"/>
                    <a:gd name="T8" fmla="*/ 15 w 52"/>
                    <a:gd name="T9" fmla="*/ 10 h 67"/>
                    <a:gd name="T10" fmla="*/ 11 w 52"/>
                    <a:gd name="T11" fmla="*/ 18 h 67"/>
                    <a:gd name="T12" fmla="*/ 14 w 52"/>
                    <a:gd name="T13" fmla="*/ 24 h 67"/>
                    <a:gd name="T14" fmla="*/ 26 w 52"/>
                    <a:gd name="T15" fmla="*/ 28 h 67"/>
                    <a:gd name="T16" fmla="*/ 40 w 52"/>
                    <a:gd name="T17" fmla="*/ 32 h 67"/>
                    <a:gd name="T18" fmla="*/ 48 w 52"/>
                    <a:gd name="T19" fmla="*/ 37 h 67"/>
                    <a:gd name="T20" fmla="*/ 52 w 52"/>
                    <a:gd name="T21" fmla="*/ 48 h 67"/>
                    <a:gd name="T22" fmla="*/ 45 w 52"/>
                    <a:gd name="T23" fmla="*/ 62 h 67"/>
                    <a:gd name="T24" fmla="*/ 28 w 52"/>
                    <a:gd name="T25" fmla="*/ 67 h 67"/>
                    <a:gd name="T26" fmla="*/ 8 w 52"/>
                    <a:gd name="T27" fmla="*/ 61 h 67"/>
                    <a:gd name="T28" fmla="*/ 1 w 52"/>
                    <a:gd name="T29" fmla="*/ 50 h 67"/>
                    <a:gd name="T30" fmla="*/ 4 w 52"/>
                    <a:gd name="T31" fmla="*/ 45 h 67"/>
                    <a:gd name="T32" fmla="*/ 5 w 52"/>
                    <a:gd name="T33" fmla="*/ 45 h 67"/>
                    <a:gd name="T34" fmla="*/ 9 w 52"/>
                    <a:gd name="T35" fmla="*/ 48 h 67"/>
                    <a:gd name="T36" fmla="*/ 14 w 52"/>
                    <a:gd name="T37" fmla="*/ 56 h 67"/>
                    <a:gd name="T38" fmla="*/ 28 w 52"/>
                    <a:gd name="T39" fmla="*/ 60 h 67"/>
                    <a:gd name="T40" fmla="*/ 39 w 52"/>
                    <a:gd name="T41" fmla="*/ 57 h 67"/>
                    <a:gd name="T42" fmla="*/ 44 w 52"/>
                    <a:gd name="T43" fmla="*/ 49 h 67"/>
                    <a:gd name="T44" fmla="*/ 39 w 52"/>
                    <a:gd name="T45" fmla="*/ 41 h 67"/>
                    <a:gd name="T46" fmla="*/ 23 w 52"/>
                    <a:gd name="T47" fmla="*/ 36 h 67"/>
                    <a:gd name="T48" fmla="*/ 8 w 52"/>
                    <a:gd name="T49" fmla="*/ 29 h 67"/>
                    <a:gd name="T50" fmla="*/ 3 w 52"/>
                    <a:gd name="T51" fmla="*/ 18 h 67"/>
                    <a:gd name="T52" fmla="*/ 9 w 52"/>
                    <a:gd name="T53" fmla="*/ 5 h 67"/>
                    <a:gd name="T54" fmla="*/ 26 w 52"/>
                    <a:gd name="T55" fmla="*/ 0 h 67"/>
                    <a:gd name="T56" fmla="*/ 43 w 52"/>
                    <a:gd name="T57" fmla="*/ 5 h 67"/>
                    <a:gd name="T58" fmla="*/ 49 w 52"/>
                    <a:gd name="T59" fmla="*/ 15 h 67"/>
                    <a:gd name="T60" fmla="*/ 46 w 52"/>
                    <a:gd name="T61" fmla="*/ 20 h 67"/>
                    <a:gd name="T62" fmla="*/ 45 w 52"/>
                    <a:gd name="T63" fmla="*/ 2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52" h="67">
                      <a:moveTo>
                        <a:pt x="45" y="20"/>
                      </a:moveTo>
                      <a:cubicBezTo>
                        <a:pt x="43" y="20"/>
                        <a:pt x="42" y="19"/>
                        <a:pt x="41" y="17"/>
                      </a:cubicBezTo>
                      <a:cubicBezTo>
                        <a:pt x="40" y="15"/>
                        <a:pt x="39" y="13"/>
                        <a:pt x="37" y="11"/>
                      </a:cubicBezTo>
                      <a:cubicBezTo>
                        <a:pt x="35" y="9"/>
                        <a:pt x="31" y="8"/>
                        <a:pt x="26" y="8"/>
                      </a:cubicBezTo>
                      <a:cubicBezTo>
                        <a:pt x="22" y="8"/>
                        <a:pt x="18" y="9"/>
                        <a:pt x="15" y="10"/>
                      </a:cubicBezTo>
                      <a:cubicBezTo>
                        <a:pt x="12" y="12"/>
                        <a:pt x="11" y="15"/>
                        <a:pt x="11" y="18"/>
                      </a:cubicBezTo>
                      <a:cubicBezTo>
                        <a:pt x="11" y="20"/>
                        <a:pt x="12" y="23"/>
                        <a:pt x="14" y="24"/>
                      </a:cubicBezTo>
                      <a:cubicBezTo>
                        <a:pt x="16" y="25"/>
                        <a:pt x="20" y="27"/>
                        <a:pt x="26" y="28"/>
                      </a:cubicBezTo>
                      <a:cubicBezTo>
                        <a:pt x="32" y="29"/>
                        <a:pt x="36" y="30"/>
                        <a:pt x="40" y="32"/>
                      </a:cubicBezTo>
                      <a:cubicBezTo>
                        <a:pt x="43" y="33"/>
                        <a:pt x="46" y="35"/>
                        <a:pt x="48" y="37"/>
                      </a:cubicBezTo>
                      <a:cubicBezTo>
                        <a:pt x="51" y="40"/>
                        <a:pt x="52" y="43"/>
                        <a:pt x="52" y="48"/>
                      </a:cubicBezTo>
                      <a:cubicBezTo>
                        <a:pt x="52" y="53"/>
                        <a:pt x="50" y="58"/>
                        <a:pt x="45" y="62"/>
                      </a:cubicBezTo>
                      <a:cubicBezTo>
                        <a:pt x="41" y="65"/>
                        <a:pt x="35" y="67"/>
                        <a:pt x="28" y="67"/>
                      </a:cubicBezTo>
                      <a:cubicBezTo>
                        <a:pt x="19" y="67"/>
                        <a:pt x="12" y="65"/>
                        <a:pt x="8" y="61"/>
                      </a:cubicBezTo>
                      <a:cubicBezTo>
                        <a:pt x="4" y="58"/>
                        <a:pt x="2" y="54"/>
                        <a:pt x="1" y="50"/>
                      </a:cubicBezTo>
                      <a:cubicBezTo>
                        <a:pt x="0" y="47"/>
                        <a:pt x="2" y="45"/>
                        <a:pt x="4" y="45"/>
                      </a:cubicBezTo>
                      <a:cubicBezTo>
                        <a:pt x="5" y="45"/>
                        <a:pt x="5" y="45"/>
                        <a:pt x="5" y="45"/>
                      </a:cubicBezTo>
                      <a:cubicBezTo>
                        <a:pt x="7" y="45"/>
                        <a:pt x="9" y="46"/>
                        <a:pt x="9" y="48"/>
                      </a:cubicBezTo>
                      <a:cubicBezTo>
                        <a:pt x="10" y="52"/>
                        <a:pt x="12" y="54"/>
                        <a:pt x="14" y="56"/>
                      </a:cubicBezTo>
                      <a:cubicBezTo>
                        <a:pt x="18" y="58"/>
                        <a:pt x="22" y="60"/>
                        <a:pt x="28" y="60"/>
                      </a:cubicBezTo>
                      <a:cubicBezTo>
                        <a:pt x="32" y="60"/>
                        <a:pt x="36" y="59"/>
                        <a:pt x="39" y="57"/>
                      </a:cubicBezTo>
                      <a:cubicBezTo>
                        <a:pt x="42" y="55"/>
                        <a:pt x="44" y="52"/>
                        <a:pt x="44" y="49"/>
                      </a:cubicBezTo>
                      <a:cubicBezTo>
                        <a:pt x="44" y="45"/>
                        <a:pt x="42" y="42"/>
                        <a:pt x="39" y="41"/>
                      </a:cubicBezTo>
                      <a:cubicBezTo>
                        <a:pt x="36" y="39"/>
                        <a:pt x="31" y="38"/>
                        <a:pt x="23" y="36"/>
                      </a:cubicBezTo>
                      <a:cubicBezTo>
                        <a:pt x="16" y="34"/>
                        <a:pt x="11" y="32"/>
                        <a:pt x="8" y="29"/>
                      </a:cubicBezTo>
                      <a:cubicBezTo>
                        <a:pt x="5" y="27"/>
                        <a:pt x="3" y="23"/>
                        <a:pt x="3" y="18"/>
                      </a:cubicBezTo>
                      <a:cubicBezTo>
                        <a:pt x="3" y="13"/>
                        <a:pt x="5" y="9"/>
                        <a:pt x="9" y="5"/>
                      </a:cubicBezTo>
                      <a:cubicBezTo>
                        <a:pt x="13" y="2"/>
                        <a:pt x="19" y="0"/>
                        <a:pt x="26" y="0"/>
                      </a:cubicBezTo>
                      <a:cubicBezTo>
                        <a:pt x="33" y="0"/>
                        <a:pt x="39" y="2"/>
                        <a:pt x="43" y="5"/>
                      </a:cubicBezTo>
                      <a:cubicBezTo>
                        <a:pt x="46" y="8"/>
                        <a:pt x="48" y="11"/>
                        <a:pt x="49" y="15"/>
                      </a:cubicBezTo>
                      <a:cubicBezTo>
                        <a:pt x="50" y="18"/>
                        <a:pt x="48" y="20"/>
                        <a:pt x="46" y="20"/>
                      </a:cubicBezTo>
                      <a:lnTo>
                        <a:pt x="45" y="2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27" name="Freeform 8">
                  <a:extLst>
                    <a:ext uri="{FF2B5EF4-FFF2-40B4-BE49-F238E27FC236}">
                      <a16:creationId xmlns:a16="http://schemas.microsoft.com/office/drawing/2014/main" xmlns="" id="{FB6D0B09-C054-4183-9F25-015FAD5F352C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4775201" y="-293688"/>
                  <a:ext cx="25400" cy="220663"/>
                </a:xfrm>
                <a:custGeom>
                  <a:avLst/>
                  <a:gdLst>
                    <a:gd name="T0" fmla="*/ 4 w 8"/>
                    <a:gd name="T1" fmla="*/ 65 h 65"/>
                    <a:gd name="T2" fmla="*/ 4 w 8"/>
                    <a:gd name="T3" fmla="*/ 65 h 65"/>
                    <a:gd name="T4" fmla="*/ 0 w 8"/>
                    <a:gd name="T5" fmla="*/ 61 h 65"/>
                    <a:gd name="T6" fmla="*/ 0 w 8"/>
                    <a:gd name="T7" fmla="*/ 4 h 65"/>
                    <a:gd name="T8" fmla="*/ 4 w 8"/>
                    <a:gd name="T9" fmla="*/ 0 h 65"/>
                    <a:gd name="T10" fmla="*/ 4 w 8"/>
                    <a:gd name="T11" fmla="*/ 0 h 65"/>
                    <a:gd name="T12" fmla="*/ 8 w 8"/>
                    <a:gd name="T13" fmla="*/ 4 h 65"/>
                    <a:gd name="T14" fmla="*/ 8 w 8"/>
                    <a:gd name="T15" fmla="*/ 61 h 65"/>
                    <a:gd name="T16" fmla="*/ 4 w 8"/>
                    <a:gd name="T17" fmla="*/ 65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65">
                      <a:moveTo>
                        <a:pt x="4" y="65"/>
                      </a:moveTo>
                      <a:cubicBezTo>
                        <a:pt x="4" y="65"/>
                        <a:pt x="4" y="65"/>
                        <a:pt x="4" y="65"/>
                      </a:cubicBezTo>
                      <a:cubicBezTo>
                        <a:pt x="1" y="65"/>
                        <a:pt x="0" y="63"/>
                        <a:pt x="0" y="61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2"/>
                        <a:pt x="1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6" y="0"/>
                        <a:pt x="8" y="2"/>
                        <a:pt x="8" y="4"/>
                      </a:cubicBezTo>
                      <a:cubicBezTo>
                        <a:pt x="8" y="61"/>
                        <a:pt x="8" y="61"/>
                        <a:pt x="8" y="61"/>
                      </a:cubicBezTo>
                      <a:cubicBezTo>
                        <a:pt x="8" y="63"/>
                        <a:pt x="6" y="65"/>
                        <a:pt x="4" y="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28" name="Freeform 9">
                  <a:extLst>
                    <a:ext uri="{FF2B5EF4-FFF2-40B4-BE49-F238E27FC236}">
                      <a16:creationId xmlns:a16="http://schemas.microsoft.com/office/drawing/2014/main" xmlns="" id="{9AFD5174-547F-4F86-9B3C-52959ED6FB8F}"/>
                    </a:ext>
                  </a:extLst>
                </p:cNvPr>
                <p:cNvSpPr>
                  <a:spLocks noEditPoints="1"/>
                </p:cNvSpPr>
                <p:nvPr userDrawn="1"/>
              </p:nvSpPr>
              <p:spPr bwMode="auto">
                <a:xfrm>
                  <a:off x="4841876" y="-293688"/>
                  <a:ext cx="25400" cy="220663"/>
                </a:xfrm>
                <a:custGeom>
                  <a:avLst/>
                  <a:gdLst>
                    <a:gd name="T0" fmla="*/ 4 w 8"/>
                    <a:gd name="T1" fmla="*/ 9 h 65"/>
                    <a:gd name="T2" fmla="*/ 4 w 8"/>
                    <a:gd name="T3" fmla="*/ 9 h 65"/>
                    <a:gd name="T4" fmla="*/ 0 w 8"/>
                    <a:gd name="T5" fmla="*/ 5 h 65"/>
                    <a:gd name="T6" fmla="*/ 0 w 8"/>
                    <a:gd name="T7" fmla="*/ 4 h 65"/>
                    <a:gd name="T8" fmla="*/ 4 w 8"/>
                    <a:gd name="T9" fmla="*/ 0 h 65"/>
                    <a:gd name="T10" fmla="*/ 4 w 8"/>
                    <a:gd name="T11" fmla="*/ 0 h 65"/>
                    <a:gd name="T12" fmla="*/ 8 w 8"/>
                    <a:gd name="T13" fmla="*/ 4 h 65"/>
                    <a:gd name="T14" fmla="*/ 8 w 8"/>
                    <a:gd name="T15" fmla="*/ 5 h 65"/>
                    <a:gd name="T16" fmla="*/ 4 w 8"/>
                    <a:gd name="T17" fmla="*/ 9 h 65"/>
                    <a:gd name="T18" fmla="*/ 4 w 8"/>
                    <a:gd name="T19" fmla="*/ 65 h 65"/>
                    <a:gd name="T20" fmla="*/ 4 w 8"/>
                    <a:gd name="T21" fmla="*/ 65 h 65"/>
                    <a:gd name="T22" fmla="*/ 0 w 8"/>
                    <a:gd name="T23" fmla="*/ 61 h 65"/>
                    <a:gd name="T24" fmla="*/ 0 w 8"/>
                    <a:gd name="T25" fmla="*/ 22 h 65"/>
                    <a:gd name="T26" fmla="*/ 4 w 8"/>
                    <a:gd name="T27" fmla="*/ 18 h 65"/>
                    <a:gd name="T28" fmla="*/ 4 w 8"/>
                    <a:gd name="T29" fmla="*/ 18 h 65"/>
                    <a:gd name="T30" fmla="*/ 8 w 8"/>
                    <a:gd name="T31" fmla="*/ 22 h 65"/>
                    <a:gd name="T32" fmla="*/ 8 w 8"/>
                    <a:gd name="T33" fmla="*/ 61 h 65"/>
                    <a:gd name="T34" fmla="*/ 4 w 8"/>
                    <a:gd name="T35" fmla="*/ 65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8" h="65">
                      <a:moveTo>
                        <a:pt x="4" y="9"/>
                      </a:move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1" y="9"/>
                        <a:pt x="0" y="8"/>
                        <a:pt x="0" y="5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2"/>
                        <a:pt x="1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6" y="0"/>
                        <a:pt x="8" y="2"/>
                        <a:pt x="8" y="4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8"/>
                        <a:pt x="6" y="9"/>
                        <a:pt x="4" y="9"/>
                      </a:cubicBezTo>
                      <a:close/>
                      <a:moveTo>
                        <a:pt x="4" y="65"/>
                      </a:moveTo>
                      <a:cubicBezTo>
                        <a:pt x="4" y="65"/>
                        <a:pt x="4" y="65"/>
                        <a:pt x="4" y="65"/>
                      </a:cubicBezTo>
                      <a:cubicBezTo>
                        <a:pt x="1" y="65"/>
                        <a:pt x="0" y="63"/>
                        <a:pt x="0" y="61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0"/>
                        <a:pt x="1" y="18"/>
                        <a:pt x="4" y="18"/>
                      </a:cubicBezTo>
                      <a:cubicBezTo>
                        <a:pt x="4" y="18"/>
                        <a:pt x="4" y="18"/>
                        <a:pt x="4" y="18"/>
                      </a:cubicBezTo>
                      <a:cubicBezTo>
                        <a:pt x="6" y="18"/>
                        <a:pt x="8" y="20"/>
                        <a:pt x="8" y="22"/>
                      </a:cubicBezTo>
                      <a:cubicBezTo>
                        <a:pt x="8" y="61"/>
                        <a:pt x="8" y="61"/>
                        <a:pt x="8" y="61"/>
                      </a:cubicBezTo>
                      <a:cubicBezTo>
                        <a:pt x="8" y="63"/>
                        <a:pt x="6" y="65"/>
                        <a:pt x="4" y="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29" name="Freeform 10">
                  <a:extLst>
                    <a:ext uri="{FF2B5EF4-FFF2-40B4-BE49-F238E27FC236}">
                      <a16:creationId xmlns:a16="http://schemas.microsoft.com/office/drawing/2014/main" xmlns="" id="{4323BD2F-33D2-4100-B4B4-FBB52CFF4FB8}"/>
                    </a:ext>
                  </a:extLst>
                </p:cNvPr>
                <p:cNvSpPr>
                  <a:spLocks noEditPoints="1"/>
                </p:cNvSpPr>
                <p:nvPr userDrawn="1"/>
              </p:nvSpPr>
              <p:spPr bwMode="auto">
                <a:xfrm>
                  <a:off x="4508501" y="-293688"/>
                  <a:ext cx="26988" cy="220663"/>
                </a:xfrm>
                <a:custGeom>
                  <a:avLst/>
                  <a:gdLst>
                    <a:gd name="T0" fmla="*/ 4 w 8"/>
                    <a:gd name="T1" fmla="*/ 9 h 65"/>
                    <a:gd name="T2" fmla="*/ 4 w 8"/>
                    <a:gd name="T3" fmla="*/ 9 h 65"/>
                    <a:gd name="T4" fmla="*/ 0 w 8"/>
                    <a:gd name="T5" fmla="*/ 5 h 65"/>
                    <a:gd name="T6" fmla="*/ 0 w 8"/>
                    <a:gd name="T7" fmla="*/ 4 h 65"/>
                    <a:gd name="T8" fmla="*/ 4 w 8"/>
                    <a:gd name="T9" fmla="*/ 0 h 65"/>
                    <a:gd name="T10" fmla="*/ 4 w 8"/>
                    <a:gd name="T11" fmla="*/ 0 h 65"/>
                    <a:gd name="T12" fmla="*/ 8 w 8"/>
                    <a:gd name="T13" fmla="*/ 4 h 65"/>
                    <a:gd name="T14" fmla="*/ 8 w 8"/>
                    <a:gd name="T15" fmla="*/ 5 h 65"/>
                    <a:gd name="T16" fmla="*/ 4 w 8"/>
                    <a:gd name="T17" fmla="*/ 9 h 65"/>
                    <a:gd name="T18" fmla="*/ 4 w 8"/>
                    <a:gd name="T19" fmla="*/ 65 h 65"/>
                    <a:gd name="T20" fmla="*/ 4 w 8"/>
                    <a:gd name="T21" fmla="*/ 65 h 65"/>
                    <a:gd name="T22" fmla="*/ 0 w 8"/>
                    <a:gd name="T23" fmla="*/ 61 h 65"/>
                    <a:gd name="T24" fmla="*/ 0 w 8"/>
                    <a:gd name="T25" fmla="*/ 22 h 65"/>
                    <a:gd name="T26" fmla="*/ 4 w 8"/>
                    <a:gd name="T27" fmla="*/ 18 h 65"/>
                    <a:gd name="T28" fmla="*/ 4 w 8"/>
                    <a:gd name="T29" fmla="*/ 18 h 65"/>
                    <a:gd name="T30" fmla="*/ 8 w 8"/>
                    <a:gd name="T31" fmla="*/ 22 h 65"/>
                    <a:gd name="T32" fmla="*/ 8 w 8"/>
                    <a:gd name="T33" fmla="*/ 61 h 65"/>
                    <a:gd name="T34" fmla="*/ 4 w 8"/>
                    <a:gd name="T35" fmla="*/ 65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8" h="65">
                      <a:moveTo>
                        <a:pt x="4" y="9"/>
                      </a:move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2" y="9"/>
                        <a:pt x="0" y="8"/>
                        <a:pt x="0" y="5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2"/>
                        <a:pt x="2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6" y="0"/>
                        <a:pt x="8" y="2"/>
                        <a:pt x="8" y="4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8"/>
                        <a:pt x="6" y="9"/>
                        <a:pt x="4" y="9"/>
                      </a:cubicBezTo>
                      <a:close/>
                      <a:moveTo>
                        <a:pt x="4" y="65"/>
                      </a:moveTo>
                      <a:cubicBezTo>
                        <a:pt x="4" y="65"/>
                        <a:pt x="4" y="65"/>
                        <a:pt x="4" y="65"/>
                      </a:cubicBezTo>
                      <a:cubicBezTo>
                        <a:pt x="2" y="65"/>
                        <a:pt x="0" y="63"/>
                        <a:pt x="0" y="61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0"/>
                        <a:pt x="2" y="18"/>
                        <a:pt x="4" y="18"/>
                      </a:cubicBezTo>
                      <a:cubicBezTo>
                        <a:pt x="4" y="18"/>
                        <a:pt x="4" y="18"/>
                        <a:pt x="4" y="18"/>
                      </a:cubicBezTo>
                      <a:cubicBezTo>
                        <a:pt x="6" y="18"/>
                        <a:pt x="8" y="20"/>
                        <a:pt x="8" y="22"/>
                      </a:cubicBezTo>
                      <a:cubicBezTo>
                        <a:pt x="8" y="61"/>
                        <a:pt x="8" y="61"/>
                        <a:pt x="8" y="61"/>
                      </a:cubicBezTo>
                      <a:cubicBezTo>
                        <a:pt x="8" y="63"/>
                        <a:pt x="6" y="65"/>
                        <a:pt x="4" y="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30" name="Freeform 11">
                  <a:extLst>
                    <a:ext uri="{FF2B5EF4-FFF2-40B4-BE49-F238E27FC236}">
                      <a16:creationId xmlns:a16="http://schemas.microsoft.com/office/drawing/2014/main" xmlns="" id="{5655CBEF-8A5E-4B48-B13E-A6DBDEA975D5}"/>
                    </a:ext>
                  </a:extLst>
                </p:cNvPr>
                <p:cNvSpPr>
                  <a:spLocks noEditPoints="1"/>
                </p:cNvSpPr>
                <p:nvPr userDrawn="1"/>
              </p:nvSpPr>
              <p:spPr bwMode="auto">
                <a:xfrm>
                  <a:off x="4897438" y="-293688"/>
                  <a:ext cx="136525" cy="223838"/>
                </a:xfrm>
                <a:custGeom>
                  <a:avLst/>
                  <a:gdLst>
                    <a:gd name="T0" fmla="*/ 37 w 41"/>
                    <a:gd name="T1" fmla="*/ 65 h 66"/>
                    <a:gd name="T2" fmla="*/ 37 w 41"/>
                    <a:gd name="T3" fmla="*/ 65 h 66"/>
                    <a:gd name="T4" fmla="*/ 33 w 41"/>
                    <a:gd name="T5" fmla="*/ 61 h 66"/>
                    <a:gd name="T6" fmla="*/ 33 w 41"/>
                    <a:gd name="T7" fmla="*/ 59 h 66"/>
                    <a:gd name="T8" fmla="*/ 33 w 41"/>
                    <a:gd name="T9" fmla="*/ 59 h 66"/>
                    <a:gd name="T10" fmla="*/ 20 w 41"/>
                    <a:gd name="T11" fmla="*/ 66 h 66"/>
                    <a:gd name="T12" fmla="*/ 6 w 41"/>
                    <a:gd name="T13" fmla="*/ 59 h 66"/>
                    <a:gd name="T14" fmla="*/ 0 w 41"/>
                    <a:gd name="T15" fmla="*/ 42 h 66"/>
                    <a:gd name="T16" fmla="*/ 5 w 41"/>
                    <a:gd name="T17" fmla="*/ 24 h 66"/>
                    <a:gd name="T18" fmla="*/ 20 w 41"/>
                    <a:gd name="T19" fmla="*/ 17 h 66"/>
                    <a:gd name="T20" fmla="*/ 32 w 41"/>
                    <a:gd name="T21" fmla="*/ 24 h 66"/>
                    <a:gd name="T22" fmla="*/ 33 w 41"/>
                    <a:gd name="T23" fmla="*/ 24 h 66"/>
                    <a:gd name="T24" fmla="*/ 33 w 41"/>
                    <a:gd name="T25" fmla="*/ 4 h 66"/>
                    <a:gd name="T26" fmla="*/ 36 w 41"/>
                    <a:gd name="T27" fmla="*/ 0 h 66"/>
                    <a:gd name="T28" fmla="*/ 37 w 41"/>
                    <a:gd name="T29" fmla="*/ 0 h 66"/>
                    <a:gd name="T30" fmla="*/ 41 w 41"/>
                    <a:gd name="T31" fmla="*/ 4 h 66"/>
                    <a:gd name="T32" fmla="*/ 41 w 41"/>
                    <a:gd name="T33" fmla="*/ 61 h 66"/>
                    <a:gd name="T34" fmla="*/ 37 w 41"/>
                    <a:gd name="T35" fmla="*/ 65 h 66"/>
                    <a:gd name="T36" fmla="*/ 21 w 41"/>
                    <a:gd name="T37" fmla="*/ 60 h 66"/>
                    <a:gd name="T38" fmla="*/ 30 w 41"/>
                    <a:gd name="T39" fmla="*/ 55 h 66"/>
                    <a:gd name="T40" fmla="*/ 33 w 41"/>
                    <a:gd name="T41" fmla="*/ 42 h 66"/>
                    <a:gd name="T42" fmla="*/ 30 w 41"/>
                    <a:gd name="T43" fmla="*/ 29 h 66"/>
                    <a:gd name="T44" fmla="*/ 21 w 41"/>
                    <a:gd name="T45" fmla="*/ 24 h 66"/>
                    <a:gd name="T46" fmla="*/ 11 w 41"/>
                    <a:gd name="T47" fmla="*/ 29 h 66"/>
                    <a:gd name="T48" fmla="*/ 8 w 41"/>
                    <a:gd name="T49" fmla="*/ 42 h 66"/>
                    <a:gd name="T50" fmla="*/ 10 w 41"/>
                    <a:gd name="T51" fmla="*/ 52 h 66"/>
                    <a:gd name="T52" fmla="*/ 15 w 41"/>
                    <a:gd name="T53" fmla="*/ 58 h 66"/>
                    <a:gd name="T54" fmla="*/ 21 w 41"/>
                    <a:gd name="T55" fmla="*/ 6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41" h="66">
                      <a:moveTo>
                        <a:pt x="37" y="65"/>
                      </a:moveTo>
                      <a:cubicBezTo>
                        <a:pt x="37" y="65"/>
                        <a:pt x="37" y="65"/>
                        <a:pt x="37" y="65"/>
                      </a:cubicBezTo>
                      <a:cubicBezTo>
                        <a:pt x="35" y="65"/>
                        <a:pt x="33" y="63"/>
                        <a:pt x="33" y="61"/>
                      </a:cubicBezTo>
                      <a:cubicBezTo>
                        <a:pt x="33" y="59"/>
                        <a:pt x="33" y="59"/>
                        <a:pt x="33" y="59"/>
                      </a:cubicBezTo>
                      <a:cubicBezTo>
                        <a:pt x="33" y="59"/>
                        <a:pt x="33" y="59"/>
                        <a:pt x="33" y="59"/>
                      </a:cubicBezTo>
                      <a:cubicBezTo>
                        <a:pt x="30" y="64"/>
                        <a:pt x="26" y="66"/>
                        <a:pt x="20" y="66"/>
                      </a:cubicBezTo>
                      <a:cubicBezTo>
                        <a:pt x="14" y="66"/>
                        <a:pt x="10" y="64"/>
                        <a:pt x="6" y="59"/>
                      </a:cubicBezTo>
                      <a:cubicBezTo>
                        <a:pt x="2" y="55"/>
                        <a:pt x="0" y="49"/>
                        <a:pt x="0" y="42"/>
                      </a:cubicBezTo>
                      <a:cubicBezTo>
                        <a:pt x="0" y="34"/>
                        <a:pt x="2" y="28"/>
                        <a:pt x="5" y="24"/>
                      </a:cubicBezTo>
                      <a:cubicBezTo>
                        <a:pt x="9" y="19"/>
                        <a:pt x="14" y="17"/>
                        <a:pt x="20" y="17"/>
                      </a:cubicBezTo>
                      <a:cubicBezTo>
                        <a:pt x="25" y="17"/>
                        <a:pt x="30" y="19"/>
                        <a:pt x="32" y="24"/>
                      </a:cubicBezTo>
                      <a:cubicBezTo>
                        <a:pt x="33" y="24"/>
                        <a:pt x="33" y="24"/>
                        <a:pt x="33" y="24"/>
                      </a:cubicBezTo>
                      <a:cubicBezTo>
                        <a:pt x="33" y="4"/>
                        <a:pt x="33" y="4"/>
                        <a:pt x="33" y="4"/>
                      </a:cubicBezTo>
                      <a:cubicBezTo>
                        <a:pt x="33" y="2"/>
                        <a:pt x="34" y="0"/>
                        <a:pt x="36" y="0"/>
                      </a:cubicBezTo>
                      <a:cubicBezTo>
                        <a:pt x="37" y="0"/>
                        <a:pt x="37" y="0"/>
                        <a:pt x="37" y="0"/>
                      </a:cubicBezTo>
                      <a:cubicBezTo>
                        <a:pt x="39" y="0"/>
                        <a:pt x="41" y="2"/>
                        <a:pt x="41" y="4"/>
                      </a:cubicBezTo>
                      <a:cubicBezTo>
                        <a:pt x="41" y="61"/>
                        <a:pt x="41" y="61"/>
                        <a:pt x="41" y="61"/>
                      </a:cubicBezTo>
                      <a:cubicBezTo>
                        <a:pt x="41" y="63"/>
                        <a:pt x="39" y="65"/>
                        <a:pt x="37" y="65"/>
                      </a:cubicBezTo>
                      <a:close/>
                      <a:moveTo>
                        <a:pt x="21" y="60"/>
                      </a:moveTo>
                      <a:cubicBezTo>
                        <a:pt x="24" y="60"/>
                        <a:pt x="27" y="58"/>
                        <a:pt x="30" y="55"/>
                      </a:cubicBezTo>
                      <a:cubicBezTo>
                        <a:pt x="32" y="53"/>
                        <a:pt x="33" y="48"/>
                        <a:pt x="33" y="42"/>
                      </a:cubicBezTo>
                      <a:cubicBezTo>
                        <a:pt x="33" y="37"/>
                        <a:pt x="32" y="32"/>
                        <a:pt x="30" y="29"/>
                      </a:cubicBezTo>
                      <a:cubicBezTo>
                        <a:pt x="28" y="25"/>
                        <a:pt x="25" y="24"/>
                        <a:pt x="21" y="24"/>
                      </a:cubicBezTo>
                      <a:cubicBezTo>
                        <a:pt x="16" y="24"/>
                        <a:pt x="13" y="25"/>
                        <a:pt x="11" y="29"/>
                      </a:cubicBezTo>
                      <a:cubicBezTo>
                        <a:pt x="9" y="32"/>
                        <a:pt x="8" y="36"/>
                        <a:pt x="8" y="42"/>
                      </a:cubicBezTo>
                      <a:cubicBezTo>
                        <a:pt x="8" y="46"/>
                        <a:pt x="9" y="49"/>
                        <a:pt x="10" y="52"/>
                      </a:cubicBezTo>
                      <a:cubicBezTo>
                        <a:pt x="11" y="54"/>
                        <a:pt x="13" y="56"/>
                        <a:pt x="15" y="58"/>
                      </a:cubicBezTo>
                      <a:cubicBezTo>
                        <a:pt x="17" y="59"/>
                        <a:pt x="19" y="60"/>
                        <a:pt x="21" y="6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31" name="Freeform 12">
                  <a:extLst>
                    <a:ext uri="{FF2B5EF4-FFF2-40B4-BE49-F238E27FC236}">
                      <a16:creationId xmlns:a16="http://schemas.microsoft.com/office/drawing/2014/main" xmlns="" id="{98909B5A-9099-4AE4-9167-9C64BF2A8826}"/>
                    </a:ext>
                  </a:extLst>
                </p:cNvPr>
                <p:cNvSpPr>
                  <a:spLocks noEditPoints="1"/>
                </p:cNvSpPr>
                <p:nvPr userDrawn="1"/>
              </p:nvSpPr>
              <p:spPr bwMode="auto">
                <a:xfrm>
                  <a:off x="5064126" y="-234950"/>
                  <a:ext cx="146050" cy="165100"/>
                </a:xfrm>
                <a:custGeom>
                  <a:avLst/>
                  <a:gdLst>
                    <a:gd name="T0" fmla="*/ 40 w 44"/>
                    <a:gd name="T1" fmla="*/ 27 h 49"/>
                    <a:gd name="T2" fmla="*/ 10 w 44"/>
                    <a:gd name="T3" fmla="*/ 27 h 49"/>
                    <a:gd name="T4" fmla="*/ 9 w 44"/>
                    <a:gd name="T5" fmla="*/ 28 h 49"/>
                    <a:gd name="T6" fmla="*/ 13 w 44"/>
                    <a:gd name="T7" fmla="*/ 39 h 49"/>
                    <a:gd name="T8" fmla="*/ 23 w 44"/>
                    <a:gd name="T9" fmla="*/ 43 h 49"/>
                    <a:gd name="T10" fmla="*/ 31 w 44"/>
                    <a:gd name="T11" fmla="*/ 40 h 49"/>
                    <a:gd name="T12" fmla="*/ 34 w 44"/>
                    <a:gd name="T13" fmla="*/ 36 h 49"/>
                    <a:gd name="T14" fmla="*/ 39 w 44"/>
                    <a:gd name="T15" fmla="*/ 33 h 49"/>
                    <a:gd name="T16" fmla="*/ 39 w 44"/>
                    <a:gd name="T17" fmla="*/ 33 h 49"/>
                    <a:gd name="T18" fmla="*/ 42 w 44"/>
                    <a:gd name="T19" fmla="*/ 39 h 49"/>
                    <a:gd name="T20" fmla="*/ 36 w 44"/>
                    <a:gd name="T21" fmla="*/ 45 h 49"/>
                    <a:gd name="T22" fmla="*/ 23 w 44"/>
                    <a:gd name="T23" fmla="*/ 49 h 49"/>
                    <a:gd name="T24" fmla="*/ 6 w 44"/>
                    <a:gd name="T25" fmla="*/ 43 h 49"/>
                    <a:gd name="T26" fmla="*/ 0 w 44"/>
                    <a:gd name="T27" fmla="*/ 25 h 49"/>
                    <a:gd name="T28" fmla="*/ 6 w 44"/>
                    <a:gd name="T29" fmla="*/ 7 h 49"/>
                    <a:gd name="T30" fmla="*/ 22 w 44"/>
                    <a:gd name="T31" fmla="*/ 0 h 49"/>
                    <a:gd name="T32" fmla="*/ 32 w 44"/>
                    <a:gd name="T33" fmla="*/ 3 h 49"/>
                    <a:gd name="T34" fmla="*/ 40 w 44"/>
                    <a:gd name="T35" fmla="*/ 10 h 49"/>
                    <a:gd name="T36" fmla="*/ 44 w 44"/>
                    <a:gd name="T37" fmla="*/ 23 h 49"/>
                    <a:gd name="T38" fmla="*/ 40 w 44"/>
                    <a:gd name="T39" fmla="*/ 27 h 49"/>
                    <a:gd name="T40" fmla="*/ 35 w 44"/>
                    <a:gd name="T41" fmla="*/ 20 h 49"/>
                    <a:gd name="T42" fmla="*/ 35 w 44"/>
                    <a:gd name="T43" fmla="*/ 19 h 49"/>
                    <a:gd name="T44" fmla="*/ 31 w 44"/>
                    <a:gd name="T45" fmla="*/ 10 h 49"/>
                    <a:gd name="T46" fmla="*/ 22 w 44"/>
                    <a:gd name="T47" fmla="*/ 7 h 49"/>
                    <a:gd name="T48" fmla="*/ 13 w 44"/>
                    <a:gd name="T49" fmla="*/ 10 h 49"/>
                    <a:gd name="T50" fmla="*/ 9 w 44"/>
                    <a:gd name="T51" fmla="*/ 18 h 49"/>
                    <a:gd name="T52" fmla="*/ 11 w 44"/>
                    <a:gd name="T53" fmla="*/ 20 h 49"/>
                    <a:gd name="T54" fmla="*/ 35 w 44"/>
                    <a:gd name="T55" fmla="*/ 2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44" h="49">
                      <a:moveTo>
                        <a:pt x="40" y="27"/>
                      </a:moveTo>
                      <a:cubicBezTo>
                        <a:pt x="10" y="27"/>
                        <a:pt x="10" y="27"/>
                        <a:pt x="10" y="27"/>
                      </a:cubicBezTo>
                      <a:cubicBezTo>
                        <a:pt x="9" y="27"/>
                        <a:pt x="9" y="27"/>
                        <a:pt x="9" y="28"/>
                      </a:cubicBezTo>
                      <a:cubicBezTo>
                        <a:pt x="9" y="33"/>
                        <a:pt x="11" y="36"/>
                        <a:pt x="13" y="39"/>
                      </a:cubicBezTo>
                      <a:cubicBezTo>
                        <a:pt x="16" y="41"/>
                        <a:pt x="19" y="43"/>
                        <a:pt x="23" y="43"/>
                      </a:cubicBezTo>
                      <a:cubicBezTo>
                        <a:pt x="26" y="43"/>
                        <a:pt x="28" y="42"/>
                        <a:pt x="31" y="40"/>
                      </a:cubicBezTo>
                      <a:cubicBezTo>
                        <a:pt x="32" y="39"/>
                        <a:pt x="33" y="38"/>
                        <a:pt x="34" y="36"/>
                      </a:cubicBezTo>
                      <a:cubicBezTo>
                        <a:pt x="35" y="34"/>
                        <a:pt x="37" y="33"/>
                        <a:pt x="39" y="33"/>
                      </a:cubicBezTo>
                      <a:cubicBezTo>
                        <a:pt x="39" y="33"/>
                        <a:pt x="39" y="33"/>
                        <a:pt x="39" y="33"/>
                      </a:cubicBezTo>
                      <a:cubicBezTo>
                        <a:pt x="41" y="34"/>
                        <a:pt x="43" y="37"/>
                        <a:pt x="42" y="39"/>
                      </a:cubicBezTo>
                      <a:cubicBezTo>
                        <a:pt x="40" y="42"/>
                        <a:pt x="38" y="44"/>
                        <a:pt x="36" y="45"/>
                      </a:cubicBezTo>
                      <a:cubicBezTo>
                        <a:pt x="33" y="48"/>
                        <a:pt x="28" y="49"/>
                        <a:pt x="23" y="49"/>
                      </a:cubicBezTo>
                      <a:cubicBezTo>
                        <a:pt x="16" y="49"/>
                        <a:pt x="10" y="47"/>
                        <a:pt x="6" y="43"/>
                      </a:cubicBezTo>
                      <a:cubicBezTo>
                        <a:pt x="2" y="38"/>
                        <a:pt x="0" y="33"/>
                        <a:pt x="0" y="25"/>
                      </a:cubicBezTo>
                      <a:cubicBezTo>
                        <a:pt x="0" y="18"/>
                        <a:pt x="2" y="12"/>
                        <a:pt x="6" y="7"/>
                      </a:cubicBezTo>
                      <a:cubicBezTo>
                        <a:pt x="10" y="3"/>
                        <a:pt x="15" y="0"/>
                        <a:pt x="22" y="0"/>
                      </a:cubicBezTo>
                      <a:cubicBezTo>
                        <a:pt x="26" y="0"/>
                        <a:pt x="29" y="1"/>
                        <a:pt x="32" y="3"/>
                      </a:cubicBezTo>
                      <a:cubicBezTo>
                        <a:pt x="35" y="4"/>
                        <a:pt x="38" y="7"/>
                        <a:pt x="40" y="10"/>
                      </a:cubicBezTo>
                      <a:cubicBezTo>
                        <a:pt x="42" y="13"/>
                        <a:pt x="43" y="17"/>
                        <a:pt x="44" y="23"/>
                      </a:cubicBezTo>
                      <a:cubicBezTo>
                        <a:pt x="44" y="25"/>
                        <a:pt x="42" y="27"/>
                        <a:pt x="40" y="27"/>
                      </a:cubicBezTo>
                      <a:close/>
                      <a:moveTo>
                        <a:pt x="35" y="20"/>
                      </a:moveTo>
                      <a:cubicBezTo>
                        <a:pt x="35" y="20"/>
                        <a:pt x="35" y="20"/>
                        <a:pt x="35" y="19"/>
                      </a:cubicBezTo>
                      <a:cubicBezTo>
                        <a:pt x="35" y="15"/>
                        <a:pt x="34" y="12"/>
                        <a:pt x="31" y="10"/>
                      </a:cubicBezTo>
                      <a:cubicBezTo>
                        <a:pt x="28" y="8"/>
                        <a:pt x="26" y="7"/>
                        <a:pt x="22" y="7"/>
                      </a:cubicBezTo>
                      <a:cubicBezTo>
                        <a:pt x="19" y="7"/>
                        <a:pt x="16" y="8"/>
                        <a:pt x="13" y="10"/>
                      </a:cubicBezTo>
                      <a:cubicBezTo>
                        <a:pt x="11" y="13"/>
                        <a:pt x="10" y="15"/>
                        <a:pt x="9" y="18"/>
                      </a:cubicBezTo>
                      <a:cubicBezTo>
                        <a:pt x="9" y="19"/>
                        <a:pt x="10" y="20"/>
                        <a:pt x="11" y="20"/>
                      </a:cubicBezTo>
                      <a:lnTo>
                        <a:pt x="35" y="2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32" name="Freeform 13">
                  <a:extLst>
                    <a:ext uri="{FF2B5EF4-FFF2-40B4-BE49-F238E27FC236}">
                      <a16:creationId xmlns:a16="http://schemas.microsoft.com/office/drawing/2014/main" xmlns="" id="{AFBC8463-6D92-4D9D-9DAC-0E2A44163EB4}"/>
                    </a:ext>
                  </a:extLst>
                </p:cNvPr>
                <p:cNvSpPr>
                  <a:spLocks noEditPoints="1"/>
                </p:cNvSpPr>
                <p:nvPr userDrawn="1"/>
              </p:nvSpPr>
              <p:spPr bwMode="auto">
                <a:xfrm>
                  <a:off x="5249863" y="-296863"/>
                  <a:ext cx="69850" cy="71438"/>
                </a:xfrm>
                <a:custGeom>
                  <a:avLst/>
                  <a:gdLst>
                    <a:gd name="T0" fmla="*/ 10 w 21"/>
                    <a:gd name="T1" fmla="*/ 0 h 21"/>
                    <a:gd name="T2" fmla="*/ 0 w 21"/>
                    <a:gd name="T3" fmla="*/ 10 h 21"/>
                    <a:gd name="T4" fmla="*/ 10 w 21"/>
                    <a:gd name="T5" fmla="*/ 21 h 21"/>
                    <a:gd name="T6" fmla="*/ 21 w 21"/>
                    <a:gd name="T7" fmla="*/ 10 h 21"/>
                    <a:gd name="T8" fmla="*/ 10 w 21"/>
                    <a:gd name="T9" fmla="*/ 0 h 21"/>
                    <a:gd name="T10" fmla="*/ 10 w 21"/>
                    <a:gd name="T11" fmla="*/ 20 h 21"/>
                    <a:gd name="T12" fmla="*/ 1 w 21"/>
                    <a:gd name="T13" fmla="*/ 10 h 21"/>
                    <a:gd name="T14" fmla="*/ 10 w 21"/>
                    <a:gd name="T15" fmla="*/ 1 h 21"/>
                    <a:gd name="T16" fmla="*/ 19 w 21"/>
                    <a:gd name="T17" fmla="*/ 10 h 21"/>
                    <a:gd name="T18" fmla="*/ 10 w 21"/>
                    <a:gd name="T19" fmla="*/ 2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" h="21">
                      <a:moveTo>
                        <a:pt x="10" y="0"/>
                      </a:moveTo>
                      <a:cubicBezTo>
                        <a:pt x="4" y="0"/>
                        <a:pt x="0" y="5"/>
                        <a:pt x="0" y="10"/>
                      </a:cubicBezTo>
                      <a:cubicBezTo>
                        <a:pt x="0" y="16"/>
                        <a:pt x="4" y="21"/>
                        <a:pt x="10" y="21"/>
                      </a:cubicBezTo>
                      <a:cubicBezTo>
                        <a:pt x="16" y="21"/>
                        <a:pt x="21" y="16"/>
                        <a:pt x="21" y="10"/>
                      </a:cubicBezTo>
                      <a:cubicBezTo>
                        <a:pt x="21" y="5"/>
                        <a:pt x="16" y="0"/>
                        <a:pt x="10" y="0"/>
                      </a:cubicBezTo>
                      <a:close/>
                      <a:moveTo>
                        <a:pt x="10" y="20"/>
                      </a:moveTo>
                      <a:cubicBezTo>
                        <a:pt x="5" y="20"/>
                        <a:pt x="1" y="15"/>
                        <a:pt x="1" y="10"/>
                      </a:cubicBezTo>
                      <a:cubicBezTo>
                        <a:pt x="1" y="5"/>
                        <a:pt x="5" y="1"/>
                        <a:pt x="10" y="1"/>
                      </a:cubicBezTo>
                      <a:cubicBezTo>
                        <a:pt x="15" y="1"/>
                        <a:pt x="19" y="5"/>
                        <a:pt x="19" y="10"/>
                      </a:cubicBezTo>
                      <a:cubicBezTo>
                        <a:pt x="19" y="15"/>
                        <a:pt x="15" y="20"/>
                        <a:pt x="10" y="2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33" name="Freeform 14">
                  <a:extLst>
                    <a:ext uri="{FF2B5EF4-FFF2-40B4-BE49-F238E27FC236}">
                      <a16:creationId xmlns:a16="http://schemas.microsoft.com/office/drawing/2014/main" xmlns="" id="{1A231F05-5315-43C2-B43A-8DF1F51558A7}"/>
                    </a:ext>
                  </a:extLst>
                </p:cNvPr>
                <p:cNvSpPr>
                  <a:spLocks noEditPoints="1"/>
                </p:cNvSpPr>
                <p:nvPr userDrawn="1"/>
              </p:nvSpPr>
              <p:spPr bwMode="auto">
                <a:xfrm>
                  <a:off x="5273676" y="-282575"/>
                  <a:ext cx="25400" cy="39688"/>
                </a:xfrm>
                <a:custGeom>
                  <a:avLst/>
                  <a:gdLst>
                    <a:gd name="T0" fmla="*/ 7 w 8"/>
                    <a:gd name="T1" fmla="*/ 6 h 12"/>
                    <a:gd name="T2" fmla="*/ 8 w 8"/>
                    <a:gd name="T3" fmla="*/ 4 h 12"/>
                    <a:gd name="T4" fmla="*/ 7 w 8"/>
                    <a:gd name="T5" fmla="*/ 1 h 12"/>
                    <a:gd name="T6" fmla="*/ 4 w 8"/>
                    <a:gd name="T7" fmla="*/ 0 h 12"/>
                    <a:gd name="T8" fmla="*/ 0 w 8"/>
                    <a:gd name="T9" fmla="*/ 0 h 12"/>
                    <a:gd name="T10" fmla="*/ 0 w 8"/>
                    <a:gd name="T11" fmla="*/ 12 h 12"/>
                    <a:gd name="T12" fmla="*/ 1 w 8"/>
                    <a:gd name="T13" fmla="*/ 12 h 12"/>
                    <a:gd name="T14" fmla="*/ 1 w 8"/>
                    <a:gd name="T15" fmla="*/ 7 h 12"/>
                    <a:gd name="T16" fmla="*/ 4 w 8"/>
                    <a:gd name="T17" fmla="*/ 7 h 12"/>
                    <a:gd name="T18" fmla="*/ 6 w 8"/>
                    <a:gd name="T19" fmla="*/ 12 h 12"/>
                    <a:gd name="T20" fmla="*/ 8 w 8"/>
                    <a:gd name="T21" fmla="*/ 12 h 12"/>
                    <a:gd name="T22" fmla="*/ 5 w 8"/>
                    <a:gd name="T23" fmla="*/ 7 h 12"/>
                    <a:gd name="T24" fmla="*/ 7 w 8"/>
                    <a:gd name="T25" fmla="*/ 6 h 12"/>
                    <a:gd name="T26" fmla="*/ 1 w 8"/>
                    <a:gd name="T27" fmla="*/ 6 h 12"/>
                    <a:gd name="T28" fmla="*/ 1 w 8"/>
                    <a:gd name="T29" fmla="*/ 2 h 12"/>
                    <a:gd name="T30" fmla="*/ 3 w 8"/>
                    <a:gd name="T31" fmla="*/ 2 h 12"/>
                    <a:gd name="T32" fmla="*/ 5 w 8"/>
                    <a:gd name="T33" fmla="*/ 2 h 12"/>
                    <a:gd name="T34" fmla="*/ 6 w 8"/>
                    <a:gd name="T35" fmla="*/ 4 h 12"/>
                    <a:gd name="T36" fmla="*/ 5 w 8"/>
                    <a:gd name="T37" fmla="*/ 5 h 12"/>
                    <a:gd name="T38" fmla="*/ 4 w 8"/>
                    <a:gd name="T39" fmla="*/ 6 h 12"/>
                    <a:gd name="T40" fmla="*/ 1 w 8"/>
                    <a:gd name="T41" fmla="*/ 6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" h="12">
                      <a:moveTo>
                        <a:pt x="7" y="6"/>
                      </a:moveTo>
                      <a:cubicBezTo>
                        <a:pt x="8" y="6"/>
                        <a:pt x="8" y="5"/>
                        <a:pt x="8" y="4"/>
                      </a:cubicBezTo>
                      <a:cubicBezTo>
                        <a:pt x="8" y="3"/>
                        <a:pt x="8" y="2"/>
                        <a:pt x="7" y="1"/>
                      </a:cubicBezTo>
                      <a:cubicBezTo>
                        <a:pt x="6" y="1"/>
                        <a:pt x="5" y="0"/>
                        <a:pt x="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6" y="7"/>
                        <a:pt x="7" y="7"/>
                        <a:pt x="7" y="6"/>
                      </a:cubicBezTo>
                      <a:close/>
                      <a:moveTo>
                        <a:pt x="1" y="6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4" y="2"/>
                        <a:pt x="5" y="2"/>
                        <a:pt x="5" y="2"/>
                      </a:cubicBezTo>
                      <a:cubicBezTo>
                        <a:pt x="6" y="3"/>
                        <a:pt x="6" y="3"/>
                        <a:pt x="6" y="4"/>
                      </a:cubicBezTo>
                      <a:cubicBezTo>
                        <a:pt x="6" y="5"/>
                        <a:pt x="6" y="5"/>
                        <a:pt x="5" y="5"/>
                      </a:cubicBezTo>
                      <a:cubicBezTo>
                        <a:pt x="5" y="6"/>
                        <a:pt x="4" y="6"/>
                        <a:pt x="4" y="6"/>
                      </a:cubicBezTo>
                      <a:lnTo>
                        <a:pt x="1" y="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sp>
            <p:nvSpPr>
              <p:cNvPr id="24" name="Freeform 18">
                <a:extLst>
                  <a:ext uri="{FF2B5EF4-FFF2-40B4-BE49-F238E27FC236}">
                    <a16:creationId xmlns:a16="http://schemas.microsoft.com/office/drawing/2014/main" xmlns="" id="{AC987EEB-9A7C-430E-838B-F87F27FF03A5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>
                <a:off x="624109" y="892257"/>
                <a:ext cx="796924" cy="112229"/>
              </a:xfrm>
              <a:custGeom>
                <a:avLst/>
                <a:gdLst>
                  <a:gd name="T0" fmla="*/ 350 w 370"/>
                  <a:gd name="T1" fmla="*/ 36 h 50"/>
                  <a:gd name="T2" fmla="*/ 342 w 370"/>
                  <a:gd name="T3" fmla="*/ 18 h 50"/>
                  <a:gd name="T4" fmla="*/ 334 w 370"/>
                  <a:gd name="T5" fmla="*/ 13 h 50"/>
                  <a:gd name="T6" fmla="*/ 328 w 370"/>
                  <a:gd name="T7" fmla="*/ 3 h 50"/>
                  <a:gd name="T8" fmla="*/ 325 w 370"/>
                  <a:gd name="T9" fmla="*/ 17 h 50"/>
                  <a:gd name="T10" fmla="*/ 331 w 370"/>
                  <a:gd name="T11" fmla="*/ 14 h 50"/>
                  <a:gd name="T12" fmla="*/ 313 w 370"/>
                  <a:gd name="T13" fmla="*/ 34 h 50"/>
                  <a:gd name="T14" fmla="*/ 322 w 370"/>
                  <a:gd name="T15" fmla="*/ 36 h 50"/>
                  <a:gd name="T16" fmla="*/ 331 w 370"/>
                  <a:gd name="T17" fmla="*/ 44 h 50"/>
                  <a:gd name="T18" fmla="*/ 255 w 370"/>
                  <a:gd name="T19" fmla="*/ 18 h 50"/>
                  <a:gd name="T20" fmla="*/ 242 w 370"/>
                  <a:gd name="T21" fmla="*/ 18 h 50"/>
                  <a:gd name="T22" fmla="*/ 243 w 370"/>
                  <a:gd name="T23" fmla="*/ 25 h 50"/>
                  <a:gd name="T24" fmla="*/ 235 w 370"/>
                  <a:gd name="T25" fmla="*/ 40 h 50"/>
                  <a:gd name="T26" fmla="*/ 253 w 370"/>
                  <a:gd name="T27" fmla="*/ 47 h 50"/>
                  <a:gd name="T28" fmla="*/ 249 w 370"/>
                  <a:gd name="T29" fmla="*/ 20 h 50"/>
                  <a:gd name="T30" fmla="*/ 306 w 370"/>
                  <a:gd name="T31" fmla="*/ 39 h 50"/>
                  <a:gd name="T32" fmla="*/ 274 w 370"/>
                  <a:gd name="T33" fmla="*/ 33 h 50"/>
                  <a:gd name="T34" fmla="*/ 273 w 370"/>
                  <a:gd name="T35" fmla="*/ 18 h 50"/>
                  <a:gd name="T36" fmla="*/ 286 w 370"/>
                  <a:gd name="T37" fmla="*/ 8 h 50"/>
                  <a:gd name="T38" fmla="*/ 286 w 370"/>
                  <a:gd name="T39" fmla="*/ 17 h 50"/>
                  <a:gd name="T40" fmla="*/ 280 w 370"/>
                  <a:gd name="T41" fmla="*/ 26 h 50"/>
                  <a:gd name="T42" fmla="*/ 187 w 370"/>
                  <a:gd name="T43" fmla="*/ 16 h 50"/>
                  <a:gd name="T44" fmla="*/ 178 w 370"/>
                  <a:gd name="T45" fmla="*/ 32 h 50"/>
                  <a:gd name="T46" fmla="*/ 161 w 370"/>
                  <a:gd name="T47" fmla="*/ 33 h 50"/>
                  <a:gd name="T48" fmla="*/ 171 w 370"/>
                  <a:gd name="T49" fmla="*/ 30 h 50"/>
                  <a:gd name="T50" fmla="*/ 179 w 370"/>
                  <a:gd name="T51" fmla="*/ 15 h 50"/>
                  <a:gd name="T52" fmla="*/ 214 w 370"/>
                  <a:gd name="T53" fmla="*/ 19 h 50"/>
                  <a:gd name="T54" fmla="*/ 216 w 370"/>
                  <a:gd name="T55" fmla="*/ 27 h 50"/>
                  <a:gd name="T56" fmla="*/ 208 w 370"/>
                  <a:gd name="T57" fmla="*/ 32 h 50"/>
                  <a:gd name="T58" fmla="*/ 215 w 370"/>
                  <a:gd name="T59" fmla="*/ 31 h 50"/>
                  <a:gd name="T60" fmla="*/ 127 w 370"/>
                  <a:gd name="T61" fmla="*/ 32 h 50"/>
                  <a:gd name="T62" fmla="*/ 154 w 370"/>
                  <a:gd name="T63" fmla="*/ 45 h 50"/>
                  <a:gd name="T64" fmla="*/ 10 w 370"/>
                  <a:gd name="T65" fmla="*/ 41 h 50"/>
                  <a:gd name="T66" fmla="*/ 9 w 370"/>
                  <a:gd name="T67" fmla="*/ 22 h 50"/>
                  <a:gd name="T68" fmla="*/ 21 w 370"/>
                  <a:gd name="T69" fmla="*/ 14 h 50"/>
                  <a:gd name="T70" fmla="*/ 20 w 370"/>
                  <a:gd name="T71" fmla="*/ 23 h 50"/>
                  <a:gd name="T72" fmla="*/ 53 w 370"/>
                  <a:gd name="T73" fmla="*/ 41 h 50"/>
                  <a:gd name="T74" fmla="*/ 63 w 370"/>
                  <a:gd name="T75" fmla="*/ 14 h 50"/>
                  <a:gd name="T76" fmla="*/ 73 w 370"/>
                  <a:gd name="T77" fmla="*/ 27 h 50"/>
                  <a:gd name="T78" fmla="*/ 69 w 370"/>
                  <a:gd name="T79" fmla="*/ 11 h 50"/>
                  <a:gd name="T80" fmla="*/ 74 w 370"/>
                  <a:gd name="T81" fmla="*/ 14 h 50"/>
                  <a:gd name="T82" fmla="*/ 14 w 370"/>
                  <a:gd name="T83" fmla="*/ 39 h 50"/>
                  <a:gd name="T84" fmla="*/ 34 w 370"/>
                  <a:gd name="T85" fmla="*/ 17 h 50"/>
                  <a:gd name="T86" fmla="*/ 119 w 370"/>
                  <a:gd name="T87" fmla="*/ 27 h 50"/>
                  <a:gd name="T88" fmla="*/ 121 w 370"/>
                  <a:gd name="T89" fmla="*/ 34 h 50"/>
                  <a:gd name="T90" fmla="*/ 304 w 370"/>
                  <a:gd name="T91" fmla="*/ 26 h 50"/>
                  <a:gd name="T92" fmla="*/ 202 w 370"/>
                  <a:gd name="T93" fmla="*/ 15 h 50"/>
                  <a:gd name="T94" fmla="*/ 205 w 370"/>
                  <a:gd name="T95" fmla="*/ 14 h 50"/>
                  <a:gd name="T96" fmla="*/ 206 w 370"/>
                  <a:gd name="T97" fmla="*/ 17 h 50"/>
                  <a:gd name="T98" fmla="*/ 135 w 370"/>
                  <a:gd name="T99" fmla="*/ 4 h 50"/>
                  <a:gd name="T100" fmla="*/ 245 w 370"/>
                  <a:gd name="T101" fmla="*/ 8 h 50"/>
                  <a:gd name="T102" fmla="*/ 244 w 370"/>
                  <a:gd name="T103" fmla="*/ 15 h 50"/>
                  <a:gd name="T104" fmla="*/ 96 w 370"/>
                  <a:gd name="T105" fmla="*/ 17 h 50"/>
                  <a:gd name="T106" fmla="*/ 102 w 370"/>
                  <a:gd name="T107" fmla="*/ 15 h 50"/>
                  <a:gd name="T108" fmla="*/ 203 w 370"/>
                  <a:gd name="T109" fmla="*/ 36 h 50"/>
                  <a:gd name="T110" fmla="*/ 204 w 370"/>
                  <a:gd name="T111" fmla="*/ 31 h 50"/>
                  <a:gd name="T112" fmla="*/ 116 w 370"/>
                  <a:gd name="T113" fmla="*/ 9 h 50"/>
                  <a:gd name="T114" fmla="*/ 10 w 370"/>
                  <a:gd name="T115" fmla="*/ 12 h 50"/>
                  <a:gd name="T116" fmla="*/ 211 w 370"/>
                  <a:gd name="T117" fmla="*/ 10 h 50"/>
                  <a:gd name="T118" fmla="*/ 216 w 370"/>
                  <a:gd name="T119" fmla="*/ 5 h 50"/>
                  <a:gd name="T120" fmla="*/ 212 w 370"/>
                  <a:gd name="T121" fmla="*/ 6 h 50"/>
                  <a:gd name="T122" fmla="*/ 363 w 370"/>
                  <a:gd name="T123" fmla="*/ 34 h 50"/>
                  <a:gd name="T124" fmla="*/ 367 w 370"/>
                  <a:gd name="T125" fmla="*/ 1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70" h="50">
                    <a:moveTo>
                      <a:pt x="331" y="45"/>
                    </a:moveTo>
                    <a:cubicBezTo>
                      <a:pt x="331" y="45"/>
                      <a:pt x="331" y="45"/>
                      <a:pt x="331" y="45"/>
                    </a:cubicBezTo>
                    <a:cubicBezTo>
                      <a:pt x="331" y="43"/>
                      <a:pt x="332" y="42"/>
                      <a:pt x="332" y="41"/>
                    </a:cubicBezTo>
                    <a:cubicBezTo>
                      <a:pt x="332" y="41"/>
                      <a:pt x="332" y="40"/>
                      <a:pt x="332" y="40"/>
                    </a:cubicBezTo>
                    <a:cubicBezTo>
                      <a:pt x="332" y="39"/>
                      <a:pt x="332" y="38"/>
                      <a:pt x="332" y="38"/>
                    </a:cubicBezTo>
                    <a:cubicBezTo>
                      <a:pt x="332" y="35"/>
                      <a:pt x="333" y="32"/>
                      <a:pt x="333" y="29"/>
                    </a:cubicBezTo>
                    <a:cubicBezTo>
                      <a:pt x="334" y="29"/>
                      <a:pt x="335" y="30"/>
                      <a:pt x="335" y="31"/>
                    </a:cubicBezTo>
                    <a:cubicBezTo>
                      <a:pt x="337" y="32"/>
                      <a:pt x="339" y="35"/>
                      <a:pt x="341" y="36"/>
                    </a:cubicBezTo>
                    <a:cubicBezTo>
                      <a:pt x="344" y="38"/>
                      <a:pt x="349" y="38"/>
                      <a:pt x="352" y="37"/>
                    </a:cubicBezTo>
                    <a:cubicBezTo>
                      <a:pt x="353" y="37"/>
                      <a:pt x="353" y="37"/>
                      <a:pt x="353" y="37"/>
                    </a:cubicBezTo>
                    <a:cubicBezTo>
                      <a:pt x="352" y="37"/>
                      <a:pt x="352" y="37"/>
                      <a:pt x="352" y="37"/>
                    </a:cubicBezTo>
                    <a:cubicBezTo>
                      <a:pt x="352" y="37"/>
                      <a:pt x="351" y="37"/>
                      <a:pt x="350" y="36"/>
                    </a:cubicBezTo>
                    <a:cubicBezTo>
                      <a:pt x="348" y="36"/>
                      <a:pt x="347" y="36"/>
                      <a:pt x="346" y="35"/>
                    </a:cubicBezTo>
                    <a:cubicBezTo>
                      <a:pt x="345" y="35"/>
                      <a:pt x="345" y="35"/>
                      <a:pt x="345" y="35"/>
                    </a:cubicBezTo>
                    <a:cubicBezTo>
                      <a:pt x="344" y="34"/>
                      <a:pt x="342" y="34"/>
                      <a:pt x="341" y="33"/>
                    </a:cubicBezTo>
                    <a:cubicBezTo>
                      <a:pt x="339" y="31"/>
                      <a:pt x="337" y="29"/>
                      <a:pt x="335" y="27"/>
                    </a:cubicBezTo>
                    <a:cubicBezTo>
                      <a:pt x="335" y="26"/>
                      <a:pt x="334" y="26"/>
                      <a:pt x="334" y="25"/>
                    </a:cubicBezTo>
                    <a:cubicBezTo>
                      <a:pt x="333" y="25"/>
                      <a:pt x="333" y="25"/>
                      <a:pt x="333" y="24"/>
                    </a:cubicBezTo>
                    <a:cubicBezTo>
                      <a:pt x="333" y="24"/>
                      <a:pt x="333" y="24"/>
                      <a:pt x="334" y="23"/>
                    </a:cubicBezTo>
                    <a:cubicBezTo>
                      <a:pt x="335" y="23"/>
                      <a:pt x="336" y="22"/>
                      <a:pt x="337" y="21"/>
                    </a:cubicBezTo>
                    <a:cubicBezTo>
                      <a:pt x="337" y="21"/>
                      <a:pt x="338" y="21"/>
                      <a:pt x="339" y="20"/>
                    </a:cubicBezTo>
                    <a:cubicBezTo>
                      <a:pt x="340" y="20"/>
                      <a:pt x="340" y="19"/>
                      <a:pt x="341" y="19"/>
                    </a:cubicBezTo>
                    <a:cubicBezTo>
                      <a:pt x="341" y="19"/>
                      <a:pt x="341" y="18"/>
                      <a:pt x="342" y="18"/>
                    </a:cubicBezTo>
                    <a:cubicBezTo>
                      <a:pt x="342" y="18"/>
                      <a:pt x="342" y="18"/>
                      <a:pt x="342" y="18"/>
                    </a:cubicBezTo>
                    <a:cubicBezTo>
                      <a:pt x="342" y="18"/>
                      <a:pt x="342" y="18"/>
                      <a:pt x="342" y="18"/>
                    </a:cubicBezTo>
                    <a:cubicBezTo>
                      <a:pt x="339" y="16"/>
                      <a:pt x="339" y="16"/>
                      <a:pt x="337" y="18"/>
                    </a:cubicBezTo>
                    <a:cubicBezTo>
                      <a:pt x="337" y="18"/>
                      <a:pt x="337" y="18"/>
                      <a:pt x="337" y="18"/>
                    </a:cubicBezTo>
                    <a:cubicBezTo>
                      <a:pt x="337" y="18"/>
                      <a:pt x="337" y="18"/>
                      <a:pt x="337" y="18"/>
                    </a:cubicBezTo>
                    <a:cubicBezTo>
                      <a:pt x="337" y="18"/>
                      <a:pt x="337" y="18"/>
                      <a:pt x="337" y="19"/>
                    </a:cubicBezTo>
                    <a:cubicBezTo>
                      <a:pt x="333" y="21"/>
                      <a:pt x="333" y="21"/>
                      <a:pt x="333" y="21"/>
                    </a:cubicBezTo>
                    <a:cubicBezTo>
                      <a:pt x="333" y="19"/>
                      <a:pt x="333" y="17"/>
                      <a:pt x="335" y="15"/>
                    </a:cubicBezTo>
                    <a:cubicBezTo>
                      <a:pt x="335" y="15"/>
                      <a:pt x="335" y="15"/>
                      <a:pt x="335" y="15"/>
                    </a:cubicBezTo>
                    <a:cubicBezTo>
                      <a:pt x="335" y="14"/>
                      <a:pt x="336" y="13"/>
                      <a:pt x="336" y="12"/>
                    </a:cubicBezTo>
                    <a:cubicBezTo>
                      <a:pt x="336" y="12"/>
                      <a:pt x="336" y="12"/>
                      <a:pt x="336" y="12"/>
                    </a:cubicBezTo>
                    <a:cubicBezTo>
                      <a:pt x="336" y="12"/>
                      <a:pt x="336" y="12"/>
                      <a:pt x="336" y="12"/>
                    </a:cubicBezTo>
                    <a:cubicBezTo>
                      <a:pt x="335" y="11"/>
                      <a:pt x="334" y="12"/>
                      <a:pt x="334" y="13"/>
                    </a:cubicBezTo>
                    <a:cubicBezTo>
                      <a:pt x="334" y="13"/>
                      <a:pt x="334" y="14"/>
                      <a:pt x="333" y="14"/>
                    </a:cubicBezTo>
                    <a:cubicBezTo>
                      <a:pt x="333" y="12"/>
                      <a:pt x="333" y="10"/>
                      <a:pt x="335" y="9"/>
                    </a:cubicBezTo>
                    <a:cubicBezTo>
                      <a:pt x="336" y="9"/>
                      <a:pt x="336" y="9"/>
                      <a:pt x="336" y="8"/>
                    </a:cubicBezTo>
                    <a:cubicBezTo>
                      <a:pt x="336" y="8"/>
                      <a:pt x="336" y="8"/>
                      <a:pt x="336" y="8"/>
                    </a:cubicBezTo>
                    <a:cubicBezTo>
                      <a:pt x="336" y="8"/>
                      <a:pt x="336" y="8"/>
                      <a:pt x="336" y="8"/>
                    </a:cubicBezTo>
                    <a:cubicBezTo>
                      <a:pt x="334" y="8"/>
                      <a:pt x="334" y="8"/>
                      <a:pt x="334" y="8"/>
                    </a:cubicBezTo>
                    <a:cubicBezTo>
                      <a:pt x="334" y="8"/>
                      <a:pt x="334" y="7"/>
                      <a:pt x="334" y="7"/>
                    </a:cubicBezTo>
                    <a:cubicBezTo>
                      <a:pt x="334" y="6"/>
                      <a:pt x="334" y="5"/>
                      <a:pt x="333" y="5"/>
                    </a:cubicBezTo>
                    <a:cubicBezTo>
                      <a:pt x="333" y="3"/>
                      <a:pt x="333" y="1"/>
                      <a:pt x="331" y="1"/>
                    </a:cubicBezTo>
                    <a:cubicBezTo>
                      <a:pt x="330" y="0"/>
                      <a:pt x="329" y="0"/>
                      <a:pt x="329" y="1"/>
                    </a:cubicBezTo>
                    <a:cubicBezTo>
                      <a:pt x="328" y="1"/>
                      <a:pt x="328" y="1"/>
                      <a:pt x="328" y="2"/>
                    </a:cubicBezTo>
                    <a:cubicBezTo>
                      <a:pt x="328" y="2"/>
                      <a:pt x="328" y="3"/>
                      <a:pt x="328" y="3"/>
                    </a:cubicBezTo>
                    <a:cubicBezTo>
                      <a:pt x="328" y="3"/>
                      <a:pt x="328" y="3"/>
                      <a:pt x="328" y="3"/>
                    </a:cubicBezTo>
                    <a:cubicBezTo>
                      <a:pt x="328" y="3"/>
                      <a:pt x="328" y="3"/>
                      <a:pt x="328" y="3"/>
                    </a:cubicBezTo>
                    <a:cubicBezTo>
                      <a:pt x="329" y="3"/>
                      <a:pt x="330" y="3"/>
                      <a:pt x="330" y="2"/>
                    </a:cubicBezTo>
                    <a:cubicBezTo>
                      <a:pt x="332" y="4"/>
                      <a:pt x="332" y="8"/>
                      <a:pt x="331" y="9"/>
                    </a:cubicBezTo>
                    <a:cubicBezTo>
                      <a:pt x="331" y="9"/>
                      <a:pt x="330" y="9"/>
                      <a:pt x="330" y="9"/>
                    </a:cubicBezTo>
                    <a:cubicBezTo>
                      <a:pt x="328" y="11"/>
                      <a:pt x="326" y="13"/>
                      <a:pt x="322" y="12"/>
                    </a:cubicBezTo>
                    <a:cubicBezTo>
                      <a:pt x="322" y="12"/>
                      <a:pt x="322" y="12"/>
                      <a:pt x="322" y="12"/>
                    </a:cubicBezTo>
                    <a:cubicBezTo>
                      <a:pt x="322" y="13"/>
                      <a:pt x="322" y="13"/>
                      <a:pt x="322" y="13"/>
                    </a:cubicBezTo>
                    <a:cubicBezTo>
                      <a:pt x="322" y="13"/>
                      <a:pt x="323" y="13"/>
                      <a:pt x="323" y="13"/>
                    </a:cubicBezTo>
                    <a:cubicBezTo>
                      <a:pt x="323" y="13"/>
                      <a:pt x="323" y="13"/>
                      <a:pt x="323" y="14"/>
                    </a:cubicBezTo>
                    <a:cubicBezTo>
                      <a:pt x="323" y="15"/>
                      <a:pt x="323" y="16"/>
                      <a:pt x="324" y="17"/>
                    </a:cubicBezTo>
                    <a:cubicBezTo>
                      <a:pt x="324" y="17"/>
                      <a:pt x="324" y="17"/>
                      <a:pt x="325" y="17"/>
                    </a:cubicBezTo>
                    <a:cubicBezTo>
                      <a:pt x="325" y="17"/>
                      <a:pt x="326" y="17"/>
                      <a:pt x="327" y="16"/>
                    </a:cubicBezTo>
                    <a:cubicBezTo>
                      <a:pt x="327" y="16"/>
                      <a:pt x="328" y="16"/>
                      <a:pt x="328" y="16"/>
                    </a:cubicBezTo>
                    <a:cubicBezTo>
                      <a:pt x="328" y="16"/>
                      <a:pt x="328" y="16"/>
                      <a:pt x="328" y="16"/>
                    </a:cubicBezTo>
                    <a:cubicBezTo>
                      <a:pt x="328" y="16"/>
                      <a:pt x="328" y="16"/>
                      <a:pt x="328" y="16"/>
                    </a:cubicBezTo>
                    <a:cubicBezTo>
                      <a:pt x="328" y="15"/>
                      <a:pt x="328" y="15"/>
                      <a:pt x="327" y="15"/>
                    </a:cubicBezTo>
                    <a:cubicBezTo>
                      <a:pt x="327" y="14"/>
                      <a:pt x="327" y="15"/>
                      <a:pt x="326" y="15"/>
                    </a:cubicBezTo>
                    <a:cubicBezTo>
                      <a:pt x="326" y="15"/>
                      <a:pt x="325" y="15"/>
                      <a:pt x="325" y="15"/>
                    </a:cubicBezTo>
                    <a:cubicBezTo>
                      <a:pt x="324" y="14"/>
                      <a:pt x="324" y="14"/>
                      <a:pt x="324" y="14"/>
                    </a:cubicBezTo>
                    <a:cubicBezTo>
                      <a:pt x="325" y="14"/>
                      <a:pt x="326" y="14"/>
                      <a:pt x="327" y="14"/>
                    </a:cubicBezTo>
                    <a:cubicBezTo>
                      <a:pt x="328" y="13"/>
                      <a:pt x="329" y="13"/>
                      <a:pt x="330" y="12"/>
                    </a:cubicBezTo>
                    <a:cubicBezTo>
                      <a:pt x="330" y="12"/>
                      <a:pt x="331" y="12"/>
                      <a:pt x="331" y="11"/>
                    </a:cubicBezTo>
                    <a:cubicBezTo>
                      <a:pt x="331" y="12"/>
                      <a:pt x="331" y="13"/>
                      <a:pt x="331" y="14"/>
                    </a:cubicBezTo>
                    <a:cubicBezTo>
                      <a:pt x="331" y="16"/>
                      <a:pt x="331" y="17"/>
                      <a:pt x="330" y="18"/>
                    </a:cubicBezTo>
                    <a:cubicBezTo>
                      <a:pt x="329" y="19"/>
                      <a:pt x="329" y="19"/>
                      <a:pt x="329" y="19"/>
                    </a:cubicBezTo>
                    <a:cubicBezTo>
                      <a:pt x="328" y="20"/>
                      <a:pt x="328" y="20"/>
                      <a:pt x="328" y="20"/>
                    </a:cubicBezTo>
                    <a:cubicBezTo>
                      <a:pt x="327" y="22"/>
                      <a:pt x="326" y="23"/>
                      <a:pt x="324" y="25"/>
                    </a:cubicBezTo>
                    <a:cubicBezTo>
                      <a:pt x="324" y="25"/>
                      <a:pt x="324" y="25"/>
                      <a:pt x="324" y="26"/>
                    </a:cubicBezTo>
                    <a:cubicBezTo>
                      <a:pt x="324" y="26"/>
                      <a:pt x="324" y="26"/>
                      <a:pt x="324" y="26"/>
                    </a:cubicBezTo>
                    <a:cubicBezTo>
                      <a:pt x="324" y="27"/>
                      <a:pt x="324" y="27"/>
                      <a:pt x="323" y="27"/>
                    </a:cubicBezTo>
                    <a:cubicBezTo>
                      <a:pt x="322" y="28"/>
                      <a:pt x="322" y="28"/>
                      <a:pt x="321" y="29"/>
                    </a:cubicBezTo>
                    <a:cubicBezTo>
                      <a:pt x="320" y="29"/>
                      <a:pt x="320" y="29"/>
                      <a:pt x="319" y="29"/>
                    </a:cubicBezTo>
                    <a:cubicBezTo>
                      <a:pt x="319" y="30"/>
                      <a:pt x="318" y="30"/>
                      <a:pt x="318" y="30"/>
                    </a:cubicBezTo>
                    <a:cubicBezTo>
                      <a:pt x="316" y="31"/>
                      <a:pt x="315" y="32"/>
                      <a:pt x="314" y="33"/>
                    </a:cubicBezTo>
                    <a:cubicBezTo>
                      <a:pt x="313" y="33"/>
                      <a:pt x="313" y="34"/>
                      <a:pt x="313" y="34"/>
                    </a:cubicBezTo>
                    <a:cubicBezTo>
                      <a:pt x="313" y="34"/>
                      <a:pt x="313" y="35"/>
                      <a:pt x="313" y="35"/>
                    </a:cubicBezTo>
                    <a:cubicBezTo>
                      <a:pt x="313" y="35"/>
                      <a:pt x="313" y="35"/>
                      <a:pt x="313" y="35"/>
                    </a:cubicBezTo>
                    <a:cubicBezTo>
                      <a:pt x="313" y="35"/>
                      <a:pt x="313" y="35"/>
                      <a:pt x="313" y="35"/>
                    </a:cubicBezTo>
                    <a:cubicBezTo>
                      <a:pt x="314" y="35"/>
                      <a:pt x="315" y="34"/>
                      <a:pt x="316" y="34"/>
                    </a:cubicBezTo>
                    <a:cubicBezTo>
                      <a:pt x="318" y="32"/>
                      <a:pt x="320" y="31"/>
                      <a:pt x="322" y="30"/>
                    </a:cubicBezTo>
                    <a:cubicBezTo>
                      <a:pt x="323" y="30"/>
                      <a:pt x="323" y="29"/>
                      <a:pt x="324" y="29"/>
                    </a:cubicBezTo>
                    <a:cubicBezTo>
                      <a:pt x="326" y="27"/>
                      <a:pt x="328" y="26"/>
                      <a:pt x="331" y="25"/>
                    </a:cubicBezTo>
                    <a:cubicBezTo>
                      <a:pt x="331" y="25"/>
                      <a:pt x="331" y="26"/>
                      <a:pt x="331" y="26"/>
                    </a:cubicBezTo>
                    <a:cubicBezTo>
                      <a:pt x="331" y="26"/>
                      <a:pt x="330" y="27"/>
                      <a:pt x="330" y="27"/>
                    </a:cubicBezTo>
                    <a:cubicBezTo>
                      <a:pt x="328" y="29"/>
                      <a:pt x="325" y="31"/>
                      <a:pt x="323" y="33"/>
                    </a:cubicBezTo>
                    <a:cubicBezTo>
                      <a:pt x="323" y="33"/>
                      <a:pt x="323" y="33"/>
                      <a:pt x="323" y="33"/>
                    </a:cubicBezTo>
                    <a:cubicBezTo>
                      <a:pt x="322" y="34"/>
                      <a:pt x="321" y="34"/>
                      <a:pt x="322" y="36"/>
                    </a:cubicBezTo>
                    <a:cubicBezTo>
                      <a:pt x="322" y="36"/>
                      <a:pt x="322" y="36"/>
                      <a:pt x="322" y="36"/>
                    </a:cubicBezTo>
                    <a:cubicBezTo>
                      <a:pt x="322" y="36"/>
                      <a:pt x="322" y="36"/>
                      <a:pt x="322" y="36"/>
                    </a:cubicBezTo>
                    <a:cubicBezTo>
                      <a:pt x="324" y="35"/>
                      <a:pt x="326" y="34"/>
                      <a:pt x="327" y="32"/>
                    </a:cubicBezTo>
                    <a:cubicBezTo>
                      <a:pt x="328" y="31"/>
                      <a:pt x="327" y="30"/>
                      <a:pt x="331" y="29"/>
                    </a:cubicBezTo>
                    <a:cubicBezTo>
                      <a:pt x="331" y="30"/>
                      <a:pt x="331" y="31"/>
                      <a:pt x="331" y="31"/>
                    </a:cubicBezTo>
                    <a:cubicBezTo>
                      <a:pt x="331" y="33"/>
                      <a:pt x="331" y="34"/>
                      <a:pt x="331" y="35"/>
                    </a:cubicBezTo>
                    <a:cubicBezTo>
                      <a:pt x="331" y="35"/>
                      <a:pt x="331" y="36"/>
                      <a:pt x="331" y="36"/>
                    </a:cubicBezTo>
                    <a:cubicBezTo>
                      <a:pt x="331" y="37"/>
                      <a:pt x="331" y="37"/>
                      <a:pt x="331" y="37"/>
                    </a:cubicBezTo>
                    <a:cubicBezTo>
                      <a:pt x="331" y="37"/>
                      <a:pt x="331" y="38"/>
                      <a:pt x="331" y="38"/>
                    </a:cubicBezTo>
                    <a:cubicBezTo>
                      <a:pt x="331" y="39"/>
                      <a:pt x="330" y="39"/>
                      <a:pt x="330" y="40"/>
                    </a:cubicBezTo>
                    <a:cubicBezTo>
                      <a:pt x="329" y="40"/>
                      <a:pt x="329" y="41"/>
                      <a:pt x="329" y="42"/>
                    </a:cubicBezTo>
                    <a:cubicBezTo>
                      <a:pt x="330" y="43"/>
                      <a:pt x="330" y="43"/>
                      <a:pt x="331" y="44"/>
                    </a:cubicBezTo>
                    <a:cubicBezTo>
                      <a:pt x="331" y="44"/>
                      <a:pt x="331" y="44"/>
                      <a:pt x="331" y="44"/>
                    </a:cubicBezTo>
                    <a:moveTo>
                      <a:pt x="330" y="23"/>
                    </a:moveTo>
                    <a:cubicBezTo>
                      <a:pt x="330" y="23"/>
                      <a:pt x="330" y="23"/>
                      <a:pt x="329" y="24"/>
                    </a:cubicBezTo>
                    <a:cubicBezTo>
                      <a:pt x="328" y="25"/>
                      <a:pt x="326" y="26"/>
                      <a:pt x="325" y="26"/>
                    </a:cubicBezTo>
                    <a:cubicBezTo>
                      <a:pt x="331" y="21"/>
                      <a:pt x="331" y="21"/>
                      <a:pt x="331" y="21"/>
                    </a:cubicBezTo>
                    <a:cubicBezTo>
                      <a:pt x="331" y="22"/>
                      <a:pt x="331" y="23"/>
                      <a:pt x="330" y="23"/>
                    </a:cubicBezTo>
                    <a:close/>
                    <a:moveTo>
                      <a:pt x="263" y="22"/>
                    </a:moveTo>
                    <a:cubicBezTo>
                      <a:pt x="263" y="22"/>
                      <a:pt x="263" y="22"/>
                      <a:pt x="263" y="22"/>
                    </a:cubicBezTo>
                    <a:cubicBezTo>
                      <a:pt x="260" y="24"/>
                      <a:pt x="257" y="25"/>
                      <a:pt x="254" y="27"/>
                    </a:cubicBezTo>
                    <a:cubicBezTo>
                      <a:pt x="253" y="28"/>
                      <a:pt x="253" y="28"/>
                      <a:pt x="253" y="28"/>
                    </a:cubicBezTo>
                    <a:cubicBezTo>
                      <a:pt x="253" y="27"/>
                      <a:pt x="253" y="26"/>
                      <a:pt x="253" y="26"/>
                    </a:cubicBezTo>
                    <a:cubicBezTo>
                      <a:pt x="253" y="23"/>
                      <a:pt x="253" y="20"/>
                      <a:pt x="255" y="18"/>
                    </a:cubicBezTo>
                    <a:cubicBezTo>
                      <a:pt x="256" y="16"/>
                      <a:pt x="257" y="14"/>
                      <a:pt x="258" y="12"/>
                    </a:cubicBezTo>
                    <a:cubicBezTo>
                      <a:pt x="258" y="11"/>
                      <a:pt x="258" y="11"/>
                      <a:pt x="258" y="10"/>
                    </a:cubicBezTo>
                    <a:cubicBezTo>
                      <a:pt x="259" y="10"/>
                      <a:pt x="258" y="9"/>
                      <a:pt x="258" y="8"/>
                    </a:cubicBezTo>
                    <a:cubicBezTo>
                      <a:pt x="257" y="8"/>
                      <a:pt x="256" y="8"/>
                      <a:pt x="256" y="8"/>
                    </a:cubicBezTo>
                    <a:cubicBezTo>
                      <a:pt x="255" y="9"/>
                      <a:pt x="254" y="10"/>
                      <a:pt x="253" y="10"/>
                    </a:cubicBezTo>
                    <a:cubicBezTo>
                      <a:pt x="251" y="11"/>
                      <a:pt x="250" y="12"/>
                      <a:pt x="248" y="13"/>
                    </a:cubicBezTo>
                    <a:cubicBezTo>
                      <a:pt x="248" y="14"/>
                      <a:pt x="248" y="14"/>
                      <a:pt x="248" y="14"/>
                    </a:cubicBezTo>
                    <a:cubicBezTo>
                      <a:pt x="246" y="16"/>
                      <a:pt x="244" y="18"/>
                      <a:pt x="244" y="21"/>
                    </a:cubicBezTo>
                    <a:cubicBezTo>
                      <a:pt x="244" y="21"/>
                      <a:pt x="244" y="21"/>
                      <a:pt x="244" y="21"/>
                    </a:cubicBezTo>
                    <a:cubicBezTo>
                      <a:pt x="244" y="21"/>
                      <a:pt x="244" y="21"/>
                      <a:pt x="244" y="21"/>
                    </a:cubicBezTo>
                    <a:cubicBezTo>
                      <a:pt x="244" y="21"/>
                      <a:pt x="244" y="20"/>
                      <a:pt x="243" y="20"/>
                    </a:cubicBezTo>
                    <a:cubicBezTo>
                      <a:pt x="243" y="19"/>
                      <a:pt x="242" y="18"/>
                      <a:pt x="242" y="18"/>
                    </a:cubicBezTo>
                    <a:cubicBezTo>
                      <a:pt x="241" y="17"/>
                      <a:pt x="241" y="16"/>
                      <a:pt x="240" y="15"/>
                    </a:cubicBezTo>
                    <a:cubicBezTo>
                      <a:pt x="240" y="14"/>
                      <a:pt x="239" y="13"/>
                      <a:pt x="239" y="12"/>
                    </a:cubicBezTo>
                    <a:cubicBezTo>
                      <a:pt x="239" y="12"/>
                      <a:pt x="239" y="12"/>
                      <a:pt x="239" y="12"/>
                    </a:cubicBezTo>
                    <a:cubicBezTo>
                      <a:pt x="238" y="11"/>
                      <a:pt x="237" y="10"/>
                      <a:pt x="235" y="10"/>
                    </a:cubicBezTo>
                    <a:cubicBezTo>
                      <a:pt x="235" y="10"/>
                      <a:pt x="235" y="10"/>
                      <a:pt x="235" y="10"/>
                    </a:cubicBezTo>
                    <a:cubicBezTo>
                      <a:pt x="235" y="11"/>
                      <a:pt x="235" y="11"/>
                      <a:pt x="235" y="11"/>
                    </a:cubicBezTo>
                    <a:cubicBezTo>
                      <a:pt x="235" y="11"/>
                      <a:pt x="235" y="11"/>
                      <a:pt x="235" y="11"/>
                    </a:cubicBezTo>
                    <a:cubicBezTo>
                      <a:pt x="236" y="12"/>
                      <a:pt x="236" y="12"/>
                      <a:pt x="236" y="12"/>
                    </a:cubicBezTo>
                    <a:cubicBezTo>
                      <a:pt x="237" y="13"/>
                      <a:pt x="237" y="14"/>
                      <a:pt x="238" y="15"/>
                    </a:cubicBezTo>
                    <a:cubicBezTo>
                      <a:pt x="238" y="16"/>
                      <a:pt x="239" y="17"/>
                      <a:pt x="239" y="18"/>
                    </a:cubicBezTo>
                    <a:cubicBezTo>
                      <a:pt x="240" y="18"/>
                      <a:pt x="240" y="19"/>
                      <a:pt x="241" y="20"/>
                    </a:cubicBezTo>
                    <a:cubicBezTo>
                      <a:pt x="242" y="22"/>
                      <a:pt x="242" y="23"/>
                      <a:pt x="243" y="25"/>
                    </a:cubicBezTo>
                    <a:cubicBezTo>
                      <a:pt x="244" y="25"/>
                      <a:pt x="245" y="26"/>
                      <a:pt x="246" y="26"/>
                    </a:cubicBezTo>
                    <a:cubicBezTo>
                      <a:pt x="246" y="26"/>
                      <a:pt x="247" y="25"/>
                      <a:pt x="248" y="25"/>
                    </a:cubicBezTo>
                    <a:cubicBezTo>
                      <a:pt x="248" y="25"/>
                      <a:pt x="249" y="25"/>
                      <a:pt x="249" y="25"/>
                    </a:cubicBezTo>
                    <a:cubicBezTo>
                      <a:pt x="249" y="25"/>
                      <a:pt x="250" y="24"/>
                      <a:pt x="250" y="24"/>
                    </a:cubicBezTo>
                    <a:cubicBezTo>
                      <a:pt x="250" y="24"/>
                      <a:pt x="250" y="24"/>
                      <a:pt x="251" y="24"/>
                    </a:cubicBezTo>
                    <a:cubicBezTo>
                      <a:pt x="251" y="24"/>
                      <a:pt x="250" y="25"/>
                      <a:pt x="250" y="25"/>
                    </a:cubicBezTo>
                    <a:cubicBezTo>
                      <a:pt x="250" y="26"/>
                      <a:pt x="250" y="26"/>
                      <a:pt x="250" y="27"/>
                    </a:cubicBezTo>
                    <a:cubicBezTo>
                      <a:pt x="250" y="29"/>
                      <a:pt x="250" y="30"/>
                      <a:pt x="248" y="31"/>
                    </a:cubicBezTo>
                    <a:cubicBezTo>
                      <a:pt x="245" y="32"/>
                      <a:pt x="242" y="34"/>
                      <a:pt x="240" y="35"/>
                    </a:cubicBezTo>
                    <a:cubicBezTo>
                      <a:pt x="239" y="36"/>
                      <a:pt x="238" y="36"/>
                      <a:pt x="237" y="36"/>
                    </a:cubicBezTo>
                    <a:cubicBezTo>
                      <a:pt x="237" y="36"/>
                      <a:pt x="237" y="36"/>
                      <a:pt x="237" y="37"/>
                    </a:cubicBezTo>
                    <a:cubicBezTo>
                      <a:pt x="236" y="37"/>
                      <a:pt x="235" y="38"/>
                      <a:pt x="235" y="40"/>
                    </a:cubicBezTo>
                    <a:cubicBezTo>
                      <a:pt x="235" y="40"/>
                      <a:pt x="235" y="40"/>
                      <a:pt x="235" y="40"/>
                    </a:cubicBezTo>
                    <a:cubicBezTo>
                      <a:pt x="235" y="40"/>
                      <a:pt x="235" y="40"/>
                      <a:pt x="235" y="40"/>
                    </a:cubicBezTo>
                    <a:cubicBezTo>
                      <a:pt x="236" y="39"/>
                      <a:pt x="237" y="39"/>
                      <a:pt x="238" y="39"/>
                    </a:cubicBezTo>
                    <a:cubicBezTo>
                      <a:pt x="239" y="38"/>
                      <a:pt x="241" y="37"/>
                      <a:pt x="243" y="36"/>
                    </a:cubicBezTo>
                    <a:cubicBezTo>
                      <a:pt x="245" y="35"/>
                      <a:pt x="246" y="34"/>
                      <a:pt x="248" y="33"/>
                    </a:cubicBezTo>
                    <a:cubicBezTo>
                      <a:pt x="249" y="33"/>
                      <a:pt x="249" y="32"/>
                      <a:pt x="250" y="32"/>
                    </a:cubicBezTo>
                    <a:cubicBezTo>
                      <a:pt x="250" y="33"/>
                      <a:pt x="250" y="34"/>
                      <a:pt x="250" y="35"/>
                    </a:cubicBezTo>
                    <a:cubicBezTo>
                      <a:pt x="250" y="38"/>
                      <a:pt x="250" y="41"/>
                      <a:pt x="250" y="44"/>
                    </a:cubicBezTo>
                    <a:cubicBezTo>
                      <a:pt x="250" y="45"/>
                      <a:pt x="251" y="46"/>
                      <a:pt x="251" y="47"/>
                    </a:cubicBezTo>
                    <a:cubicBezTo>
                      <a:pt x="251" y="47"/>
                      <a:pt x="251" y="48"/>
                      <a:pt x="252" y="48"/>
                    </a:cubicBezTo>
                    <a:cubicBezTo>
                      <a:pt x="252" y="48"/>
                      <a:pt x="252" y="48"/>
                      <a:pt x="252" y="48"/>
                    </a:cubicBezTo>
                    <a:cubicBezTo>
                      <a:pt x="252" y="48"/>
                      <a:pt x="253" y="48"/>
                      <a:pt x="253" y="47"/>
                    </a:cubicBezTo>
                    <a:cubicBezTo>
                      <a:pt x="253" y="47"/>
                      <a:pt x="253" y="47"/>
                      <a:pt x="253" y="47"/>
                    </a:cubicBezTo>
                    <a:cubicBezTo>
                      <a:pt x="253" y="47"/>
                      <a:pt x="253" y="47"/>
                      <a:pt x="253" y="47"/>
                    </a:cubicBezTo>
                    <a:cubicBezTo>
                      <a:pt x="253" y="46"/>
                      <a:pt x="253" y="45"/>
                      <a:pt x="253" y="43"/>
                    </a:cubicBezTo>
                    <a:cubicBezTo>
                      <a:pt x="253" y="40"/>
                      <a:pt x="252" y="36"/>
                      <a:pt x="252" y="33"/>
                    </a:cubicBezTo>
                    <a:cubicBezTo>
                      <a:pt x="252" y="31"/>
                      <a:pt x="253" y="30"/>
                      <a:pt x="254" y="29"/>
                    </a:cubicBezTo>
                    <a:cubicBezTo>
                      <a:pt x="256" y="28"/>
                      <a:pt x="259" y="27"/>
                      <a:pt x="262" y="25"/>
                    </a:cubicBezTo>
                    <a:cubicBezTo>
                      <a:pt x="262" y="25"/>
                      <a:pt x="263" y="24"/>
                      <a:pt x="263" y="24"/>
                    </a:cubicBezTo>
                    <a:cubicBezTo>
                      <a:pt x="263" y="24"/>
                      <a:pt x="264" y="23"/>
                      <a:pt x="264" y="23"/>
                    </a:cubicBezTo>
                    <a:cubicBezTo>
                      <a:pt x="264" y="23"/>
                      <a:pt x="264" y="23"/>
                      <a:pt x="264" y="23"/>
                    </a:cubicBezTo>
                    <a:cubicBezTo>
                      <a:pt x="264" y="23"/>
                      <a:pt x="264" y="23"/>
                      <a:pt x="264" y="23"/>
                    </a:cubicBezTo>
                    <a:cubicBezTo>
                      <a:pt x="264" y="23"/>
                      <a:pt x="263" y="23"/>
                      <a:pt x="263" y="22"/>
                    </a:cubicBezTo>
                    <a:close/>
                    <a:moveTo>
                      <a:pt x="249" y="20"/>
                    </a:moveTo>
                    <a:cubicBezTo>
                      <a:pt x="250" y="20"/>
                      <a:pt x="250" y="20"/>
                      <a:pt x="250" y="20"/>
                    </a:cubicBezTo>
                    <a:cubicBezTo>
                      <a:pt x="250" y="21"/>
                      <a:pt x="249" y="23"/>
                      <a:pt x="246" y="24"/>
                    </a:cubicBezTo>
                    <a:cubicBezTo>
                      <a:pt x="246" y="22"/>
                      <a:pt x="248" y="21"/>
                      <a:pt x="249" y="20"/>
                    </a:cubicBezTo>
                    <a:close/>
                    <a:moveTo>
                      <a:pt x="248" y="18"/>
                    </a:moveTo>
                    <a:cubicBezTo>
                      <a:pt x="248" y="18"/>
                      <a:pt x="247" y="19"/>
                      <a:pt x="247" y="19"/>
                    </a:cubicBezTo>
                    <a:cubicBezTo>
                      <a:pt x="247" y="17"/>
                      <a:pt x="249" y="16"/>
                      <a:pt x="250" y="15"/>
                    </a:cubicBezTo>
                    <a:cubicBezTo>
                      <a:pt x="251" y="17"/>
                      <a:pt x="250" y="17"/>
                      <a:pt x="248" y="18"/>
                    </a:cubicBezTo>
                    <a:close/>
                    <a:moveTo>
                      <a:pt x="256" y="11"/>
                    </a:moveTo>
                    <a:cubicBezTo>
                      <a:pt x="255" y="13"/>
                      <a:pt x="255" y="14"/>
                      <a:pt x="253" y="15"/>
                    </a:cubicBezTo>
                    <a:cubicBezTo>
                      <a:pt x="252" y="13"/>
                      <a:pt x="253" y="12"/>
                      <a:pt x="256" y="11"/>
                    </a:cubicBezTo>
                    <a:close/>
                    <a:moveTo>
                      <a:pt x="308" y="37"/>
                    </a:moveTo>
                    <a:cubicBezTo>
                      <a:pt x="307" y="38"/>
                      <a:pt x="307" y="38"/>
                      <a:pt x="306" y="39"/>
                    </a:cubicBezTo>
                    <a:cubicBezTo>
                      <a:pt x="305" y="39"/>
                      <a:pt x="304" y="39"/>
                      <a:pt x="303" y="39"/>
                    </a:cubicBezTo>
                    <a:cubicBezTo>
                      <a:pt x="300" y="40"/>
                      <a:pt x="296" y="40"/>
                      <a:pt x="293" y="40"/>
                    </a:cubicBezTo>
                    <a:cubicBezTo>
                      <a:pt x="292" y="40"/>
                      <a:pt x="290" y="40"/>
                      <a:pt x="289" y="39"/>
                    </a:cubicBezTo>
                    <a:cubicBezTo>
                      <a:pt x="287" y="39"/>
                      <a:pt x="286" y="38"/>
                      <a:pt x="285" y="37"/>
                    </a:cubicBezTo>
                    <a:cubicBezTo>
                      <a:pt x="283" y="36"/>
                      <a:pt x="282" y="36"/>
                      <a:pt x="281" y="34"/>
                    </a:cubicBezTo>
                    <a:cubicBezTo>
                      <a:pt x="280" y="34"/>
                      <a:pt x="279" y="33"/>
                      <a:pt x="278" y="32"/>
                    </a:cubicBezTo>
                    <a:cubicBezTo>
                      <a:pt x="278" y="32"/>
                      <a:pt x="277" y="32"/>
                      <a:pt x="277" y="32"/>
                    </a:cubicBezTo>
                    <a:cubicBezTo>
                      <a:pt x="276" y="32"/>
                      <a:pt x="276" y="33"/>
                      <a:pt x="276" y="34"/>
                    </a:cubicBezTo>
                    <a:cubicBezTo>
                      <a:pt x="275" y="36"/>
                      <a:pt x="275" y="38"/>
                      <a:pt x="272" y="39"/>
                    </a:cubicBezTo>
                    <a:cubicBezTo>
                      <a:pt x="272" y="39"/>
                      <a:pt x="272" y="39"/>
                      <a:pt x="272" y="39"/>
                    </a:cubicBezTo>
                    <a:cubicBezTo>
                      <a:pt x="272" y="39"/>
                      <a:pt x="272" y="39"/>
                      <a:pt x="272" y="39"/>
                    </a:cubicBezTo>
                    <a:cubicBezTo>
                      <a:pt x="273" y="37"/>
                      <a:pt x="273" y="35"/>
                      <a:pt x="274" y="33"/>
                    </a:cubicBezTo>
                    <a:cubicBezTo>
                      <a:pt x="275" y="30"/>
                      <a:pt x="276" y="27"/>
                      <a:pt x="275" y="23"/>
                    </a:cubicBezTo>
                    <a:cubicBezTo>
                      <a:pt x="275" y="23"/>
                      <a:pt x="275" y="23"/>
                      <a:pt x="275" y="23"/>
                    </a:cubicBezTo>
                    <a:cubicBezTo>
                      <a:pt x="275" y="23"/>
                      <a:pt x="275" y="23"/>
                      <a:pt x="275" y="23"/>
                    </a:cubicBezTo>
                    <a:cubicBezTo>
                      <a:pt x="275" y="23"/>
                      <a:pt x="275" y="23"/>
                      <a:pt x="275" y="23"/>
                    </a:cubicBezTo>
                    <a:cubicBezTo>
                      <a:pt x="276" y="23"/>
                      <a:pt x="276" y="23"/>
                      <a:pt x="276" y="23"/>
                    </a:cubicBezTo>
                    <a:cubicBezTo>
                      <a:pt x="276" y="23"/>
                      <a:pt x="277" y="23"/>
                      <a:pt x="277" y="24"/>
                    </a:cubicBezTo>
                    <a:cubicBezTo>
                      <a:pt x="277" y="24"/>
                      <a:pt x="277" y="24"/>
                      <a:pt x="277" y="24"/>
                    </a:cubicBezTo>
                    <a:cubicBezTo>
                      <a:pt x="279" y="22"/>
                      <a:pt x="279" y="20"/>
                      <a:pt x="279" y="16"/>
                    </a:cubicBezTo>
                    <a:cubicBezTo>
                      <a:pt x="277" y="17"/>
                      <a:pt x="276" y="18"/>
                      <a:pt x="274" y="19"/>
                    </a:cubicBezTo>
                    <a:cubicBezTo>
                      <a:pt x="274" y="19"/>
                      <a:pt x="274" y="19"/>
                      <a:pt x="274" y="19"/>
                    </a:cubicBezTo>
                    <a:cubicBezTo>
                      <a:pt x="274" y="19"/>
                      <a:pt x="274" y="19"/>
                      <a:pt x="274" y="19"/>
                    </a:cubicBezTo>
                    <a:cubicBezTo>
                      <a:pt x="273" y="19"/>
                      <a:pt x="273" y="18"/>
                      <a:pt x="273" y="18"/>
                    </a:cubicBezTo>
                    <a:cubicBezTo>
                      <a:pt x="273" y="17"/>
                      <a:pt x="274" y="17"/>
                      <a:pt x="274" y="17"/>
                    </a:cubicBezTo>
                    <a:cubicBezTo>
                      <a:pt x="275" y="16"/>
                      <a:pt x="275" y="16"/>
                      <a:pt x="276" y="16"/>
                    </a:cubicBezTo>
                    <a:cubicBezTo>
                      <a:pt x="276" y="15"/>
                      <a:pt x="277" y="15"/>
                      <a:pt x="277" y="15"/>
                    </a:cubicBezTo>
                    <a:cubicBezTo>
                      <a:pt x="279" y="13"/>
                      <a:pt x="280" y="11"/>
                      <a:pt x="280" y="8"/>
                    </a:cubicBezTo>
                    <a:cubicBezTo>
                      <a:pt x="280" y="8"/>
                      <a:pt x="280" y="8"/>
                      <a:pt x="280" y="7"/>
                    </a:cubicBezTo>
                    <a:cubicBezTo>
                      <a:pt x="280" y="7"/>
                      <a:pt x="280" y="7"/>
                      <a:pt x="281" y="6"/>
                    </a:cubicBezTo>
                    <a:cubicBezTo>
                      <a:pt x="281" y="6"/>
                      <a:pt x="281" y="6"/>
                      <a:pt x="281" y="6"/>
                    </a:cubicBezTo>
                    <a:cubicBezTo>
                      <a:pt x="283" y="8"/>
                      <a:pt x="283" y="8"/>
                      <a:pt x="283" y="8"/>
                    </a:cubicBezTo>
                    <a:cubicBezTo>
                      <a:pt x="286" y="8"/>
                      <a:pt x="286" y="8"/>
                      <a:pt x="286" y="8"/>
                    </a:cubicBezTo>
                    <a:cubicBezTo>
                      <a:pt x="286" y="8"/>
                      <a:pt x="286" y="8"/>
                      <a:pt x="286" y="8"/>
                    </a:cubicBezTo>
                    <a:cubicBezTo>
                      <a:pt x="286" y="8"/>
                      <a:pt x="286" y="8"/>
                      <a:pt x="286" y="8"/>
                    </a:cubicBezTo>
                    <a:cubicBezTo>
                      <a:pt x="286" y="8"/>
                      <a:pt x="286" y="8"/>
                      <a:pt x="286" y="8"/>
                    </a:cubicBezTo>
                    <a:cubicBezTo>
                      <a:pt x="286" y="8"/>
                      <a:pt x="286" y="8"/>
                      <a:pt x="286" y="8"/>
                    </a:cubicBezTo>
                    <a:cubicBezTo>
                      <a:pt x="286" y="9"/>
                      <a:pt x="285" y="9"/>
                      <a:pt x="285" y="10"/>
                    </a:cubicBezTo>
                    <a:cubicBezTo>
                      <a:pt x="284" y="11"/>
                      <a:pt x="283" y="12"/>
                      <a:pt x="282" y="13"/>
                    </a:cubicBezTo>
                    <a:cubicBezTo>
                      <a:pt x="281" y="15"/>
                      <a:pt x="281" y="16"/>
                      <a:pt x="281" y="18"/>
                    </a:cubicBezTo>
                    <a:cubicBezTo>
                      <a:pt x="281" y="19"/>
                      <a:pt x="281" y="19"/>
                      <a:pt x="281" y="20"/>
                    </a:cubicBezTo>
                    <a:cubicBezTo>
                      <a:pt x="282" y="19"/>
                      <a:pt x="283" y="18"/>
                      <a:pt x="284" y="16"/>
                    </a:cubicBezTo>
                    <a:cubicBezTo>
                      <a:pt x="284" y="16"/>
                      <a:pt x="284" y="16"/>
                      <a:pt x="284" y="15"/>
                    </a:cubicBezTo>
                    <a:cubicBezTo>
                      <a:pt x="285" y="15"/>
                      <a:pt x="285" y="14"/>
                      <a:pt x="286" y="14"/>
                    </a:cubicBezTo>
                    <a:cubicBezTo>
                      <a:pt x="286" y="14"/>
                      <a:pt x="286" y="14"/>
                      <a:pt x="287" y="14"/>
                    </a:cubicBezTo>
                    <a:cubicBezTo>
                      <a:pt x="287" y="14"/>
                      <a:pt x="287" y="14"/>
                      <a:pt x="287" y="15"/>
                    </a:cubicBezTo>
                    <a:cubicBezTo>
                      <a:pt x="288" y="15"/>
                      <a:pt x="287" y="16"/>
                      <a:pt x="287" y="16"/>
                    </a:cubicBezTo>
                    <a:cubicBezTo>
                      <a:pt x="287" y="16"/>
                      <a:pt x="286" y="17"/>
                      <a:pt x="286" y="17"/>
                    </a:cubicBezTo>
                    <a:cubicBezTo>
                      <a:pt x="286" y="19"/>
                      <a:pt x="285" y="21"/>
                      <a:pt x="285" y="24"/>
                    </a:cubicBezTo>
                    <a:cubicBezTo>
                      <a:pt x="284" y="26"/>
                      <a:pt x="284" y="26"/>
                      <a:pt x="284" y="26"/>
                    </a:cubicBezTo>
                    <a:cubicBezTo>
                      <a:pt x="286" y="26"/>
                      <a:pt x="287" y="25"/>
                      <a:pt x="288" y="24"/>
                    </a:cubicBezTo>
                    <a:cubicBezTo>
                      <a:pt x="288" y="23"/>
                      <a:pt x="290" y="22"/>
                      <a:pt x="291" y="22"/>
                    </a:cubicBezTo>
                    <a:cubicBezTo>
                      <a:pt x="292" y="21"/>
                      <a:pt x="292" y="21"/>
                      <a:pt x="292" y="21"/>
                    </a:cubicBezTo>
                    <a:cubicBezTo>
                      <a:pt x="292" y="22"/>
                      <a:pt x="292" y="22"/>
                      <a:pt x="292" y="22"/>
                    </a:cubicBezTo>
                    <a:cubicBezTo>
                      <a:pt x="292" y="25"/>
                      <a:pt x="287" y="29"/>
                      <a:pt x="283" y="30"/>
                    </a:cubicBezTo>
                    <a:cubicBezTo>
                      <a:pt x="282" y="30"/>
                      <a:pt x="282" y="30"/>
                      <a:pt x="282" y="30"/>
                    </a:cubicBezTo>
                    <a:cubicBezTo>
                      <a:pt x="282" y="30"/>
                      <a:pt x="282" y="30"/>
                      <a:pt x="282" y="30"/>
                    </a:cubicBezTo>
                    <a:cubicBezTo>
                      <a:pt x="281" y="28"/>
                      <a:pt x="282" y="26"/>
                      <a:pt x="282" y="25"/>
                    </a:cubicBezTo>
                    <a:cubicBezTo>
                      <a:pt x="283" y="24"/>
                      <a:pt x="284" y="23"/>
                      <a:pt x="284" y="21"/>
                    </a:cubicBezTo>
                    <a:cubicBezTo>
                      <a:pt x="282" y="23"/>
                      <a:pt x="280" y="25"/>
                      <a:pt x="280" y="26"/>
                    </a:cubicBezTo>
                    <a:cubicBezTo>
                      <a:pt x="280" y="29"/>
                      <a:pt x="280" y="29"/>
                      <a:pt x="280" y="29"/>
                    </a:cubicBezTo>
                    <a:cubicBezTo>
                      <a:pt x="280" y="29"/>
                      <a:pt x="280" y="30"/>
                      <a:pt x="281" y="31"/>
                    </a:cubicBezTo>
                    <a:cubicBezTo>
                      <a:pt x="282" y="32"/>
                      <a:pt x="283" y="33"/>
                      <a:pt x="284" y="34"/>
                    </a:cubicBezTo>
                    <a:cubicBezTo>
                      <a:pt x="287" y="36"/>
                      <a:pt x="290" y="37"/>
                      <a:pt x="294" y="37"/>
                    </a:cubicBezTo>
                    <a:cubicBezTo>
                      <a:pt x="297" y="37"/>
                      <a:pt x="300" y="37"/>
                      <a:pt x="303" y="37"/>
                    </a:cubicBezTo>
                    <a:cubicBezTo>
                      <a:pt x="304" y="37"/>
                      <a:pt x="305" y="37"/>
                      <a:pt x="306" y="37"/>
                    </a:cubicBezTo>
                    <a:cubicBezTo>
                      <a:pt x="306" y="37"/>
                      <a:pt x="307" y="37"/>
                      <a:pt x="307" y="37"/>
                    </a:cubicBezTo>
                    <a:cubicBezTo>
                      <a:pt x="307" y="37"/>
                      <a:pt x="307" y="36"/>
                      <a:pt x="308" y="36"/>
                    </a:cubicBezTo>
                    <a:cubicBezTo>
                      <a:pt x="308" y="36"/>
                      <a:pt x="308" y="36"/>
                      <a:pt x="308" y="36"/>
                    </a:cubicBezTo>
                    <a:cubicBezTo>
                      <a:pt x="308" y="37"/>
                      <a:pt x="308" y="37"/>
                      <a:pt x="308" y="37"/>
                    </a:cubicBezTo>
                    <a:cubicBezTo>
                      <a:pt x="308" y="37"/>
                      <a:pt x="308" y="37"/>
                      <a:pt x="308" y="37"/>
                    </a:cubicBezTo>
                    <a:close/>
                    <a:moveTo>
                      <a:pt x="187" y="16"/>
                    </a:moveTo>
                    <a:cubicBezTo>
                      <a:pt x="187" y="16"/>
                      <a:pt x="187" y="16"/>
                      <a:pt x="187" y="16"/>
                    </a:cubicBezTo>
                    <a:cubicBezTo>
                      <a:pt x="187" y="16"/>
                      <a:pt x="187" y="16"/>
                      <a:pt x="187" y="16"/>
                    </a:cubicBezTo>
                    <a:cubicBezTo>
                      <a:pt x="187" y="17"/>
                      <a:pt x="187" y="17"/>
                      <a:pt x="187" y="17"/>
                    </a:cubicBezTo>
                    <a:cubicBezTo>
                      <a:pt x="187" y="17"/>
                      <a:pt x="186" y="18"/>
                      <a:pt x="186" y="18"/>
                    </a:cubicBezTo>
                    <a:cubicBezTo>
                      <a:pt x="186" y="18"/>
                      <a:pt x="186" y="18"/>
                      <a:pt x="186" y="18"/>
                    </a:cubicBezTo>
                    <a:cubicBezTo>
                      <a:pt x="185" y="19"/>
                      <a:pt x="184" y="20"/>
                      <a:pt x="183" y="21"/>
                    </a:cubicBezTo>
                    <a:cubicBezTo>
                      <a:pt x="182" y="22"/>
                      <a:pt x="181" y="23"/>
                      <a:pt x="180" y="25"/>
                    </a:cubicBezTo>
                    <a:cubicBezTo>
                      <a:pt x="180" y="27"/>
                      <a:pt x="180" y="29"/>
                      <a:pt x="180" y="31"/>
                    </a:cubicBezTo>
                    <a:cubicBezTo>
                      <a:pt x="181" y="38"/>
                      <a:pt x="181" y="44"/>
                      <a:pt x="180" y="50"/>
                    </a:cubicBezTo>
                    <a:cubicBezTo>
                      <a:pt x="180" y="50"/>
                      <a:pt x="179" y="50"/>
                      <a:pt x="179" y="50"/>
                    </a:cubicBezTo>
                    <a:cubicBezTo>
                      <a:pt x="179" y="49"/>
                      <a:pt x="179" y="49"/>
                      <a:pt x="179" y="48"/>
                    </a:cubicBezTo>
                    <a:cubicBezTo>
                      <a:pt x="178" y="43"/>
                      <a:pt x="178" y="37"/>
                      <a:pt x="178" y="32"/>
                    </a:cubicBezTo>
                    <a:cubicBezTo>
                      <a:pt x="178" y="30"/>
                      <a:pt x="178" y="32"/>
                      <a:pt x="178" y="30"/>
                    </a:cubicBezTo>
                    <a:cubicBezTo>
                      <a:pt x="178" y="29"/>
                      <a:pt x="178" y="28"/>
                      <a:pt x="178" y="27"/>
                    </a:cubicBezTo>
                    <a:cubicBezTo>
                      <a:pt x="177" y="28"/>
                      <a:pt x="177" y="28"/>
                      <a:pt x="176" y="28"/>
                    </a:cubicBezTo>
                    <a:cubicBezTo>
                      <a:pt x="175" y="30"/>
                      <a:pt x="174" y="31"/>
                      <a:pt x="173" y="32"/>
                    </a:cubicBezTo>
                    <a:cubicBezTo>
                      <a:pt x="172" y="32"/>
                      <a:pt x="171" y="33"/>
                      <a:pt x="170" y="34"/>
                    </a:cubicBezTo>
                    <a:cubicBezTo>
                      <a:pt x="169" y="35"/>
                      <a:pt x="168" y="36"/>
                      <a:pt x="167" y="37"/>
                    </a:cubicBezTo>
                    <a:cubicBezTo>
                      <a:pt x="166" y="38"/>
                      <a:pt x="166" y="38"/>
                      <a:pt x="165" y="39"/>
                    </a:cubicBezTo>
                    <a:cubicBezTo>
                      <a:pt x="165" y="39"/>
                      <a:pt x="164" y="39"/>
                      <a:pt x="164" y="39"/>
                    </a:cubicBezTo>
                    <a:cubicBezTo>
                      <a:pt x="164" y="39"/>
                      <a:pt x="164" y="39"/>
                      <a:pt x="164" y="39"/>
                    </a:cubicBezTo>
                    <a:cubicBezTo>
                      <a:pt x="163" y="39"/>
                      <a:pt x="163" y="39"/>
                      <a:pt x="163" y="39"/>
                    </a:cubicBezTo>
                    <a:cubicBezTo>
                      <a:pt x="164" y="31"/>
                      <a:pt x="164" y="31"/>
                      <a:pt x="164" y="31"/>
                    </a:cubicBezTo>
                    <a:cubicBezTo>
                      <a:pt x="163" y="31"/>
                      <a:pt x="162" y="32"/>
                      <a:pt x="161" y="33"/>
                    </a:cubicBezTo>
                    <a:cubicBezTo>
                      <a:pt x="159" y="33"/>
                      <a:pt x="158" y="34"/>
                      <a:pt x="156" y="34"/>
                    </a:cubicBezTo>
                    <a:cubicBezTo>
                      <a:pt x="155" y="34"/>
                      <a:pt x="155" y="34"/>
                      <a:pt x="155" y="34"/>
                    </a:cubicBezTo>
                    <a:cubicBezTo>
                      <a:pt x="156" y="33"/>
                      <a:pt x="156" y="33"/>
                      <a:pt x="156" y="33"/>
                    </a:cubicBezTo>
                    <a:cubicBezTo>
                      <a:pt x="156" y="33"/>
                      <a:pt x="157" y="32"/>
                      <a:pt x="158" y="32"/>
                    </a:cubicBezTo>
                    <a:cubicBezTo>
                      <a:pt x="160" y="31"/>
                      <a:pt x="162" y="30"/>
                      <a:pt x="164" y="29"/>
                    </a:cubicBezTo>
                    <a:cubicBezTo>
                      <a:pt x="164" y="28"/>
                      <a:pt x="165" y="28"/>
                      <a:pt x="165" y="29"/>
                    </a:cubicBezTo>
                    <a:cubicBezTo>
                      <a:pt x="166" y="29"/>
                      <a:pt x="166" y="30"/>
                      <a:pt x="166" y="31"/>
                    </a:cubicBezTo>
                    <a:cubicBezTo>
                      <a:pt x="166" y="32"/>
                      <a:pt x="166" y="33"/>
                      <a:pt x="166" y="34"/>
                    </a:cubicBezTo>
                    <a:cubicBezTo>
                      <a:pt x="166" y="34"/>
                      <a:pt x="166" y="34"/>
                      <a:pt x="166" y="35"/>
                    </a:cubicBezTo>
                    <a:cubicBezTo>
                      <a:pt x="166" y="35"/>
                      <a:pt x="166" y="35"/>
                      <a:pt x="166" y="34"/>
                    </a:cubicBezTo>
                    <a:cubicBezTo>
                      <a:pt x="167" y="34"/>
                      <a:pt x="167" y="34"/>
                      <a:pt x="167" y="34"/>
                    </a:cubicBezTo>
                    <a:cubicBezTo>
                      <a:pt x="169" y="33"/>
                      <a:pt x="170" y="31"/>
                      <a:pt x="171" y="30"/>
                    </a:cubicBezTo>
                    <a:cubicBezTo>
                      <a:pt x="172" y="29"/>
                      <a:pt x="174" y="27"/>
                      <a:pt x="176" y="26"/>
                    </a:cubicBezTo>
                    <a:cubicBezTo>
                      <a:pt x="177" y="25"/>
                      <a:pt x="177" y="23"/>
                      <a:pt x="177" y="22"/>
                    </a:cubicBezTo>
                    <a:cubicBezTo>
                      <a:pt x="177" y="18"/>
                      <a:pt x="177" y="14"/>
                      <a:pt x="177" y="10"/>
                    </a:cubicBezTo>
                    <a:cubicBezTo>
                      <a:pt x="176" y="8"/>
                      <a:pt x="176" y="7"/>
                      <a:pt x="176" y="5"/>
                    </a:cubicBezTo>
                    <a:cubicBezTo>
                      <a:pt x="174" y="6"/>
                      <a:pt x="174" y="6"/>
                      <a:pt x="174" y="6"/>
                    </a:cubicBezTo>
                    <a:cubicBezTo>
                      <a:pt x="174" y="5"/>
                      <a:pt x="174" y="5"/>
                      <a:pt x="174" y="5"/>
                    </a:cubicBezTo>
                    <a:cubicBezTo>
                      <a:pt x="174" y="5"/>
                      <a:pt x="174" y="5"/>
                      <a:pt x="174" y="5"/>
                    </a:cubicBezTo>
                    <a:cubicBezTo>
                      <a:pt x="174" y="4"/>
                      <a:pt x="174" y="3"/>
                      <a:pt x="175" y="3"/>
                    </a:cubicBezTo>
                    <a:cubicBezTo>
                      <a:pt x="175" y="2"/>
                      <a:pt x="176" y="2"/>
                      <a:pt x="176" y="2"/>
                    </a:cubicBezTo>
                    <a:cubicBezTo>
                      <a:pt x="177" y="2"/>
                      <a:pt x="177" y="3"/>
                      <a:pt x="178" y="3"/>
                    </a:cubicBezTo>
                    <a:cubicBezTo>
                      <a:pt x="178" y="4"/>
                      <a:pt x="178" y="5"/>
                      <a:pt x="179" y="6"/>
                    </a:cubicBezTo>
                    <a:cubicBezTo>
                      <a:pt x="179" y="9"/>
                      <a:pt x="179" y="12"/>
                      <a:pt x="179" y="15"/>
                    </a:cubicBezTo>
                    <a:cubicBezTo>
                      <a:pt x="179" y="16"/>
                      <a:pt x="180" y="17"/>
                      <a:pt x="180" y="18"/>
                    </a:cubicBezTo>
                    <a:cubicBezTo>
                      <a:pt x="180" y="19"/>
                      <a:pt x="180" y="19"/>
                      <a:pt x="180" y="20"/>
                    </a:cubicBezTo>
                    <a:cubicBezTo>
                      <a:pt x="180" y="20"/>
                      <a:pt x="180" y="21"/>
                      <a:pt x="180" y="21"/>
                    </a:cubicBezTo>
                    <a:cubicBezTo>
                      <a:pt x="181" y="20"/>
                      <a:pt x="182" y="20"/>
                      <a:pt x="182" y="19"/>
                    </a:cubicBezTo>
                    <a:cubicBezTo>
                      <a:pt x="184" y="17"/>
                      <a:pt x="185" y="16"/>
                      <a:pt x="187" y="16"/>
                    </a:cubicBezTo>
                    <a:close/>
                    <a:moveTo>
                      <a:pt x="225" y="17"/>
                    </a:moveTo>
                    <a:cubicBezTo>
                      <a:pt x="225" y="16"/>
                      <a:pt x="225" y="15"/>
                      <a:pt x="224" y="14"/>
                    </a:cubicBezTo>
                    <a:cubicBezTo>
                      <a:pt x="224" y="14"/>
                      <a:pt x="224" y="13"/>
                      <a:pt x="224" y="13"/>
                    </a:cubicBezTo>
                    <a:cubicBezTo>
                      <a:pt x="224" y="13"/>
                      <a:pt x="224" y="13"/>
                      <a:pt x="224" y="13"/>
                    </a:cubicBezTo>
                    <a:cubicBezTo>
                      <a:pt x="224" y="13"/>
                      <a:pt x="224" y="13"/>
                      <a:pt x="224" y="13"/>
                    </a:cubicBezTo>
                    <a:cubicBezTo>
                      <a:pt x="220" y="14"/>
                      <a:pt x="218" y="16"/>
                      <a:pt x="215" y="18"/>
                    </a:cubicBezTo>
                    <a:cubicBezTo>
                      <a:pt x="214" y="19"/>
                      <a:pt x="214" y="19"/>
                      <a:pt x="214" y="19"/>
                    </a:cubicBezTo>
                    <a:cubicBezTo>
                      <a:pt x="214" y="19"/>
                      <a:pt x="214" y="19"/>
                      <a:pt x="214" y="20"/>
                    </a:cubicBezTo>
                    <a:cubicBezTo>
                      <a:pt x="214" y="20"/>
                      <a:pt x="214" y="20"/>
                      <a:pt x="214" y="20"/>
                    </a:cubicBezTo>
                    <a:cubicBezTo>
                      <a:pt x="214" y="20"/>
                      <a:pt x="214" y="20"/>
                      <a:pt x="214" y="20"/>
                    </a:cubicBezTo>
                    <a:cubicBezTo>
                      <a:pt x="222" y="16"/>
                      <a:pt x="222" y="16"/>
                      <a:pt x="222" y="16"/>
                    </a:cubicBezTo>
                    <a:cubicBezTo>
                      <a:pt x="224" y="21"/>
                      <a:pt x="224" y="36"/>
                      <a:pt x="222" y="41"/>
                    </a:cubicBezTo>
                    <a:cubicBezTo>
                      <a:pt x="218" y="40"/>
                      <a:pt x="214" y="39"/>
                      <a:pt x="212" y="36"/>
                    </a:cubicBezTo>
                    <a:cubicBezTo>
                      <a:pt x="217" y="31"/>
                      <a:pt x="217" y="31"/>
                      <a:pt x="217" y="31"/>
                    </a:cubicBezTo>
                    <a:cubicBezTo>
                      <a:pt x="217" y="31"/>
                      <a:pt x="217" y="31"/>
                      <a:pt x="217" y="31"/>
                    </a:cubicBezTo>
                    <a:cubicBezTo>
                      <a:pt x="216" y="30"/>
                      <a:pt x="216" y="30"/>
                      <a:pt x="216" y="30"/>
                    </a:cubicBezTo>
                    <a:cubicBezTo>
                      <a:pt x="216" y="30"/>
                      <a:pt x="216" y="30"/>
                      <a:pt x="216" y="29"/>
                    </a:cubicBezTo>
                    <a:cubicBezTo>
                      <a:pt x="216" y="29"/>
                      <a:pt x="216" y="28"/>
                      <a:pt x="216" y="27"/>
                    </a:cubicBezTo>
                    <a:cubicBezTo>
                      <a:pt x="216" y="27"/>
                      <a:pt x="216" y="27"/>
                      <a:pt x="216" y="27"/>
                    </a:cubicBezTo>
                    <a:cubicBezTo>
                      <a:pt x="216" y="26"/>
                      <a:pt x="216" y="25"/>
                      <a:pt x="215" y="25"/>
                    </a:cubicBezTo>
                    <a:cubicBezTo>
                      <a:pt x="214" y="24"/>
                      <a:pt x="213" y="24"/>
                      <a:pt x="212" y="24"/>
                    </a:cubicBezTo>
                    <a:cubicBezTo>
                      <a:pt x="212" y="24"/>
                      <a:pt x="211" y="25"/>
                      <a:pt x="210" y="25"/>
                    </a:cubicBezTo>
                    <a:cubicBezTo>
                      <a:pt x="210" y="25"/>
                      <a:pt x="210" y="26"/>
                      <a:pt x="210" y="26"/>
                    </a:cubicBezTo>
                    <a:cubicBezTo>
                      <a:pt x="207" y="23"/>
                      <a:pt x="207" y="23"/>
                      <a:pt x="207" y="23"/>
                    </a:cubicBezTo>
                    <a:cubicBezTo>
                      <a:pt x="207" y="24"/>
                      <a:pt x="207" y="24"/>
                      <a:pt x="207" y="24"/>
                    </a:cubicBezTo>
                    <a:cubicBezTo>
                      <a:pt x="207" y="24"/>
                      <a:pt x="207" y="24"/>
                      <a:pt x="207" y="24"/>
                    </a:cubicBezTo>
                    <a:cubicBezTo>
                      <a:pt x="207" y="25"/>
                      <a:pt x="207" y="25"/>
                      <a:pt x="207" y="25"/>
                    </a:cubicBezTo>
                    <a:cubicBezTo>
                      <a:pt x="207" y="26"/>
                      <a:pt x="207" y="27"/>
                      <a:pt x="207" y="28"/>
                    </a:cubicBezTo>
                    <a:cubicBezTo>
                      <a:pt x="207" y="29"/>
                      <a:pt x="208" y="30"/>
                      <a:pt x="208" y="31"/>
                    </a:cubicBezTo>
                    <a:cubicBezTo>
                      <a:pt x="208" y="31"/>
                      <a:pt x="208" y="31"/>
                      <a:pt x="208" y="32"/>
                    </a:cubicBezTo>
                    <a:cubicBezTo>
                      <a:pt x="208" y="32"/>
                      <a:pt x="208" y="32"/>
                      <a:pt x="208" y="32"/>
                    </a:cubicBezTo>
                    <a:cubicBezTo>
                      <a:pt x="210" y="38"/>
                      <a:pt x="215" y="42"/>
                      <a:pt x="221" y="43"/>
                    </a:cubicBezTo>
                    <a:cubicBezTo>
                      <a:pt x="221" y="43"/>
                      <a:pt x="222" y="43"/>
                      <a:pt x="222" y="43"/>
                    </a:cubicBezTo>
                    <a:cubicBezTo>
                      <a:pt x="222" y="43"/>
                      <a:pt x="223" y="43"/>
                      <a:pt x="223" y="43"/>
                    </a:cubicBezTo>
                    <a:cubicBezTo>
                      <a:pt x="225" y="43"/>
                      <a:pt x="226" y="42"/>
                      <a:pt x="226" y="40"/>
                    </a:cubicBezTo>
                    <a:cubicBezTo>
                      <a:pt x="225" y="37"/>
                      <a:pt x="225" y="34"/>
                      <a:pt x="225" y="31"/>
                    </a:cubicBezTo>
                    <a:cubicBezTo>
                      <a:pt x="225" y="26"/>
                      <a:pt x="225" y="21"/>
                      <a:pt x="225" y="17"/>
                    </a:cubicBezTo>
                    <a:close/>
                    <a:moveTo>
                      <a:pt x="215" y="31"/>
                    </a:moveTo>
                    <a:cubicBezTo>
                      <a:pt x="214" y="32"/>
                      <a:pt x="214" y="32"/>
                      <a:pt x="213" y="33"/>
                    </a:cubicBezTo>
                    <a:cubicBezTo>
                      <a:pt x="212" y="33"/>
                      <a:pt x="211" y="34"/>
                      <a:pt x="211" y="34"/>
                    </a:cubicBezTo>
                    <a:cubicBezTo>
                      <a:pt x="210" y="33"/>
                      <a:pt x="210" y="33"/>
                      <a:pt x="210" y="33"/>
                    </a:cubicBezTo>
                    <a:cubicBezTo>
                      <a:pt x="210" y="33"/>
                      <a:pt x="210" y="33"/>
                      <a:pt x="210" y="33"/>
                    </a:cubicBezTo>
                    <a:cubicBezTo>
                      <a:pt x="212" y="32"/>
                      <a:pt x="213" y="31"/>
                      <a:pt x="215" y="31"/>
                    </a:cubicBezTo>
                    <a:close/>
                    <a:moveTo>
                      <a:pt x="210" y="29"/>
                    </a:moveTo>
                    <a:cubicBezTo>
                      <a:pt x="211" y="28"/>
                      <a:pt x="212" y="27"/>
                      <a:pt x="213" y="26"/>
                    </a:cubicBezTo>
                    <a:cubicBezTo>
                      <a:pt x="213" y="28"/>
                      <a:pt x="213" y="29"/>
                      <a:pt x="210" y="29"/>
                    </a:cubicBezTo>
                    <a:close/>
                    <a:moveTo>
                      <a:pt x="135" y="35"/>
                    </a:moveTo>
                    <a:cubicBezTo>
                      <a:pt x="136" y="34"/>
                      <a:pt x="136" y="33"/>
                      <a:pt x="136" y="32"/>
                    </a:cubicBezTo>
                    <a:cubicBezTo>
                      <a:pt x="137" y="30"/>
                      <a:pt x="138" y="29"/>
                      <a:pt x="139" y="27"/>
                    </a:cubicBezTo>
                    <a:cubicBezTo>
                      <a:pt x="139" y="27"/>
                      <a:pt x="139" y="27"/>
                      <a:pt x="139" y="27"/>
                    </a:cubicBezTo>
                    <a:cubicBezTo>
                      <a:pt x="140" y="24"/>
                      <a:pt x="141" y="22"/>
                      <a:pt x="140" y="18"/>
                    </a:cubicBezTo>
                    <a:cubicBezTo>
                      <a:pt x="140" y="18"/>
                      <a:pt x="140" y="18"/>
                      <a:pt x="140" y="18"/>
                    </a:cubicBezTo>
                    <a:cubicBezTo>
                      <a:pt x="139" y="18"/>
                      <a:pt x="139" y="18"/>
                      <a:pt x="139" y="18"/>
                    </a:cubicBezTo>
                    <a:cubicBezTo>
                      <a:pt x="135" y="23"/>
                      <a:pt x="131" y="27"/>
                      <a:pt x="127" y="32"/>
                    </a:cubicBezTo>
                    <a:cubicBezTo>
                      <a:pt x="127" y="32"/>
                      <a:pt x="127" y="32"/>
                      <a:pt x="127" y="32"/>
                    </a:cubicBezTo>
                    <a:cubicBezTo>
                      <a:pt x="131" y="36"/>
                      <a:pt x="131" y="36"/>
                      <a:pt x="131" y="36"/>
                    </a:cubicBezTo>
                    <a:cubicBezTo>
                      <a:pt x="131" y="36"/>
                      <a:pt x="131" y="36"/>
                      <a:pt x="131" y="36"/>
                    </a:cubicBezTo>
                    <a:cubicBezTo>
                      <a:pt x="131" y="36"/>
                      <a:pt x="131" y="36"/>
                      <a:pt x="130" y="36"/>
                    </a:cubicBezTo>
                    <a:cubicBezTo>
                      <a:pt x="130" y="37"/>
                      <a:pt x="130" y="37"/>
                      <a:pt x="129" y="37"/>
                    </a:cubicBezTo>
                    <a:cubicBezTo>
                      <a:pt x="129" y="38"/>
                      <a:pt x="128" y="38"/>
                      <a:pt x="128" y="38"/>
                    </a:cubicBezTo>
                    <a:cubicBezTo>
                      <a:pt x="127" y="38"/>
                      <a:pt x="127" y="38"/>
                      <a:pt x="127" y="38"/>
                    </a:cubicBezTo>
                    <a:cubicBezTo>
                      <a:pt x="126" y="38"/>
                      <a:pt x="126" y="38"/>
                      <a:pt x="126" y="38"/>
                    </a:cubicBezTo>
                    <a:cubicBezTo>
                      <a:pt x="127" y="38"/>
                      <a:pt x="127" y="38"/>
                      <a:pt x="127" y="38"/>
                    </a:cubicBezTo>
                    <a:cubicBezTo>
                      <a:pt x="129" y="40"/>
                      <a:pt x="129" y="40"/>
                      <a:pt x="134" y="37"/>
                    </a:cubicBezTo>
                    <a:cubicBezTo>
                      <a:pt x="134" y="37"/>
                      <a:pt x="135" y="38"/>
                      <a:pt x="135" y="38"/>
                    </a:cubicBezTo>
                    <a:cubicBezTo>
                      <a:pt x="138" y="41"/>
                      <a:pt x="142" y="43"/>
                      <a:pt x="146" y="44"/>
                    </a:cubicBezTo>
                    <a:cubicBezTo>
                      <a:pt x="148" y="44"/>
                      <a:pt x="151" y="45"/>
                      <a:pt x="154" y="45"/>
                    </a:cubicBezTo>
                    <a:cubicBezTo>
                      <a:pt x="156" y="45"/>
                      <a:pt x="158" y="45"/>
                      <a:pt x="160" y="44"/>
                    </a:cubicBezTo>
                    <a:cubicBezTo>
                      <a:pt x="161" y="44"/>
                      <a:pt x="161" y="44"/>
                      <a:pt x="161" y="44"/>
                    </a:cubicBezTo>
                    <a:cubicBezTo>
                      <a:pt x="160" y="44"/>
                      <a:pt x="160" y="44"/>
                      <a:pt x="160" y="44"/>
                    </a:cubicBezTo>
                    <a:cubicBezTo>
                      <a:pt x="151" y="43"/>
                      <a:pt x="142" y="42"/>
                      <a:pt x="135" y="35"/>
                    </a:cubicBezTo>
                    <a:close/>
                    <a:moveTo>
                      <a:pt x="137" y="24"/>
                    </a:moveTo>
                    <a:cubicBezTo>
                      <a:pt x="136" y="28"/>
                      <a:pt x="135" y="30"/>
                      <a:pt x="133" y="33"/>
                    </a:cubicBezTo>
                    <a:cubicBezTo>
                      <a:pt x="132" y="33"/>
                      <a:pt x="132" y="33"/>
                      <a:pt x="131" y="32"/>
                    </a:cubicBezTo>
                    <a:cubicBezTo>
                      <a:pt x="130" y="31"/>
                      <a:pt x="130" y="31"/>
                      <a:pt x="130" y="31"/>
                    </a:cubicBezTo>
                    <a:cubicBezTo>
                      <a:pt x="132" y="29"/>
                      <a:pt x="134" y="27"/>
                      <a:pt x="137" y="24"/>
                    </a:cubicBezTo>
                    <a:close/>
                    <a:moveTo>
                      <a:pt x="16" y="29"/>
                    </a:moveTo>
                    <a:cubicBezTo>
                      <a:pt x="15" y="32"/>
                      <a:pt x="13" y="36"/>
                      <a:pt x="12" y="39"/>
                    </a:cubicBezTo>
                    <a:cubicBezTo>
                      <a:pt x="11" y="40"/>
                      <a:pt x="11" y="40"/>
                      <a:pt x="10" y="41"/>
                    </a:cubicBezTo>
                    <a:cubicBezTo>
                      <a:pt x="9" y="41"/>
                      <a:pt x="9" y="42"/>
                      <a:pt x="9" y="42"/>
                    </a:cubicBezTo>
                    <a:cubicBezTo>
                      <a:pt x="8" y="42"/>
                      <a:pt x="8" y="42"/>
                      <a:pt x="8" y="42"/>
                    </a:cubicBezTo>
                    <a:cubicBezTo>
                      <a:pt x="8" y="42"/>
                      <a:pt x="8" y="42"/>
                      <a:pt x="8" y="42"/>
                    </a:cubicBezTo>
                    <a:cubicBezTo>
                      <a:pt x="7" y="39"/>
                      <a:pt x="7" y="36"/>
                      <a:pt x="8" y="33"/>
                    </a:cubicBezTo>
                    <a:cubicBezTo>
                      <a:pt x="8" y="31"/>
                      <a:pt x="8" y="29"/>
                      <a:pt x="8" y="27"/>
                    </a:cubicBezTo>
                    <a:cubicBezTo>
                      <a:pt x="5" y="29"/>
                      <a:pt x="4" y="30"/>
                      <a:pt x="2" y="31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1"/>
                      <a:pt x="0" y="30"/>
                      <a:pt x="4" y="27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5" y="26"/>
                      <a:pt x="7" y="25"/>
                      <a:pt x="8" y="23"/>
                    </a:cubicBezTo>
                    <a:cubicBezTo>
                      <a:pt x="8" y="23"/>
                      <a:pt x="9" y="22"/>
                      <a:pt x="9" y="22"/>
                    </a:cubicBezTo>
                    <a:cubicBezTo>
                      <a:pt x="9" y="22"/>
                      <a:pt x="9" y="22"/>
                      <a:pt x="9" y="22"/>
                    </a:cubicBezTo>
                    <a:cubicBezTo>
                      <a:pt x="9" y="22"/>
                      <a:pt x="9" y="22"/>
                      <a:pt x="9" y="22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1" y="24"/>
                      <a:pt x="11" y="26"/>
                      <a:pt x="11" y="28"/>
                    </a:cubicBezTo>
                    <a:cubicBezTo>
                      <a:pt x="10" y="31"/>
                      <a:pt x="10" y="33"/>
                      <a:pt x="10" y="35"/>
                    </a:cubicBezTo>
                    <a:cubicBezTo>
                      <a:pt x="12" y="34"/>
                      <a:pt x="13" y="32"/>
                      <a:pt x="13" y="31"/>
                    </a:cubicBezTo>
                    <a:cubicBezTo>
                      <a:pt x="14" y="30"/>
                      <a:pt x="14" y="29"/>
                      <a:pt x="14" y="29"/>
                    </a:cubicBezTo>
                    <a:cubicBezTo>
                      <a:pt x="16" y="26"/>
                      <a:pt x="17" y="24"/>
                      <a:pt x="18" y="21"/>
                    </a:cubicBezTo>
                    <a:cubicBezTo>
                      <a:pt x="19" y="20"/>
                      <a:pt x="19" y="18"/>
                      <a:pt x="20" y="16"/>
                    </a:cubicBezTo>
                    <a:cubicBezTo>
                      <a:pt x="20" y="15"/>
                      <a:pt x="20" y="14"/>
                      <a:pt x="21" y="14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21" y="14"/>
                      <a:pt x="21" y="14"/>
                      <a:pt x="22" y="14"/>
                    </a:cubicBezTo>
                    <a:cubicBezTo>
                      <a:pt x="22" y="14"/>
                      <a:pt x="22" y="14"/>
                      <a:pt x="22" y="15"/>
                    </a:cubicBezTo>
                    <a:cubicBezTo>
                      <a:pt x="23" y="20"/>
                      <a:pt x="23" y="24"/>
                      <a:pt x="23" y="28"/>
                    </a:cubicBezTo>
                    <a:cubicBezTo>
                      <a:pt x="23" y="28"/>
                      <a:pt x="23" y="29"/>
                      <a:pt x="23" y="29"/>
                    </a:cubicBezTo>
                    <a:cubicBezTo>
                      <a:pt x="23" y="29"/>
                      <a:pt x="22" y="29"/>
                      <a:pt x="22" y="30"/>
                    </a:cubicBezTo>
                    <a:cubicBezTo>
                      <a:pt x="22" y="30"/>
                      <a:pt x="22" y="30"/>
                      <a:pt x="22" y="30"/>
                    </a:cubicBezTo>
                    <a:cubicBezTo>
                      <a:pt x="22" y="30"/>
                      <a:pt x="22" y="30"/>
                      <a:pt x="22" y="30"/>
                    </a:cubicBezTo>
                    <a:cubicBezTo>
                      <a:pt x="20" y="28"/>
                      <a:pt x="20" y="27"/>
                      <a:pt x="20" y="25"/>
                    </a:cubicBezTo>
                    <a:cubicBezTo>
                      <a:pt x="20" y="24"/>
                      <a:pt x="20" y="23"/>
                      <a:pt x="20" y="22"/>
                    </a:cubicBezTo>
                    <a:cubicBezTo>
                      <a:pt x="20" y="22"/>
                      <a:pt x="20" y="22"/>
                      <a:pt x="20" y="23"/>
                    </a:cubicBezTo>
                    <a:cubicBezTo>
                      <a:pt x="19" y="23"/>
                      <a:pt x="19" y="24"/>
                      <a:pt x="19" y="24"/>
                    </a:cubicBezTo>
                    <a:cubicBezTo>
                      <a:pt x="18" y="26"/>
                      <a:pt x="17" y="28"/>
                      <a:pt x="16" y="29"/>
                    </a:cubicBezTo>
                    <a:close/>
                    <a:moveTo>
                      <a:pt x="65" y="12"/>
                    </a:moveTo>
                    <a:cubicBezTo>
                      <a:pt x="66" y="12"/>
                      <a:pt x="66" y="13"/>
                      <a:pt x="66" y="15"/>
                    </a:cubicBezTo>
                    <a:cubicBezTo>
                      <a:pt x="65" y="20"/>
                      <a:pt x="62" y="23"/>
                      <a:pt x="58" y="26"/>
                    </a:cubicBezTo>
                    <a:cubicBezTo>
                      <a:pt x="57" y="26"/>
                      <a:pt x="56" y="27"/>
                      <a:pt x="55" y="27"/>
                    </a:cubicBezTo>
                    <a:cubicBezTo>
                      <a:pt x="55" y="28"/>
                      <a:pt x="54" y="28"/>
                      <a:pt x="53" y="28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4" y="32"/>
                      <a:pt x="54" y="34"/>
                      <a:pt x="54" y="36"/>
                    </a:cubicBezTo>
                    <a:cubicBezTo>
                      <a:pt x="54" y="36"/>
                      <a:pt x="54" y="36"/>
                      <a:pt x="54" y="37"/>
                    </a:cubicBezTo>
                    <a:cubicBezTo>
                      <a:pt x="54" y="38"/>
                      <a:pt x="54" y="39"/>
                      <a:pt x="54" y="40"/>
                    </a:cubicBezTo>
                    <a:cubicBezTo>
                      <a:pt x="54" y="40"/>
                      <a:pt x="54" y="41"/>
                      <a:pt x="53" y="41"/>
                    </a:cubicBezTo>
                    <a:cubicBezTo>
                      <a:pt x="53" y="41"/>
                      <a:pt x="53" y="42"/>
                      <a:pt x="52" y="42"/>
                    </a:cubicBezTo>
                    <a:cubicBezTo>
                      <a:pt x="52" y="43"/>
                      <a:pt x="52" y="43"/>
                      <a:pt x="52" y="43"/>
                    </a:cubicBezTo>
                    <a:cubicBezTo>
                      <a:pt x="52" y="42"/>
                      <a:pt x="52" y="42"/>
                      <a:pt x="52" y="42"/>
                    </a:cubicBezTo>
                    <a:cubicBezTo>
                      <a:pt x="50" y="36"/>
                      <a:pt x="51" y="29"/>
                      <a:pt x="51" y="23"/>
                    </a:cubicBezTo>
                    <a:cubicBezTo>
                      <a:pt x="51" y="19"/>
                      <a:pt x="51" y="16"/>
                      <a:pt x="51" y="12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51" y="12"/>
                      <a:pt x="51" y="12"/>
                      <a:pt x="51" y="12"/>
                    </a:cubicBezTo>
                    <a:cubicBezTo>
                      <a:pt x="54" y="13"/>
                      <a:pt x="54" y="15"/>
                      <a:pt x="54" y="17"/>
                    </a:cubicBezTo>
                    <a:cubicBezTo>
                      <a:pt x="54" y="17"/>
                      <a:pt x="54" y="18"/>
                      <a:pt x="54" y="18"/>
                    </a:cubicBezTo>
                    <a:cubicBezTo>
                      <a:pt x="54" y="20"/>
                      <a:pt x="54" y="22"/>
                      <a:pt x="54" y="23"/>
                    </a:cubicBezTo>
                    <a:cubicBezTo>
                      <a:pt x="54" y="24"/>
                      <a:pt x="54" y="25"/>
                      <a:pt x="54" y="25"/>
                    </a:cubicBezTo>
                    <a:cubicBezTo>
                      <a:pt x="58" y="24"/>
                      <a:pt x="62" y="19"/>
                      <a:pt x="63" y="14"/>
                    </a:cubicBezTo>
                    <a:cubicBezTo>
                      <a:pt x="61" y="13"/>
                      <a:pt x="60" y="14"/>
                      <a:pt x="58" y="16"/>
                    </a:cubicBezTo>
                    <a:cubicBezTo>
                      <a:pt x="58" y="16"/>
                      <a:pt x="57" y="17"/>
                      <a:pt x="56" y="17"/>
                    </a:cubicBezTo>
                    <a:cubicBezTo>
                      <a:pt x="56" y="17"/>
                      <a:pt x="56" y="17"/>
                      <a:pt x="56" y="17"/>
                    </a:cubicBezTo>
                    <a:cubicBezTo>
                      <a:pt x="56" y="17"/>
                      <a:pt x="56" y="17"/>
                      <a:pt x="56" y="17"/>
                    </a:cubicBezTo>
                    <a:cubicBezTo>
                      <a:pt x="55" y="17"/>
                      <a:pt x="55" y="16"/>
                      <a:pt x="55" y="15"/>
                    </a:cubicBezTo>
                    <a:cubicBezTo>
                      <a:pt x="55" y="15"/>
                      <a:pt x="55" y="14"/>
                      <a:pt x="56" y="14"/>
                    </a:cubicBezTo>
                    <a:cubicBezTo>
                      <a:pt x="58" y="13"/>
                      <a:pt x="60" y="12"/>
                      <a:pt x="62" y="11"/>
                    </a:cubicBezTo>
                    <a:cubicBezTo>
                      <a:pt x="63" y="11"/>
                      <a:pt x="65" y="11"/>
                      <a:pt x="65" y="12"/>
                    </a:cubicBezTo>
                    <a:close/>
                    <a:moveTo>
                      <a:pt x="83" y="12"/>
                    </a:moveTo>
                    <a:cubicBezTo>
                      <a:pt x="84" y="12"/>
                      <a:pt x="84" y="13"/>
                      <a:pt x="84" y="15"/>
                    </a:cubicBezTo>
                    <a:cubicBezTo>
                      <a:pt x="83" y="20"/>
                      <a:pt x="80" y="23"/>
                      <a:pt x="76" y="26"/>
                    </a:cubicBezTo>
                    <a:cubicBezTo>
                      <a:pt x="75" y="26"/>
                      <a:pt x="74" y="27"/>
                      <a:pt x="73" y="27"/>
                    </a:cubicBezTo>
                    <a:cubicBezTo>
                      <a:pt x="73" y="28"/>
                      <a:pt x="72" y="28"/>
                      <a:pt x="71" y="28"/>
                    </a:cubicBezTo>
                    <a:cubicBezTo>
                      <a:pt x="72" y="31"/>
                      <a:pt x="72" y="31"/>
                      <a:pt x="72" y="31"/>
                    </a:cubicBezTo>
                    <a:cubicBezTo>
                      <a:pt x="72" y="32"/>
                      <a:pt x="72" y="34"/>
                      <a:pt x="72" y="36"/>
                    </a:cubicBezTo>
                    <a:cubicBezTo>
                      <a:pt x="72" y="36"/>
                      <a:pt x="72" y="36"/>
                      <a:pt x="72" y="37"/>
                    </a:cubicBezTo>
                    <a:cubicBezTo>
                      <a:pt x="72" y="38"/>
                      <a:pt x="72" y="39"/>
                      <a:pt x="72" y="40"/>
                    </a:cubicBezTo>
                    <a:cubicBezTo>
                      <a:pt x="72" y="40"/>
                      <a:pt x="72" y="41"/>
                      <a:pt x="71" y="41"/>
                    </a:cubicBezTo>
                    <a:cubicBezTo>
                      <a:pt x="71" y="41"/>
                      <a:pt x="71" y="42"/>
                      <a:pt x="70" y="42"/>
                    </a:cubicBezTo>
                    <a:cubicBezTo>
                      <a:pt x="70" y="43"/>
                      <a:pt x="70" y="43"/>
                      <a:pt x="70" y="43"/>
                    </a:cubicBezTo>
                    <a:cubicBezTo>
                      <a:pt x="70" y="42"/>
                      <a:pt x="70" y="42"/>
                      <a:pt x="70" y="42"/>
                    </a:cubicBezTo>
                    <a:cubicBezTo>
                      <a:pt x="68" y="36"/>
                      <a:pt x="69" y="29"/>
                      <a:pt x="69" y="23"/>
                    </a:cubicBezTo>
                    <a:cubicBezTo>
                      <a:pt x="69" y="19"/>
                      <a:pt x="69" y="16"/>
                      <a:pt x="69" y="12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69" y="12"/>
                      <a:pt x="69" y="12"/>
                      <a:pt x="69" y="12"/>
                    </a:cubicBezTo>
                    <a:cubicBezTo>
                      <a:pt x="72" y="13"/>
                      <a:pt x="72" y="15"/>
                      <a:pt x="72" y="17"/>
                    </a:cubicBezTo>
                    <a:cubicBezTo>
                      <a:pt x="72" y="17"/>
                      <a:pt x="72" y="18"/>
                      <a:pt x="72" y="18"/>
                    </a:cubicBezTo>
                    <a:cubicBezTo>
                      <a:pt x="72" y="20"/>
                      <a:pt x="72" y="22"/>
                      <a:pt x="72" y="23"/>
                    </a:cubicBezTo>
                    <a:cubicBezTo>
                      <a:pt x="72" y="24"/>
                      <a:pt x="72" y="25"/>
                      <a:pt x="72" y="25"/>
                    </a:cubicBezTo>
                    <a:cubicBezTo>
                      <a:pt x="76" y="24"/>
                      <a:pt x="80" y="19"/>
                      <a:pt x="81" y="14"/>
                    </a:cubicBezTo>
                    <a:cubicBezTo>
                      <a:pt x="79" y="13"/>
                      <a:pt x="78" y="14"/>
                      <a:pt x="76" y="16"/>
                    </a:cubicBezTo>
                    <a:cubicBezTo>
                      <a:pt x="76" y="16"/>
                      <a:pt x="75" y="17"/>
                      <a:pt x="74" y="17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3" y="17"/>
                      <a:pt x="73" y="16"/>
                      <a:pt x="73" y="15"/>
                    </a:cubicBezTo>
                    <a:cubicBezTo>
                      <a:pt x="73" y="15"/>
                      <a:pt x="73" y="14"/>
                      <a:pt x="74" y="14"/>
                    </a:cubicBezTo>
                    <a:cubicBezTo>
                      <a:pt x="76" y="13"/>
                      <a:pt x="78" y="12"/>
                      <a:pt x="80" y="11"/>
                    </a:cubicBezTo>
                    <a:cubicBezTo>
                      <a:pt x="82" y="11"/>
                      <a:pt x="83" y="11"/>
                      <a:pt x="83" y="12"/>
                    </a:cubicBezTo>
                    <a:close/>
                    <a:moveTo>
                      <a:pt x="41" y="40"/>
                    </a:moveTo>
                    <a:cubicBezTo>
                      <a:pt x="41" y="40"/>
                      <a:pt x="41" y="40"/>
                      <a:pt x="41" y="40"/>
                    </a:cubicBezTo>
                    <a:cubicBezTo>
                      <a:pt x="41" y="40"/>
                      <a:pt x="41" y="40"/>
                      <a:pt x="41" y="40"/>
                    </a:cubicBezTo>
                    <a:cubicBezTo>
                      <a:pt x="40" y="41"/>
                      <a:pt x="39" y="42"/>
                      <a:pt x="37" y="41"/>
                    </a:cubicBezTo>
                    <a:cubicBezTo>
                      <a:pt x="33" y="38"/>
                      <a:pt x="28" y="39"/>
                      <a:pt x="24" y="41"/>
                    </a:cubicBezTo>
                    <a:cubicBezTo>
                      <a:pt x="22" y="42"/>
                      <a:pt x="20" y="42"/>
                      <a:pt x="18" y="43"/>
                    </a:cubicBezTo>
                    <a:cubicBezTo>
                      <a:pt x="18" y="43"/>
                      <a:pt x="17" y="43"/>
                      <a:pt x="17" y="43"/>
                    </a:cubicBezTo>
                    <a:cubicBezTo>
                      <a:pt x="15" y="43"/>
                      <a:pt x="14" y="42"/>
                      <a:pt x="13" y="41"/>
                    </a:cubicBezTo>
                    <a:cubicBezTo>
                      <a:pt x="13" y="40"/>
                      <a:pt x="13" y="40"/>
                      <a:pt x="13" y="40"/>
                    </a:cubicBezTo>
                    <a:cubicBezTo>
                      <a:pt x="13" y="39"/>
                      <a:pt x="14" y="39"/>
                      <a:pt x="14" y="39"/>
                    </a:cubicBezTo>
                    <a:cubicBezTo>
                      <a:pt x="14" y="39"/>
                      <a:pt x="14" y="39"/>
                      <a:pt x="14" y="39"/>
                    </a:cubicBezTo>
                    <a:cubicBezTo>
                      <a:pt x="14" y="39"/>
                      <a:pt x="14" y="39"/>
                      <a:pt x="14" y="39"/>
                    </a:cubicBezTo>
                    <a:cubicBezTo>
                      <a:pt x="14" y="39"/>
                      <a:pt x="14" y="39"/>
                      <a:pt x="15" y="39"/>
                    </a:cubicBezTo>
                    <a:cubicBezTo>
                      <a:pt x="15" y="39"/>
                      <a:pt x="15" y="39"/>
                      <a:pt x="16" y="40"/>
                    </a:cubicBezTo>
                    <a:cubicBezTo>
                      <a:pt x="17" y="40"/>
                      <a:pt x="17" y="40"/>
                      <a:pt x="19" y="39"/>
                    </a:cubicBezTo>
                    <a:cubicBezTo>
                      <a:pt x="24" y="34"/>
                      <a:pt x="28" y="28"/>
                      <a:pt x="30" y="21"/>
                    </a:cubicBezTo>
                    <a:cubicBezTo>
                      <a:pt x="30" y="20"/>
                      <a:pt x="30" y="18"/>
                      <a:pt x="31" y="17"/>
                    </a:cubicBezTo>
                    <a:cubicBezTo>
                      <a:pt x="31" y="16"/>
                      <a:pt x="31" y="16"/>
                      <a:pt x="31" y="15"/>
                    </a:cubicBezTo>
                    <a:cubicBezTo>
                      <a:pt x="31" y="15"/>
                      <a:pt x="32" y="14"/>
                      <a:pt x="32" y="13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4" y="14"/>
                      <a:pt x="34" y="15"/>
                      <a:pt x="34" y="17"/>
                    </a:cubicBezTo>
                    <a:cubicBezTo>
                      <a:pt x="33" y="21"/>
                      <a:pt x="31" y="25"/>
                      <a:pt x="28" y="30"/>
                    </a:cubicBezTo>
                    <a:cubicBezTo>
                      <a:pt x="27" y="32"/>
                      <a:pt x="26" y="34"/>
                      <a:pt x="24" y="36"/>
                    </a:cubicBezTo>
                    <a:cubicBezTo>
                      <a:pt x="23" y="37"/>
                      <a:pt x="23" y="37"/>
                      <a:pt x="22" y="38"/>
                    </a:cubicBezTo>
                    <a:cubicBezTo>
                      <a:pt x="29" y="36"/>
                      <a:pt x="35" y="34"/>
                      <a:pt x="41" y="40"/>
                    </a:cubicBezTo>
                    <a:close/>
                    <a:moveTo>
                      <a:pt x="129" y="24"/>
                    </a:moveTo>
                    <a:cubicBezTo>
                      <a:pt x="129" y="30"/>
                      <a:pt x="124" y="37"/>
                      <a:pt x="120" y="38"/>
                    </a:cubicBezTo>
                    <a:cubicBezTo>
                      <a:pt x="120" y="38"/>
                      <a:pt x="120" y="38"/>
                      <a:pt x="120" y="38"/>
                    </a:cubicBezTo>
                    <a:cubicBezTo>
                      <a:pt x="120" y="38"/>
                      <a:pt x="120" y="38"/>
                      <a:pt x="120" y="38"/>
                    </a:cubicBezTo>
                    <a:cubicBezTo>
                      <a:pt x="120" y="38"/>
                      <a:pt x="119" y="37"/>
                      <a:pt x="119" y="36"/>
                    </a:cubicBezTo>
                    <a:cubicBezTo>
                      <a:pt x="119" y="35"/>
                      <a:pt x="119" y="34"/>
                      <a:pt x="119" y="33"/>
                    </a:cubicBezTo>
                    <a:cubicBezTo>
                      <a:pt x="119" y="31"/>
                      <a:pt x="119" y="30"/>
                      <a:pt x="119" y="29"/>
                    </a:cubicBezTo>
                    <a:cubicBezTo>
                      <a:pt x="119" y="28"/>
                      <a:pt x="119" y="28"/>
                      <a:pt x="119" y="27"/>
                    </a:cubicBezTo>
                    <a:cubicBezTo>
                      <a:pt x="119" y="27"/>
                      <a:pt x="118" y="27"/>
                      <a:pt x="118" y="27"/>
                    </a:cubicBezTo>
                    <a:cubicBezTo>
                      <a:pt x="118" y="27"/>
                      <a:pt x="117" y="28"/>
                      <a:pt x="117" y="29"/>
                    </a:cubicBezTo>
                    <a:cubicBezTo>
                      <a:pt x="116" y="30"/>
                      <a:pt x="115" y="31"/>
                      <a:pt x="113" y="30"/>
                    </a:cubicBezTo>
                    <a:cubicBezTo>
                      <a:pt x="113" y="30"/>
                      <a:pt x="113" y="30"/>
                      <a:pt x="113" y="30"/>
                    </a:cubicBezTo>
                    <a:cubicBezTo>
                      <a:pt x="113" y="30"/>
                      <a:pt x="113" y="30"/>
                      <a:pt x="113" y="30"/>
                    </a:cubicBezTo>
                    <a:cubicBezTo>
                      <a:pt x="114" y="28"/>
                      <a:pt x="121" y="21"/>
                      <a:pt x="122" y="20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2" y="21"/>
                      <a:pt x="122" y="22"/>
                      <a:pt x="122" y="23"/>
                    </a:cubicBezTo>
                    <a:cubicBezTo>
                      <a:pt x="122" y="26"/>
                      <a:pt x="121" y="28"/>
                      <a:pt x="121" y="30"/>
                    </a:cubicBezTo>
                    <a:cubicBezTo>
                      <a:pt x="121" y="31"/>
                      <a:pt x="121" y="32"/>
                      <a:pt x="121" y="33"/>
                    </a:cubicBezTo>
                    <a:cubicBezTo>
                      <a:pt x="121" y="33"/>
                      <a:pt x="121" y="34"/>
                      <a:pt x="121" y="34"/>
                    </a:cubicBezTo>
                    <a:cubicBezTo>
                      <a:pt x="123" y="33"/>
                      <a:pt x="125" y="30"/>
                      <a:pt x="126" y="28"/>
                    </a:cubicBezTo>
                    <a:cubicBezTo>
                      <a:pt x="127" y="27"/>
                      <a:pt x="128" y="25"/>
                      <a:pt x="129" y="24"/>
                    </a:cubicBezTo>
                    <a:cubicBezTo>
                      <a:pt x="129" y="24"/>
                      <a:pt x="129" y="24"/>
                      <a:pt x="129" y="24"/>
                    </a:cubicBezTo>
                    <a:close/>
                    <a:moveTo>
                      <a:pt x="295" y="24"/>
                    </a:moveTo>
                    <a:cubicBezTo>
                      <a:pt x="295" y="24"/>
                      <a:pt x="295" y="24"/>
                      <a:pt x="295" y="24"/>
                    </a:cubicBezTo>
                    <a:moveTo>
                      <a:pt x="294" y="24"/>
                    </a:moveTo>
                    <a:cubicBezTo>
                      <a:pt x="294" y="24"/>
                      <a:pt x="294" y="24"/>
                      <a:pt x="294" y="25"/>
                    </a:cubicBezTo>
                    <a:cubicBezTo>
                      <a:pt x="295" y="26"/>
                      <a:pt x="295" y="27"/>
                      <a:pt x="295" y="28"/>
                    </a:cubicBezTo>
                    <a:cubicBezTo>
                      <a:pt x="295" y="28"/>
                      <a:pt x="295" y="28"/>
                      <a:pt x="296" y="29"/>
                    </a:cubicBezTo>
                    <a:cubicBezTo>
                      <a:pt x="296" y="29"/>
                      <a:pt x="297" y="29"/>
                      <a:pt x="297" y="29"/>
                    </a:cubicBezTo>
                    <a:cubicBezTo>
                      <a:pt x="300" y="28"/>
                      <a:pt x="302" y="26"/>
                      <a:pt x="303" y="24"/>
                    </a:cubicBezTo>
                    <a:cubicBezTo>
                      <a:pt x="304" y="25"/>
                      <a:pt x="304" y="25"/>
                      <a:pt x="304" y="26"/>
                    </a:cubicBezTo>
                    <a:cubicBezTo>
                      <a:pt x="304" y="26"/>
                      <a:pt x="303" y="27"/>
                      <a:pt x="303" y="27"/>
                    </a:cubicBezTo>
                    <a:cubicBezTo>
                      <a:pt x="301" y="29"/>
                      <a:pt x="299" y="30"/>
                      <a:pt x="298" y="31"/>
                    </a:cubicBezTo>
                    <a:cubicBezTo>
                      <a:pt x="297" y="31"/>
                      <a:pt x="295" y="31"/>
                      <a:pt x="295" y="31"/>
                    </a:cubicBezTo>
                    <a:cubicBezTo>
                      <a:pt x="294" y="30"/>
                      <a:pt x="294" y="30"/>
                      <a:pt x="293" y="29"/>
                    </a:cubicBezTo>
                    <a:cubicBezTo>
                      <a:pt x="292" y="28"/>
                      <a:pt x="292" y="25"/>
                      <a:pt x="293" y="23"/>
                    </a:cubicBezTo>
                    <a:cubicBezTo>
                      <a:pt x="293" y="21"/>
                      <a:pt x="294" y="19"/>
                      <a:pt x="295" y="17"/>
                    </a:cubicBezTo>
                    <a:cubicBezTo>
                      <a:pt x="294" y="17"/>
                      <a:pt x="292" y="18"/>
                      <a:pt x="291" y="18"/>
                    </a:cubicBezTo>
                    <a:cubicBezTo>
                      <a:pt x="292" y="17"/>
                      <a:pt x="293" y="16"/>
                      <a:pt x="294" y="15"/>
                    </a:cubicBezTo>
                    <a:cubicBezTo>
                      <a:pt x="295" y="15"/>
                      <a:pt x="296" y="14"/>
                      <a:pt x="298" y="15"/>
                    </a:cubicBezTo>
                    <a:cubicBezTo>
                      <a:pt x="297" y="17"/>
                      <a:pt x="296" y="20"/>
                      <a:pt x="295" y="23"/>
                    </a:cubicBezTo>
                    <a:cubicBezTo>
                      <a:pt x="295" y="23"/>
                      <a:pt x="295" y="24"/>
                      <a:pt x="295" y="24"/>
                    </a:cubicBezTo>
                    <a:moveTo>
                      <a:pt x="202" y="15"/>
                    </a:moveTo>
                    <a:cubicBezTo>
                      <a:pt x="200" y="18"/>
                      <a:pt x="200" y="18"/>
                      <a:pt x="200" y="18"/>
                    </a:cubicBezTo>
                    <a:cubicBezTo>
                      <a:pt x="200" y="18"/>
                      <a:pt x="200" y="18"/>
                      <a:pt x="200" y="18"/>
                    </a:cubicBezTo>
                    <a:cubicBezTo>
                      <a:pt x="199" y="16"/>
                      <a:pt x="199" y="16"/>
                      <a:pt x="202" y="8"/>
                    </a:cubicBezTo>
                    <a:cubicBezTo>
                      <a:pt x="202" y="8"/>
                      <a:pt x="202" y="8"/>
                      <a:pt x="202" y="8"/>
                    </a:cubicBezTo>
                    <a:cubicBezTo>
                      <a:pt x="201" y="7"/>
                      <a:pt x="200" y="6"/>
                      <a:pt x="201" y="5"/>
                    </a:cubicBezTo>
                    <a:cubicBezTo>
                      <a:pt x="201" y="5"/>
                      <a:pt x="201" y="5"/>
                      <a:pt x="201" y="5"/>
                    </a:cubicBezTo>
                    <a:cubicBezTo>
                      <a:pt x="201" y="5"/>
                      <a:pt x="201" y="5"/>
                      <a:pt x="201" y="5"/>
                    </a:cubicBezTo>
                    <a:cubicBezTo>
                      <a:pt x="206" y="7"/>
                      <a:pt x="206" y="7"/>
                      <a:pt x="206" y="7"/>
                    </a:cubicBezTo>
                    <a:cubicBezTo>
                      <a:pt x="206" y="7"/>
                      <a:pt x="206" y="7"/>
                      <a:pt x="206" y="7"/>
                    </a:cubicBezTo>
                    <a:cubicBezTo>
                      <a:pt x="203" y="12"/>
                      <a:pt x="203" y="12"/>
                      <a:pt x="203" y="12"/>
                    </a:cubicBezTo>
                    <a:cubicBezTo>
                      <a:pt x="203" y="13"/>
                      <a:pt x="204" y="13"/>
                      <a:pt x="204" y="13"/>
                    </a:cubicBezTo>
                    <a:cubicBezTo>
                      <a:pt x="205" y="14"/>
                      <a:pt x="205" y="14"/>
                      <a:pt x="205" y="14"/>
                    </a:cubicBezTo>
                    <a:cubicBezTo>
                      <a:pt x="205" y="14"/>
                      <a:pt x="205" y="14"/>
                      <a:pt x="205" y="13"/>
                    </a:cubicBezTo>
                    <a:cubicBezTo>
                      <a:pt x="206" y="12"/>
                      <a:pt x="206" y="12"/>
                      <a:pt x="207" y="11"/>
                    </a:cubicBezTo>
                    <a:cubicBezTo>
                      <a:pt x="208" y="10"/>
                      <a:pt x="209" y="9"/>
                      <a:pt x="210" y="8"/>
                    </a:cubicBezTo>
                    <a:cubicBezTo>
                      <a:pt x="211" y="7"/>
                      <a:pt x="211" y="7"/>
                      <a:pt x="211" y="7"/>
                    </a:cubicBezTo>
                    <a:cubicBezTo>
                      <a:pt x="210" y="8"/>
                      <a:pt x="210" y="8"/>
                      <a:pt x="210" y="8"/>
                    </a:cubicBezTo>
                    <a:cubicBezTo>
                      <a:pt x="210" y="8"/>
                      <a:pt x="210" y="9"/>
                      <a:pt x="210" y="9"/>
                    </a:cubicBezTo>
                    <a:cubicBezTo>
                      <a:pt x="209" y="9"/>
                      <a:pt x="209" y="10"/>
                      <a:pt x="209" y="11"/>
                    </a:cubicBezTo>
                    <a:cubicBezTo>
                      <a:pt x="208" y="11"/>
                      <a:pt x="208" y="12"/>
                      <a:pt x="208" y="13"/>
                    </a:cubicBezTo>
                    <a:cubicBezTo>
                      <a:pt x="208" y="13"/>
                      <a:pt x="207" y="14"/>
                      <a:pt x="207" y="15"/>
                    </a:cubicBezTo>
                    <a:cubicBezTo>
                      <a:pt x="207" y="15"/>
                      <a:pt x="207" y="16"/>
                      <a:pt x="206" y="16"/>
                    </a:cubicBezTo>
                    <a:cubicBezTo>
                      <a:pt x="206" y="16"/>
                      <a:pt x="206" y="17"/>
                      <a:pt x="206" y="17"/>
                    </a:cubicBezTo>
                    <a:cubicBezTo>
                      <a:pt x="206" y="17"/>
                      <a:pt x="206" y="17"/>
                      <a:pt x="206" y="17"/>
                    </a:cubicBezTo>
                    <a:cubicBezTo>
                      <a:pt x="205" y="17"/>
                      <a:pt x="205" y="17"/>
                      <a:pt x="205" y="17"/>
                    </a:cubicBezTo>
                    <a:cubicBezTo>
                      <a:pt x="204" y="16"/>
                      <a:pt x="204" y="16"/>
                      <a:pt x="204" y="16"/>
                    </a:cubicBezTo>
                    <a:cubicBezTo>
                      <a:pt x="203" y="16"/>
                      <a:pt x="203" y="16"/>
                      <a:pt x="202" y="15"/>
                    </a:cubicBezTo>
                    <a:close/>
                    <a:moveTo>
                      <a:pt x="130" y="6"/>
                    </a:moveTo>
                    <a:cubicBezTo>
                      <a:pt x="129" y="5"/>
                      <a:pt x="129" y="5"/>
                      <a:pt x="129" y="5"/>
                    </a:cubicBezTo>
                    <a:cubicBezTo>
                      <a:pt x="130" y="6"/>
                      <a:pt x="130" y="6"/>
                      <a:pt x="130" y="6"/>
                    </a:cubicBezTo>
                    <a:cubicBezTo>
                      <a:pt x="132" y="6"/>
                      <a:pt x="132" y="7"/>
                      <a:pt x="132" y="9"/>
                    </a:cubicBezTo>
                    <a:cubicBezTo>
                      <a:pt x="132" y="9"/>
                      <a:pt x="132" y="9"/>
                      <a:pt x="132" y="9"/>
                    </a:cubicBezTo>
                    <a:cubicBezTo>
                      <a:pt x="132" y="9"/>
                      <a:pt x="132" y="9"/>
                      <a:pt x="132" y="9"/>
                    </a:cubicBezTo>
                    <a:cubicBezTo>
                      <a:pt x="132" y="10"/>
                      <a:pt x="132" y="11"/>
                      <a:pt x="133" y="12"/>
                    </a:cubicBezTo>
                    <a:cubicBezTo>
                      <a:pt x="133" y="10"/>
                      <a:pt x="134" y="7"/>
                      <a:pt x="135" y="4"/>
                    </a:cubicBezTo>
                    <a:cubicBezTo>
                      <a:pt x="135" y="4"/>
                      <a:pt x="135" y="4"/>
                      <a:pt x="135" y="4"/>
                    </a:cubicBezTo>
                    <a:cubicBezTo>
                      <a:pt x="138" y="8"/>
                      <a:pt x="138" y="8"/>
                      <a:pt x="138" y="8"/>
                    </a:cubicBezTo>
                    <a:cubicBezTo>
                      <a:pt x="139" y="8"/>
                      <a:pt x="140" y="8"/>
                      <a:pt x="142" y="8"/>
                    </a:cubicBezTo>
                    <a:cubicBezTo>
                      <a:pt x="143" y="8"/>
                      <a:pt x="143" y="8"/>
                      <a:pt x="143" y="8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6" y="9"/>
                      <a:pt x="136" y="9"/>
                      <a:pt x="136" y="9"/>
                    </a:cubicBezTo>
                    <a:cubicBezTo>
                      <a:pt x="135" y="10"/>
                      <a:pt x="135" y="11"/>
                      <a:pt x="135" y="13"/>
                    </a:cubicBezTo>
                    <a:cubicBezTo>
                      <a:pt x="134" y="15"/>
                      <a:pt x="134" y="17"/>
                      <a:pt x="132" y="19"/>
                    </a:cubicBezTo>
                    <a:cubicBezTo>
                      <a:pt x="132" y="19"/>
                      <a:pt x="132" y="19"/>
                      <a:pt x="132" y="19"/>
                    </a:cubicBezTo>
                    <a:cubicBezTo>
                      <a:pt x="132" y="19"/>
                      <a:pt x="132" y="19"/>
                      <a:pt x="132" y="19"/>
                    </a:cubicBezTo>
                    <a:cubicBezTo>
                      <a:pt x="130" y="16"/>
                      <a:pt x="130" y="13"/>
                      <a:pt x="130" y="10"/>
                    </a:cubicBezTo>
                    <a:cubicBezTo>
                      <a:pt x="130" y="9"/>
                      <a:pt x="130" y="7"/>
                      <a:pt x="130" y="6"/>
                    </a:cubicBezTo>
                    <a:close/>
                    <a:moveTo>
                      <a:pt x="245" y="8"/>
                    </a:moveTo>
                    <a:cubicBezTo>
                      <a:pt x="244" y="7"/>
                      <a:pt x="243" y="5"/>
                      <a:pt x="243" y="3"/>
                    </a:cubicBezTo>
                    <a:cubicBezTo>
                      <a:pt x="243" y="3"/>
                      <a:pt x="243" y="3"/>
                      <a:pt x="243" y="3"/>
                    </a:cubicBezTo>
                    <a:cubicBezTo>
                      <a:pt x="243" y="3"/>
                      <a:pt x="243" y="3"/>
                      <a:pt x="243" y="3"/>
                    </a:cubicBezTo>
                    <a:cubicBezTo>
                      <a:pt x="245" y="3"/>
                      <a:pt x="246" y="5"/>
                      <a:pt x="247" y="6"/>
                    </a:cubicBezTo>
                    <a:cubicBezTo>
                      <a:pt x="247" y="7"/>
                      <a:pt x="248" y="8"/>
                      <a:pt x="249" y="8"/>
                    </a:cubicBezTo>
                    <a:cubicBezTo>
                      <a:pt x="250" y="6"/>
                      <a:pt x="252" y="4"/>
                      <a:pt x="254" y="2"/>
                    </a:cubicBezTo>
                    <a:cubicBezTo>
                      <a:pt x="255" y="0"/>
                      <a:pt x="255" y="0"/>
                      <a:pt x="255" y="0"/>
                    </a:cubicBezTo>
                    <a:cubicBezTo>
                      <a:pt x="255" y="0"/>
                      <a:pt x="255" y="0"/>
                      <a:pt x="255" y="0"/>
                    </a:cubicBezTo>
                    <a:cubicBezTo>
                      <a:pt x="256" y="2"/>
                      <a:pt x="256" y="3"/>
                      <a:pt x="255" y="3"/>
                    </a:cubicBezTo>
                    <a:cubicBezTo>
                      <a:pt x="252" y="8"/>
                      <a:pt x="248" y="12"/>
                      <a:pt x="244" y="15"/>
                    </a:cubicBezTo>
                    <a:cubicBezTo>
                      <a:pt x="244" y="15"/>
                      <a:pt x="244" y="15"/>
                      <a:pt x="244" y="15"/>
                    </a:cubicBezTo>
                    <a:cubicBezTo>
                      <a:pt x="244" y="15"/>
                      <a:pt x="244" y="15"/>
                      <a:pt x="244" y="15"/>
                    </a:cubicBezTo>
                    <a:cubicBezTo>
                      <a:pt x="244" y="14"/>
                      <a:pt x="245" y="13"/>
                      <a:pt x="245" y="12"/>
                    </a:cubicBezTo>
                    <a:cubicBezTo>
                      <a:pt x="246" y="12"/>
                      <a:pt x="247" y="11"/>
                      <a:pt x="247" y="10"/>
                    </a:cubicBezTo>
                    <a:cubicBezTo>
                      <a:pt x="247" y="10"/>
                      <a:pt x="246" y="9"/>
                      <a:pt x="245" y="8"/>
                    </a:cubicBezTo>
                    <a:close/>
                    <a:moveTo>
                      <a:pt x="101" y="41"/>
                    </a:moveTo>
                    <a:cubicBezTo>
                      <a:pt x="101" y="41"/>
                      <a:pt x="101" y="41"/>
                      <a:pt x="101" y="41"/>
                    </a:cubicBezTo>
                    <a:cubicBezTo>
                      <a:pt x="100" y="41"/>
                      <a:pt x="100" y="41"/>
                      <a:pt x="100" y="41"/>
                    </a:cubicBezTo>
                    <a:cubicBezTo>
                      <a:pt x="100" y="42"/>
                      <a:pt x="99" y="42"/>
                      <a:pt x="99" y="42"/>
                    </a:cubicBezTo>
                    <a:cubicBezTo>
                      <a:pt x="99" y="42"/>
                      <a:pt x="98" y="42"/>
                      <a:pt x="98" y="42"/>
                    </a:cubicBezTo>
                    <a:cubicBezTo>
                      <a:pt x="98" y="42"/>
                      <a:pt x="98" y="41"/>
                      <a:pt x="98" y="40"/>
                    </a:cubicBezTo>
                    <a:cubicBezTo>
                      <a:pt x="97" y="37"/>
                      <a:pt x="97" y="33"/>
                      <a:pt x="97" y="30"/>
                    </a:cubicBezTo>
                    <a:cubicBezTo>
                      <a:pt x="96" y="27"/>
                      <a:pt x="96" y="24"/>
                      <a:pt x="96" y="21"/>
                    </a:cubicBezTo>
                    <a:cubicBezTo>
                      <a:pt x="96" y="20"/>
                      <a:pt x="96" y="18"/>
                      <a:pt x="96" y="17"/>
                    </a:cubicBezTo>
                    <a:cubicBezTo>
                      <a:pt x="96" y="17"/>
                      <a:pt x="96" y="17"/>
                      <a:pt x="96" y="17"/>
                    </a:cubicBezTo>
                    <a:cubicBezTo>
                      <a:pt x="96" y="17"/>
                      <a:pt x="96" y="17"/>
                      <a:pt x="96" y="17"/>
                    </a:cubicBezTo>
                    <a:cubicBezTo>
                      <a:pt x="99" y="18"/>
                      <a:pt x="99" y="19"/>
                      <a:pt x="99" y="21"/>
                    </a:cubicBezTo>
                    <a:cubicBezTo>
                      <a:pt x="99" y="22"/>
                      <a:pt x="99" y="24"/>
                      <a:pt x="99" y="25"/>
                    </a:cubicBezTo>
                    <a:cubicBezTo>
                      <a:pt x="99" y="27"/>
                      <a:pt x="99" y="29"/>
                      <a:pt x="99" y="31"/>
                    </a:cubicBezTo>
                    <a:cubicBezTo>
                      <a:pt x="100" y="33"/>
                      <a:pt x="100" y="36"/>
                      <a:pt x="100" y="38"/>
                    </a:cubicBezTo>
                    <a:cubicBezTo>
                      <a:pt x="100" y="39"/>
                      <a:pt x="100" y="40"/>
                      <a:pt x="101" y="41"/>
                    </a:cubicBezTo>
                    <a:close/>
                    <a:moveTo>
                      <a:pt x="105" y="11"/>
                    </a:moveTo>
                    <a:cubicBezTo>
                      <a:pt x="105" y="11"/>
                      <a:pt x="105" y="11"/>
                      <a:pt x="105" y="11"/>
                    </a:cubicBezTo>
                    <a:cubicBezTo>
                      <a:pt x="105" y="13"/>
                      <a:pt x="104" y="14"/>
                      <a:pt x="103" y="15"/>
                    </a:cubicBezTo>
                    <a:cubicBezTo>
                      <a:pt x="103" y="15"/>
                      <a:pt x="102" y="15"/>
                      <a:pt x="102" y="15"/>
                    </a:cubicBezTo>
                    <a:cubicBezTo>
                      <a:pt x="102" y="15"/>
                      <a:pt x="102" y="15"/>
                      <a:pt x="102" y="15"/>
                    </a:cubicBezTo>
                    <a:cubicBezTo>
                      <a:pt x="102" y="15"/>
                      <a:pt x="102" y="15"/>
                      <a:pt x="102" y="15"/>
                    </a:cubicBezTo>
                    <a:cubicBezTo>
                      <a:pt x="102" y="15"/>
                      <a:pt x="101" y="15"/>
                      <a:pt x="101" y="14"/>
                    </a:cubicBezTo>
                    <a:cubicBezTo>
                      <a:pt x="100" y="14"/>
                      <a:pt x="99" y="14"/>
                      <a:pt x="99" y="14"/>
                    </a:cubicBezTo>
                    <a:cubicBezTo>
                      <a:pt x="97" y="15"/>
                      <a:pt x="94" y="15"/>
                      <a:pt x="91" y="16"/>
                    </a:cubicBezTo>
                    <a:cubicBezTo>
                      <a:pt x="91" y="16"/>
                      <a:pt x="90" y="17"/>
                      <a:pt x="90" y="17"/>
                    </a:cubicBezTo>
                    <a:cubicBezTo>
                      <a:pt x="89" y="17"/>
                      <a:pt x="89" y="16"/>
                      <a:pt x="88" y="15"/>
                    </a:cubicBezTo>
                    <a:cubicBezTo>
                      <a:pt x="88" y="15"/>
                      <a:pt x="88" y="15"/>
                      <a:pt x="88" y="15"/>
                    </a:cubicBezTo>
                    <a:cubicBezTo>
                      <a:pt x="88" y="15"/>
                      <a:pt x="88" y="15"/>
                      <a:pt x="88" y="15"/>
                    </a:cubicBezTo>
                    <a:cubicBezTo>
                      <a:pt x="92" y="13"/>
                      <a:pt x="102" y="10"/>
                      <a:pt x="105" y="11"/>
                    </a:cubicBezTo>
                    <a:close/>
                    <a:moveTo>
                      <a:pt x="204" y="35"/>
                    </a:moveTo>
                    <a:cubicBezTo>
                      <a:pt x="204" y="35"/>
                      <a:pt x="204" y="36"/>
                      <a:pt x="204" y="36"/>
                    </a:cubicBezTo>
                    <a:cubicBezTo>
                      <a:pt x="204" y="36"/>
                      <a:pt x="203" y="36"/>
                      <a:pt x="203" y="36"/>
                    </a:cubicBezTo>
                    <a:cubicBezTo>
                      <a:pt x="203" y="37"/>
                      <a:pt x="203" y="37"/>
                      <a:pt x="203" y="37"/>
                    </a:cubicBezTo>
                    <a:cubicBezTo>
                      <a:pt x="203" y="37"/>
                      <a:pt x="203" y="37"/>
                      <a:pt x="203" y="37"/>
                    </a:cubicBezTo>
                    <a:cubicBezTo>
                      <a:pt x="203" y="36"/>
                      <a:pt x="203" y="36"/>
                      <a:pt x="203" y="36"/>
                    </a:cubicBezTo>
                    <a:cubicBezTo>
                      <a:pt x="202" y="36"/>
                      <a:pt x="202" y="36"/>
                      <a:pt x="202" y="35"/>
                    </a:cubicBezTo>
                    <a:cubicBezTo>
                      <a:pt x="201" y="35"/>
                      <a:pt x="201" y="34"/>
                      <a:pt x="201" y="33"/>
                    </a:cubicBezTo>
                    <a:cubicBezTo>
                      <a:pt x="201" y="32"/>
                      <a:pt x="202" y="30"/>
                      <a:pt x="202" y="28"/>
                    </a:cubicBezTo>
                    <a:cubicBezTo>
                      <a:pt x="202" y="28"/>
                      <a:pt x="202" y="27"/>
                      <a:pt x="202" y="26"/>
                    </a:cubicBezTo>
                    <a:cubicBezTo>
                      <a:pt x="202" y="26"/>
                      <a:pt x="202" y="26"/>
                      <a:pt x="202" y="26"/>
                    </a:cubicBezTo>
                    <a:cubicBezTo>
                      <a:pt x="202" y="26"/>
                      <a:pt x="202" y="26"/>
                      <a:pt x="202" y="26"/>
                    </a:cubicBezTo>
                    <a:cubicBezTo>
                      <a:pt x="204" y="27"/>
                      <a:pt x="204" y="28"/>
                      <a:pt x="204" y="29"/>
                    </a:cubicBezTo>
                    <a:cubicBezTo>
                      <a:pt x="204" y="29"/>
                      <a:pt x="204" y="29"/>
                      <a:pt x="204" y="29"/>
                    </a:cubicBezTo>
                    <a:cubicBezTo>
                      <a:pt x="204" y="30"/>
                      <a:pt x="204" y="30"/>
                      <a:pt x="204" y="31"/>
                    </a:cubicBezTo>
                    <a:cubicBezTo>
                      <a:pt x="204" y="32"/>
                      <a:pt x="203" y="33"/>
                      <a:pt x="204" y="35"/>
                    </a:cubicBezTo>
                    <a:close/>
                    <a:moveTo>
                      <a:pt x="160" y="14"/>
                    </a:moveTo>
                    <a:cubicBezTo>
                      <a:pt x="160" y="13"/>
                      <a:pt x="160" y="13"/>
                      <a:pt x="160" y="13"/>
                    </a:cubicBezTo>
                    <a:cubicBezTo>
                      <a:pt x="160" y="13"/>
                      <a:pt x="160" y="13"/>
                      <a:pt x="160" y="13"/>
                    </a:cubicBezTo>
                    <a:cubicBezTo>
                      <a:pt x="162" y="14"/>
                      <a:pt x="165" y="17"/>
                      <a:pt x="166" y="18"/>
                    </a:cubicBezTo>
                    <a:cubicBezTo>
                      <a:pt x="166" y="19"/>
                      <a:pt x="165" y="20"/>
                      <a:pt x="164" y="21"/>
                    </a:cubicBezTo>
                    <a:cubicBezTo>
                      <a:pt x="163" y="22"/>
                      <a:pt x="163" y="22"/>
                      <a:pt x="163" y="22"/>
                    </a:cubicBezTo>
                    <a:cubicBezTo>
                      <a:pt x="164" y="21"/>
                      <a:pt x="164" y="21"/>
                      <a:pt x="164" y="21"/>
                    </a:cubicBezTo>
                    <a:cubicBezTo>
                      <a:pt x="164" y="19"/>
                      <a:pt x="163" y="18"/>
                      <a:pt x="161" y="17"/>
                    </a:cubicBezTo>
                    <a:cubicBezTo>
                      <a:pt x="160" y="16"/>
                      <a:pt x="159" y="15"/>
                      <a:pt x="160" y="14"/>
                    </a:cubicBezTo>
                    <a:close/>
                    <a:moveTo>
                      <a:pt x="116" y="9"/>
                    </a:moveTo>
                    <a:cubicBezTo>
                      <a:pt x="116" y="9"/>
                      <a:pt x="116" y="9"/>
                      <a:pt x="116" y="9"/>
                    </a:cubicBezTo>
                    <a:cubicBezTo>
                      <a:pt x="116" y="6"/>
                      <a:pt x="116" y="6"/>
                      <a:pt x="116" y="6"/>
                    </a:cubicBezTo>
                    <a:cubicBezTo>
                      <a:pt x="116" y="6"/>
                      <a:pt x="116" y="6"/>
                      <a:pt x="116" y="6"/>
                    </a:cubicBezTo>
                    <a:cubicBezTo>
                      <a:pt x="119" y="7"/>
                      <a:pt x="120" y="8"/>
                      <a:pt x="121" y="9"/>
                    </a:cubicBezTo>
                    <a:cubicBezTo>
                      <a:pt x="122" y="11"/>
                      <a:pt x="121" y="12"/>
                      <a:pt x="121" y="14"/>
                    </a:cubicBezTo>
                    <a:cubicBezTo>
                      <a:pt x="120" y="14"/>
                      <a:pt x="120" y="14"/>
                      <a:pt x="120" y="14"/>
                    </a:cubicBezTo>
                    <a:cubicBezTo>
                      <a:pt x="120" y="14"/>
                      <a:pt x="120" y="14"/>
                      <a:pt x="120" y="14"/>
                    </a:cubicBezTo>
                    <a:cubicBezTo>
                      <a:pt x="120" y="11"/>
                      <a:pt x="119" y="9"/>
                      <a:pt x="116" y="9"/>
                    </a:cubicBezTo>
                    <a:close/>
                    <a:moveTo>
                      <a:pt x="9" y="12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9" y="6"/>
                      <a:pt x="11" y="7"/>
                      <a:pt x="11" y="9"/>
                    </a:cubicBezTo>
                    <a:cubicBezTo>
                      <a:pt x="11" y="10"/>
                      <a:pt x="11" y="11"/>
                      <a:pt x="10" y="12"/>
                    </a:cubicBezTo>
                    <a:lnTo>
                      <a:pt x="9" y="12"/>
                    </a:lnTo>
                    <a:close/>
                    <a:moveTo>
                      <a:pt x="208" y="22"/>
                    </a:moveTo>
                    <a:cubicBezTo>
                      <a:pt x="201" y="24"/>
                      <a:pt x="201" y="24"/>
                      <a:pt x="201" y="24"/>
                    </a:cubicBezTo>
                    <a:cubicBezTo>
                      <a:pt x="201" y="23"/>
                      <a:pt x="201" y="23"/>
                      <a:pt x="201" y="23"/>
                    </a:cubicBezTo>
                    <a:cubicBezTo>
                      <a:pt x="202" y="21"/>
                      <a:pt x="203" y="21"/>
                      <a:pt x="205" y="20"/>
                    </a:cubicBezTo>
                    <a:cubicBezTo>
                      <a:pt x="205" y="20"/>
                      <a:pt x="205" y="20"/>
                      <a:pt x="206" y="20"/>
                    </a:cubicBezTo>
                    <a:cubicBezTo>
                      <a:pt x="206" y="20"/>
                      <a:pt x="206" y="20"/>
                      <a:pt x="207" y="21"/>
                    </a:cubicBezTo>
                    <a:cubicBezTo>
                      <a:pt x="207" y="21"/>
                      <a:pt x="207" y="21"/>
                      <a:pt x="208" y="21"/>
                    </a:cubicBezTo>
                    <a:lnTo>
                      <a:pt x="208" y="22"/>
                    </a:lnTo>
                    <a:close/>
                    <a:moveTo>
                      <a:pt x="211" y="10"/>
                    </a:moveTo>
                    <a:cubicBezTo>
                      <a:pt x="211" y="9"/>
                      <a:pt x="211" y="9"/>
                      <a:pt x="211" y="9"/>
                    </a:cubicBezTo>
                    <a:cubicBezTo>
                      <a:pt x="211" y="10"/>
                      <a:pt x="211" y="10"/>
                      <a:pt x="211" y="10"/>
                    </a:cubicBezTo>
                    <a:cubicBezTo>
                      <a:pt x="214" y="10"/>
                      <a:pt x="214" y="10"/>
                      <a:pt x="214" y="12"/>
                    </a:cubicBezTo>
                    <a:cubicBezTo>
                      <a:pt x="214" y="13"/>
                      <a:pt x="214" y="13"/>
                      <a:pt x="214" y="13"/>
                    </a:cubicBezTo>
                    <a:cubicBezTo>
                      <a:pt x="214" y="13"/>
                      <a:pt x="214" y="13"/>
                      <a:pt x="214" y="13"/>
                    </a:cubicBezTo>
                    <a:cubicBezTo>
                      <a:pt x="212" y="12"/>
                      <a:pt x="212" y="12"/>
                      <a:pt x="211" y="10"/>
                    </a:cubicBezTo>
                    <a:close/>
                    <a:moveTo>
                      <a:pt x="213" y="3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5" y="0"/>
                      <a:pt x="215" y="0"/>
                      <a:pt x="215" y="0"/>
                    </a:cubicBezTo>
                    <a:cubicBezTo>
                      <a:pt x="217" y="1"/>
                      <a:pt x="218" y="2"/>
                      <a:pt x="218" y="3"/>
                    </a:cubicBezTo>
                    <a:cubicBezTo>
                      <a:pt x="218" y="4"/>
                      <a:pt x="217" y="5"/>
                      <a:pt x="216" y="5"/>
                    </a:cubicBezTo>
                    <a:cubicBezTo>
                      <a:pt x="216" y="6"/>
                      <a:pt x="216" y="6"/>
                      <a:pt x="216" y="6"/>
                    </a:cubicBezTo>
                    <a:cubicBezTo>
                      <a:pt x="216" y="5"/>
                      <a:pt x="216" y="5"/>
                      <a:pt x="216" y="5"/>
                    </a:cubicBezTo>
                    <a:cubicBezTo>
                      <a:pt x="216" y="5"/>
                      <a:pt x="216" y="5"/>
                      <a:pt x="216" y="5"/>
                    </a:cubicBezTo>
                    <a:cubicBezTo>
                      <a:pt x="216" y="4"/>
                      <a:pt x="216" y="4"/>
                      <a:pt x="215" y="3"/>
                    </a:cubicBezTo>
                    <a:cubicBezTo>
                      <a:pt x="215" y="3"/>
                      <a:pt x="215" y="4"/>
                      <a:pt x="215" y="4"/>
                    </a:cubicBezTo>
                    <a:cubicBezTo>
                      <a:pt x="215" y="4"/>
                      <a:pt x="215" y="4"/>
                      <a:pt x="215" y="4"/>
                    </a:cubicBezTo>
                    <a:cubicBezTo>
                      <a:pt x="215" y="4"/>
                      <a:pt x="214" y="3"/>
                      <a:pt x="214" y="4"/>
                    </a:cubicBezTo>
                    <a:cubicBezTo>
                      <a:pt x="214" y="4"/>
                      <a:pt x="214" y="4"/>
                      <a:pt x="213" y="4"/>
                    </a:cubicBezTo>
                    <a:cubicBezTo>
                      <a:pt x="213" y="4"/>
                      <a:pt x="213" y="4"/>
                      <a:pt x="213" y="4"/>
                    </a:cubicBezTo>
                    <a:cubicBezTo>
                      <a:pt x="213" y="4"/>
                      <a:pt x="213" y="4"/>
                      <a:pt x="213" y="4"/>
                    </a:cubicBezTo>
                    <a:cubicBezTo>
                      <a:pt x="213" y="4"/>
                      <a:pt x="213" y="4"/>
                      <a:pt x="213" y="4"/>
                    </a:cubicBezTo>
                    <a:cubicBezTo>
                      <a:pt x="213" y="4"/>
                      <a:pt x="213" y="4"/>
                      <a:pt x="213" y="4"/>
                    </a:cubicBezTo>
                    <a:cubicBezTo>
                      <a:pt x="213" y="4"/>
                      <a:pt x="213" y="5"/>
                      <a:pt x="212" y="5"/>
                    </a:cubicBezTo>
                    <a:cubicBezTo>
                      <a:pt x="212" y="6"/>
                      <a:pt x="212" y="6"/>
                      <a:pt x="212" y="6"/>
                    </a:cubicBezTo>
                    <a:cubicBezTo>
                      <a:pt x="212" y="6"/>
                      <a:pt x="212" y="6"/>
                      <a:pt x="212" y="6"/>
                    </a:cubicBezTo>
                    <a:cubicBezTo>
                      <a:pt x="212" y="6"/>
                      <a:pt x="211" y="6"/>
                      <a:pt x="211" y="5"/>
                    </a:cubicBezTo>
                    <a:cubicBezTo>
                      <a:pt x="211" y="5"/>
                      <a:pt x="211" y="5"/>
                      <a:pt x="211" y="5"/>
                    </a:cubicBezTo>
                    <a:cubicBezTo>
                      <a:pt x="211" y="5"/>
                      <a:pt x="211" y="5"/>
                      <a:pt x="211" y="5"/>
                    </a:cubicBezTo>
                    <a:cubicBezTo>
                      <a:pt x="212" y="5"/>
                      <a:pt x="212" y="4"/>
                      <a:pt x="213" y="3"/>
                    </a:cubicBezTo>
                    <a:cubicBezTo>
                      <a:pt x="213" y="3"/>
                      <a:pt x="213" y="3"/>
                      <a:pt x="213" y="3"/>
                    </a:cubicBezTo>
                    <a:cubicBezTo>
                      <a:pt x="213" y="3"/>
                      <a:pt x="213" y="3"/>
                      <a:pt x="213" y="3"/>
                    </a:cubicBezTo>
                    <a:cubicBezTo>
                      <a:pt x="213" y="3"/>
                      <a:pt x="213" y="3"/>
                      <a:pt x="213" y="3"/>
                    </a:cubicBezTo>
                    <a:moveTo>
                      <a:pt x="362" y="35"/>
                    </a:moveTo>
                    <a:cubicBezTo>
                      <a:pt x="361" y="35"/>
                      <a:pt x="360" y="34"/>
                      <a:pt x="360" y="33"/>
                    </a:cubicBezTo>
                    <a:cubicBezTo>
                      <a:pt x="360" y="33"/>
                      <a:pt x="360" y="33"/>
                      <a:pt x="360" y="33"/>
                    </a:cubicBezTo>
                    <a:cubicBezTo>
                      <a:pt x="360" y="32"/>
                      <a:pt x="361" y="32"/>
                      <a:pt x="362" y="32"/>
                    </a:cubicBezTo>
                    <a:cubicBezTo>
                      <a:pt x="362" y="32"/>
                      <a:pt x="363" y="33"/>
                      <a:pt x="363" y="34"/>
                    </a:cubicBezTo>
                    <a:cubicBezTo>
                      <a:pt x="363" y="34"/>
                      <a:pt x="363" y="34"/>
                      <a:pt x="363" y="34"/>
                    </a:cubicBezTo>
                    <a:cubicBezTo>
                      <a:pt x="363" y="34"/>
                      <a:pt x="363" y="34"/>
                      <a:pt x="363" y="34"/>
                    </a:cubicBezTo>
                    <a:cubicBezTo>
                      <a:pt x="363" y="35"/>
                      <a:pt x="362" y="35"/>
                      <a:pt x="362" y="35"/>
                    </a:cubicBezTo>
                    <a:close/>
                    <a:moveTo>
                      <a:pt x="364" y="30"/>
                    </a:moveTo>
                    <a:cubicBezTo>
                      <a:pt x="363" y="30"/>
                      <a:pt x="363" y="29"/>
                      <a:pt x="363" y="29"/>
                    </a:cubicBezTo>
                    <a:cubicBezTo>
                      <a:pt x="363" y="28"/>
                      <a:pt x="363" y="28"/>
                      <a:pt x="363" y="28"/>
                    </a:cubicBezTo>
                    <a:cubicBezTo>
                      <a:pt x="363" y="28"/>
                      <a:pt x="363" y="28"/>
                      <a:pt x="364" y="27"/>
                    </a:cubicBezTo>
                    <a:cubicBezTo>
                      <a:pt x="364" y="25"/>
                      <a:pt x="364" y="25"/>
                      <a:pt x="364" y="25"/>
                    </a:cubicBezTo>
                    <a:cubicBezTo>
                      <a:pt x="364" y="25"/>
                      <a:pt x="364" y="25"/>
                      <a:pt x="364" y="25"/>
                    </a:cubicBezTo>
                    <a:cubicBezTo>
                      <a:pt x="364" y="24"/>
                      <a:pt x="365" y="23"/>
                      <a:pt x="365" y="21"/>
                    </a:cubicBezTo>
                    <a:cubicBezTo>
                      <a:pt x="366" y="20"/>
                      <a:pt x="366" y="19"/>
                      <a:pt x="366" y="19"/>
                    </a:cubicBezTo>
                    <a:cubicBezTo>
                      <a:pt x="366" y="18"/>
                      <a:pt x="366" y="17"/>
                      <a:pt x="367" y="16"/>
                    </a:cubicBezTo>
                    <a:cubicBezTo>
                      <a:pt x="367" y="15"/>
                      <a:pt x="367" y="15"/>
                      <a:pt x="367" y="15"/>
                    </a:cubicBezTo>
                    <a:cubicBezTo>
                      <a:pt x="367" y="12"/>
                      <a:pt x="367" y="12"/>
                      <a:pt x="368" y="12"/>
                    </a:cubicBezTo>
                    <a:cubicBezTo>
                      <a:pt x="368" y="12"/>
                      <a:pt x="368" y="12"/>
                      <a:pt x="368" y="12"/>
                    </a:cubicBezTo>
                    <a:cubicBezTo>
                      <a:pt x="370" y="12"/>
                      <a:pt x="370" y="12"/>
                      <a:pt x="370" y="12"/>
                    </a:cubicBezTo>
                    <a:cubicBezTo>
                      <a:pt x="370" y="12"/>
                      <a:pt x="370" y="12"/>
                      <a:pt x="370" y="12"/>
                    </a:cubicBezTo>
                    <a:cubicBezTo>
                      <a:pt x="370" y="13"/>
                      <a:pt x="369" y="14"/>
                      <a:pt x="369" y="16"/>
                    </a:cubicBezTo>
                    <a:cubicBezTo>
                      <a:pt x="367" y="24"/>
                      <a:pt x="367" y="24"/>
                      <a:pt x="367" y="24"/>
                    </a:cubicBezTo>
                    <a:cubicBezTo>
                      <a:pt x="367" y="24"/>
                      <a:pt x="367" y="24"/>
                      <a:pt x="367" y="25"/>
                    </a:cubicBezTo>
                    <a:cubicBezTo>
                      <a:pt x="365" y="30"/>
                      <a:pt x="364" y="30"/>
                      <a:pt x="364" y="3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C8036EC1-D89F-4314-8B44-35FD4C1575AE}"/>
                </a:ext>
              </a:extLst>
            </p:cNvPr>
            <p:cNvGrpSpPr/>
            <p:nvPr userDrawn="1"/>
          </p:nvGrpSpPr>
          <p:grpSpPr>
            <a:xfrm>
              <a:off x="11284068" y="5817689"/>
              <a:ext cx="310753" cy="303473"/>
              <a:chOff x="11171535" y="588783"/>
              <a:chExt cx="477339" cy="466158"/>
            </a:xfrm>
          </p:grpSpPr>
          <p:sp>
            <p:nvSpPr>
              <p:cNvPr id="20" name="任意多边形: 形状 19">
                <a:extLst>
                  <a:ext uri="{FF2B5EF4-FFF2-40B4-BE49-F238E27FC236}">
                    <a16:creationId xmlns:a16="http://schemas.microsoft.com/office/drawing/2014/main" xmlns="" id="{49E44103-445F-4DBC-9889-93DCC0CFF3FF}"/>
                  </a:ext>
                </a:extLst>
              </p:cNvPr>
              <p:cNvSpPr/>
              <p:nvPr userDrawn="1"/>
            </p:nvSpPr>
            <p:spPr>
              <a:xfrm>
                <a:off x="11571837" y="588783"/>
                <a:ext cx="77037" cy="71079"/>
              </a:xfrm>
              <a:custGeom>
                <a:avLst/>
                <a:gdLst>
                  <a:gd name="connsiteX0" fmla="*/ 0 w 77037"/>
                  <a:gd name="connsiteY0" fmla="*/ 0 h 71079"/>
                  <a:gd name="connsiteX1" fmla="*/ 77037 w 77037"/>
                  <a:gd name="connsiteY1" fmla="*/ 0 h 71079"/>
                  <a:gd name="connsiteX2" fmla="*/ 77037 w 77037"/>
                  <a:gd name="connsiteY2" fmla="*/ 71079 h 71079"/>
                  <a:gd name="connsiteX3" fmla="*/ 0 w 77037"/>
                  <a:gd name="connsiteY3" fmla="*/ 71079 h 71079"/>
                  <a:gd name="connsiteX4" fmla="*/ 0 w 77037"/>
                  <a:gd name="connsiteY4" fmla="*/ 0 h 71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037" h="71079">
                    <a:moveTo>
                      <a:pt x="0" y="0"/>
                    </a:moveTo>
                    <a:lnTo>
                      <a:pt x="77037" y="0"/>
                    </a:lnTo>
                    <a:lnTo>
                      <a:pt x="77037" y="71079"/>
                    </a:lnTo>
                    <a:lnTo>
                      <a:pt x="0" y="7107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21" name="任意多边形: 形状 20">
                <a:extLst>
                  <a:ext uri="{FF2B5EF4-FFF2-40B4-BE49-F238E27FC236}">
                    <a16:creationId xmlns:a16="http://schemas.microsoft.com/office/drawing/2014/main" xmlns="" id="{7177EF5D-EF0C-4088-BCD0-5207D8C160F1}"/>
                  </a:ext>
                </a:extLst>
              </p:cNvPr>
              <p:cNvSpPr/>
              <p:nvPr userDrawn="1"/>
            </p:nvSpPr>
            <p:spPr>
              <a:xfrm>
                <a:off x="11248572" y="659862"/>
                <a:ext cx="324000" cy="324000"/>
              </a:xfrm>
              <a:custGeom>
                <a:avLst/>
                <a:gdLst>
                  <a:gd name="connsiteX0" fmla="*/ 0 w 324000"/>
                  <a:gd name="connsiteY0" fmla="*/ 0 h 324000"/>
                  <a:gd name="connsiteX1" fmla="*/ 246963 w 324000"/>
                  <a:gd name="connsiteY1" fmla="*/ 0 h 324000"/>
                  <a:gd name="connsiteX2" fmla="*/ 246963 w 324000"/>
                  <a:gd name="connsiteY2" fmla="*/ 71079 h 324000"/>
                  <a:gd name="connsiteX3" fmla="*/ 324000 w 324000"/>
                  <a:gd name="connsiteY3" fmla="*/ 71079 h 324000"/>
                  <a:gd name="connsiteX4" fmla="*/ 324000 w 324000"/>
                  <a:gd name="connsiteY4" fmla="*/ 324000 h 324000"/>
                  <a:gd name="connsiteX5" fmla="*/ 77037 w 324000"/>
                  <a:gd name="connsiteY5" fmla="*/ 324000 h 324000"/>
                  <a:gd name="connsiteX6" fmla="*/ 77037 w 324000"/>
                  <a:gd name="connsiteY6" fmla="*/ 252921 h 324000"/>
                  <a:gd name="connsiteX7" fmla="*/ 0 w 324000"/>
                  <a:gd name="connsiteY7" fmla="*/ 252921 h 32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4000" h="324000">
                    <a:moveTo>
                      <a:pt x="0" y="0"/>
                    </a:moveTo>
                    <a:lnTo>
                      <a:pt x="246963" y="0"/>
                    </a:lnTo>
                    <a:lnTo>
                      <a:pt x="246963" y="71079"/>
                    </a:lnTo>
                    <a:lnTo>
                      <a:pt x="324000" y="71079"/>
                    </a:lnTo>
                    <a:lnTo>
                      <a:pt x="324000" y="324000"/>
                    </a:lnTo>
                    <a:lnTo>
                      <a:pt x="77037" y="324000"/>
                    </a:lnTo>
                    <a:lnTo>
                      <a:pt x="77037" y="252921"/>
                    </a:lnTo>
                    <a:lnTo>
                      <a:pt x="0" y="25292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22" name="任意多边形: 形状 21">
                <a:extLst>
                  <a:ext uri="{FF2B5EF4-FFF2-40B4-BE49-F238E27FC236}">
                    <a16:creationId xmlns:a16="http://schemas.microsoft.com/office/drawing/2014/main" xmlns="" id="{EADC824D-EB83-41CF-900F-A7F074FF1255}"/>
                  </a:ext>
                </a:extLst>
              </p:cNvPr>
              <p:cNvSpPr/>
              <p:nvPr userDrawn="1"/>
            </p:nvSpPr>
            <p:spPr>
              <a:xfrm>
                <a:off x="11171535" y="983862"/>
                <a:ext cx="77037" cy="71079"/>
              </a:xfrm>
              <a:custGeom>
                <a:avLst/>
                <a:gdLst>
                  <a:gd name="connsiteX0" fmla="*/ 0 w 77037"/>
                  <a:gd name="connsiteY0" fmla="*/ 0 h 71079"/>
                  <a:gd name="connsiteX1" fmla="*/ 77037 w 77037"/>
                  <a:gd name="connsiteY1" fmla="*/ 0 h 71079"/>
                  <a:gd name="connsiteX2" fmla="*/ 77037 w 77037"/>
                  <a:gd name="connsiteY2" fmla="*/ 71079 h 71079"/>
                  <a:gd name="connsiteX3" fmla="*/ 0 w 77037"/>
                  <a:gd name="connsiteY3" fmla="*/ 71079 h 71079"/>
                  <a:gd name="connsiteX4" fmla="*/ 0 w 77037"/>
                  <a:gd name="connsiteY4" fmla="*/ 0 h 71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037" h="71079">
                    <a:moveTo>
                      <a:pt x="0" y="0"/>
                    </a:moveTo>
                    <a:lnTo>
                      <a:pt x="77037" y="0"/>
                    </a:lnTo>
                    <a:lnTo>
                      <a:pt x="77037" y="71079"/>
                    </a:lnTo>
                    <a:lnTo>
                      <a:pt x="0" y="7107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10" name="文本框 10">
              <a:extLst>
                <a:ext uri="{FF2B5EF4-FFF2-40B4-BE49-F238E27FC236}">
                  <a16:creationId xmlns:a16="http://schemas.microsoft.com/office/drawing/2014/main" xmlns="" id="{7FBEA3D8-BCE3-43BE-8E1D-9761A70FABE8}"/>
                </a:ext>
              </a:extLst>
            </p:cNvPr>
            <p:cNvSpPr txBox="1"/>
            <p:nvPr userDrawn="1"/>
          </p:nvSpPr>
          <p:spPr>
            <a:xfrm>
              <a:off x="624108" y="5788026"/>
              <a:ext cx="1079280" cy="248605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600" b="1" dirty="0">
                  <a:solidFill>
                    <a:schemeClr val="bg1"/>
                  </a:solidFill>
                </a:rPr>
                <a:t>MAKE A BETTER</a:t>
              </a:r>
            </a:p>
            <a:p>
              <a:r>
                <a:rPr lang="en-US" altLang="zh-CN" sz="600" b="1" dirty="0">
                  <a:solidFill>
                    <a:schemeClr val="bg1"/>
                  </a:solidFill>
                </a:rPr>
                <a:t>PRESENTATION</a:t>
              </a:r>
              <a:endParaRPr lang="zh-CN" altLang="en-US" sz="600" b="1" dirty="0">
                <a:solidFill>
                  <a:schemeClr val="bg1"/>
                </a:solidFill>
              </a:endParaRPr>
            </a:p>
          </p:txBody>
        </p: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xmlns="" id="{F77377FB-9237-4915-A7FA-6A56159CEF3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24108" y="6121164"/>
              <a:ext cx="337917" cy="0"/>
            </a:xfrm>
            <a:prstGeom prst="line">
              <a:avLst/>
            </a:prstGeom>
            <a:ln w="28575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DE5362FD-9C90-4515-ADA8-4AF141F8C3F6}"/>
                </a:ext>
              </a:extLst>
            </p:cNvPr>
            <p:cNvGrpSpPr/>
            <p:nvPr userDrawn="1"/>
          </p:nvGrpSpPr>
          <p:grpSpPr>
            <a:xfrm>
              <a:off x="10857567" y="624582"/>
              <a:ext cx="737254" cy="267676"/>
              <a:chOff x="11960225" y="-1414463"/>
              <a:chExt cx="6904038" cy="2506663"/>
            </a:xfrm>
          </p:grpSpPr>
          <p:sp>
            <p:nvSpPr>
              <p:cNvPr id="13" name="Freeform 22">
                <a:extLst>
                  <a:ext uri="{FF2B5EF4-FFF2-40B4-BE49-F238E27FC236}">
                    <a16:creationId xmlns:a16="http://schemas.microsoft.com/office/drawing/2014/main" xmlns="" id="{40FBA3F8-76D2-4CAE-873B-EDC8E352604C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>
                <a:off x="11960225" y="-952500"/>
                <a:ext cx="6402388" cy="2044700"/>
              </a:xfrm>
              <a:custGeom>
                <a:avLst/>
                <a:gdLst>
                  <a:gd name="T0" fmla="*/ 4033 w 4033"/>
                  <a:gd name="T1" fmla="*/ 1288 h 1288"/>
                  <a:gd name="T2" fmla="*/ 0 w 4033"/>
                  <a:gd name="T3" fmla="*/ 1288 h 1288"/>
                  <a:gd name="T4" fmla="*/ 0 w 4033"/>
                  <a:gd name="T5" fmla="*/ 0 h 1288"/>
                  <a:gd name="T6" fmla="*/ 4033 w 4033"/>
                  <a:gd name="T7" fmla="*/ 0 h 1288"/>
                  <a:gd name="T8" fmla="*/ 4033 w 4033"/>
                  <a:gd name="T9" fmla="*/ 1288 h 1288"/>
                  <a:gd name="T10" fmla="*/ 17 w 4033"/>
                  <a:gd name="T11" fmla="*/ 1271 h 1288"/>
                  <a:gd name="T12" fmla="*/ 4017 w 4033"/>
                  <a:gd name="T13" fmla="*/ 1271 h 1288"/>
                  <a:gd name="T14" fmla="*/ 4017 w 4033"/>
                  <a:gd name="T15" fmla="*/ 17 h 1288"/>
                  <a:gd name="T16" fmla="*/ 17 w 4033"/>
                  <a:gd name="T17" fmla="*/ 17 h 1288"/>
                  <a:gd name="T18" fmla="*/ 17 w 4033"/>
                  <a:gd name="T19" fmla="*/ 1271 h 1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33" h="1288">
                    <a:moveTo>
                      <a:pt x="4033" y="1288"/>
                    </a:moveTo>
                    <a:lnTo>
                      <a:pt x="0" y="1288"/>
                    </a:lnTo>
                    <a:lnTo>
                      <a:pt x="0" y="0"/>
                    </a:lnTo>
                    <a:lnTo>
                      <a:pt x="4033" y="0"/>
                    </a:lnTo>
                    <a:lnTo>
                      <a:pt x="4033" y="1288"/>
                    </a:lnTo>
                    <a:close/>
                    <a:moveTo>
                      <a:pt x="17" y="1271"/>
                    </a:moveTo>
                    <a:lnTo>
                      <a:pt x="4017" y="1271"/>
                    </a:lnTo>
                    <a:lnTo>
                      <a:pt x="4017" y="17"/>
                    </a:lnTo>
                    <a:lnTo>
                      <a:pt x="17" y="17"/>
                    </a:lnTo>
                    <a:lnTo>
                      <a:pt x="17" y="12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" name="Freeform 23">
                <a:extLst>
                  <a:ext uri="{FF2B5EF4-FFF2-40B4-BE49-F238E27FC236}">
                    <a16:creationId xmlns:a16="http://schemas.microsoft.com/office/drawing/2014/main" xmlns="" id="{7D3135AA-EAA3-47AF-B896-C2FDA4B24204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7907000" y="-1414463"/>
                <a:ext cx="957263" cy="884238"/>
              </a:xfrm>
              <a:custGeom>
                <a:avLst/>
                <a:gdLst>
                  <a:gd name="T0" fmla="*/ 0 w 603"/>
                  <a:gd name="T1" fmla="*/ 0 h 557"/>
                  <a:gd name="T2" fmla="*/ 603 w 603"/>
                  <a:gd name="T3" fmla="*/ 0 h 557"/>
                  <a:gd name="T4" fmla="*/ 603 w 603"/>
                  <a:gd name="T5" fmla="*/ 557 h 557"/>
                  <a:gd name="T6" fmla="*/ 0 w 603"/>
                  <a:gd name="T7" fmla="*/ 557 h 557"/>
                  <a:gd name="T8" fmla="*/ 0 w 603"/>
                  <a:gd name="T9" fmla="*/ 0 h 557"/>
                  <a:gd name="T10" fmla="*/ 0 w 603"/>
                  <a:gd name="T11" fmla="*/ 0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03" h="557">
                    <a:moveTo>
                      <a:pt x="0" y="0"/>
                    </a:moveTo>
                    <a:lnTo>
                      <a:pt x="603" y="0"/>
                    </a:lnTo>
                    <a:lnTo>
                      <a:pt x="603" y="557"/>
                    </a:lnTo>
                    <a:lnTo>
                      <a:pt x="0" y="55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5" name="Freeform 24">
                <a:extLst>
                  <a:ext uri="{FF2B5EF4-FFF2-40B4-BE49-F238E27FC236}">
                    <a16:creationId xmlns:a16="http://schemas.microsoft.com/office/drawing/2014/main" xmlns="" id="{ADED96D7-CFD4-42A9-8BCE-760AD9AE5B4C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8203863" y="-1166813"/>
                <a:ext cx="363538" cy="361950"/>
              </a:xfrm>
              <a:custGeom>
                <a:avLst/>
                <a:gdLst>
                  <a:gd name="T0" fmla="*/ 0 w 229"/>
                  <a:gd name="T1" fmla="*/ 0 h 228"/>
                  <a:gd name="T2" fmla="*/ 229 w 229"/>
                  <a:gd name="T3" fmla="*/ 228 h 228"/>
                  <a:gd name="T4" fmla="*/ 229 w 229"/>
                  <a:gd name="T5" fmla="*/ 0 h 228"/>
                  <a:gd name="T6" fmla="*/ 0 w 229"/>
                  <a:gd name="T7" fmla="*/ 0 h 228"/>
                  <a:gd name="T8" fmla="*/ 0 w 229"/>
                  <a:gd name="T9" fmla="*/ 0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9" h="228">
                    <a:moveTo>
                      <a:pt x="0" y="0"/>
                    </a:moveTo>
                    <a:lnTo>
                      <a:pt x="229" y="228"/>
                    </a:lnTo>
                    <a:lnTo>
                      <a:pt x="22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6" name="Freeform 25">
                <a:extLst>
                  <a:ext uri="{FF2B5EF4-FFF2-40B4-BE49-F238E27FC236}">
                    <a16:creationId xmlns:a16="http://schemas.microsoft.com/office/drawing/2014/main" xmlns="" id="{3A67FD9E-BA28-4AAD-80CB-0D88FB47AF98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>
                <a:off x="12168188" y="-814388"/>
                <a:ext cx="1346200" cy="1698625"/>
              </a:xfrm>
              <a:custGeom>
                <a:avLst/>
                <a:gdLst>
                  <a:gd name="T0" fmla="*/ 147 w 408"/>
                  <a:gd name="T1" fmla="*/ 316 h 515"/>
                  <a:gd name="T2" fmla="*/ 258 w 408"/>
                  <a:gd name="T3" fmla="*/ 452 h 515"/>
                  <a:gd name="T4" fmla="*/ 184 w 408"/>
                  <a:gd name="T5" fmla="*/ 493 h 515"/>
                  <a:gd name="T6" fmla="*/ 168 w 408"/>
                  <a:gd name="T7" fmla="*/ 413 h 515"/>
                  <a:gd name="T8" fmla="*/ 44 w 408"/>
                  <a:gd name="T9" fmla="*/ 492 h 515"/>
                  <a:gd name="T10" fmla="*/ 13 w 408"/>
                  <a:gd name="T11" fmla="*/ 402 h 515"/>
                  <a:gd name="T12" fmla="*/ 43 w 408"/>
                  <a:gd name="T13" fmla="*/ 399 h 515"/>
                  <a:gd name="T14" fmla="*/ 106 w 408"/>
                  <a:gd name="T15" fmla="*/ 237 h 515"/>
                  <a:gd name="T16" fmla="*/ 23 w 408"/>
                  <a:gd name="T17" fmla="*/ 289 h 515"/>
                  <a:gd name="T18" fmla="*/ 0 w 408"/>
                  <a:gd name="T19" fmla="*/ 207 h 515"/>
                  <a:gd name="T20" fmla="*/ 29 w 408"/>
                  <a:gd name="T21" fmla="*/ 207 h 515"/>
                  <a:gd name="T22" fmla="*/ 72 w 408"/>
                  <a:gd name="T23" fmla="*/ 0 h 515"/>
                  <a:gd name="T24" fmla="*/ 152 w 408"/>
                  <a:gd name="T25" fmla="*/ 33 h 515"/>
                  <a:gd name="T26" fmla="*/ 53 w 408"/>
                  <a:gd name="T27" fmla="*/ 207 h 515"/>
                  <a:gd name="T28" fmla="*/ 119 w 408"/>
                  <a:gd name="T29" fmla="*/ 207 h 515"/>
                  <a:gd name="T30" fmla="*/ 148 w 408"/>
                  <a:gd name="T31" fmla="*/ 131 h 515"/>
                  <a:gd name="T32" fmla="*/ 220 w 408"/>
                  <a:gd name="T33" fmla="*/ 172 h 515"/>
                  <a:gd name="T34" fmla="*/ 71 w 408"/>
                  <a:gd name="T35" fmla="*/ 398 h 515"/>
                  <a:gd name="T36" fmla="*/ 162 w 408"/>
                  <a:gd name="T37" fmla="*/ 391 h 515"/>
                  <a:gd name="T38" fmla="*/ 147 w 408"/>
                  <a:gd name="T39" fmla="*/ 316 h 515"/>
                  <a:gd name="T40" fmla="*/ 147 w 408"/>
                  <a:gd name="T41" fmla="*/ 316 h 515"/>
                  <a:gd name="T42" fmla="*/ 195 w 408"/>
                  <a:gd name="T43" fmla="*/ 55 h 515"/>
                  <a:gd name="T44" fmla="*/ 341 w 408"/>
                  <a:gd name="T45" fmla="*/ 55 h 515"/>
                  <a:gd name="T46" fmla="*/ 341 w 408"/>
                  <a:gd name="T47" fmla="*/ 39 h 515"/>
                  <a:gd name="T48" fmla="*/ 408 w 408"/>
                  <a:gd name="T49" fmla="*/ 39 h 515"/>
                  <a:gd name="T50" fmla="*/ 408 w 408"/>
                  <a:gd name="T51" fmla="*/ 462 h 515"/>
                  <a:gd name="T52" fmla="*/ 341 w 408"/>
                  <a:gd name="T53" fmla="*/ 515 h 515"/>
                  <a:gd name="T54" fmla="*/ 341 w 408"/>
                  <a:gd name="T55" fmla="*/ 487 h 515"/>
                  <a:gd name="T56" fmla="*/ 278 w 408"/>
                  <a:gd name="T57" fmla="*/ 448 h 515"/>
                  <a:gd name="T58" fmla="*/ 341 w 408"/>
                  <a:gd name="T59" fmla="*/ 448 h 515"/>
                  <a:gd name="T60" fmla="*/ 341 w 408"/>
                  <a:gd name="T61" fmla="*/ 66 h 515"/>
                  <a:gd name="T62" fmla="*/ 195 w 408"/>
                  <a:gd name="T63" fmla="*/ 66 h 515"/>
                  <a:gd name="T64" fmla="*/ 195 w 408"/>
                  <a:gd name="T65" fmla="*/ 55 h 515"/>
                  <a:gd name="T66" fmla="*/ 195 w 408"/>
                  <a:gd name="T67" fmla="*/ 55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08" h="515">
                    <a:moveTo>
                      <a:pt x="147" y="316"/>
                    </a:moveTo>
                    <a:cubicBezTo>
                      <a:pt x="200" y="357"/>
                      <a:pt x="239" y="405"/>
                      <a:pt x="258" y="452"/>
                    </a:cubicBezTo>
                    <a:cubicBezTo>
                      <a:pt x="184" y="493"/>
                      <a:pt x="184" y="493"/>
                      <a:pt x="184" y="493"/>
                    </a:cubicBezTo>
                    <a:cubicBezTo>
                      <a:pt x="168" y="413"/>
                      <a:pt x="168" y="413"/>
                      <a:pt x="168" y="413"/>
                    </a:cubicBezTo>
                    <a:cubicBezTo>
                      <a:pt x="44" y="492"/>
                      <a:pt x="44" y="492"/>
                      <a:pt x="44" y="492"/>
                    </a:cubicBezTo>
                    <a:cubicBezTo>
                      <a:pt x="13" y="402"/>
                      <a:pt x="13" y="402"/>
                      <a:pt x="13" y="402"/>
                    </a:cubicBezTo>
                    <a:cubicBezTo>
                      <a:pt x="43" y="399"/>
                      <a:pt x="43" y="399"/>
                      <a:pt x="43" y="399"/>
                    </a:cubicBezTo>
                    <a:cubicBezTo>
                      <a:pt x="106" y="237"/>
                      <a:pt x="106" y="237"/>
                      <a:pt x="106" y="237"/>
                    </a:cubicBezTo>
                    <a:cubicBezTo>
                      <a:pt x="23" y="289"/>
                      <a:pt x="23" y="289"/>
                      <a:pt x="23" y="289"/>
                    </a:cubicBezTo>
                    <a:cubicBezTo>
                      <a:pt x="0" y="207"/>
                      <a:pt x="0" y="207"/>
                      <a:pt x="0" y="207"/>
                    </a:cubicBezTo>
                    <a:cubicBezTo>
                      <a:pt x="29" y="207"/>
                      <a:pt x="29" y="207"/>
                      <a:pt x="29" y="207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152" y="33"/>
                      <a:pt x="152" y="33"/>
                      <a:pt x="152" y="33"/>
                    </a:cubicBezTo>
                    <a:cubicBezTo>
                      <a:pt x="53" y="207"/>
                      <a:pt x="53" y="207"/>
                      <a:pt x="53" y="207"/>
                    </a:cubicBezTo>
                    <a:cubicBezTo>
                      <a:pt x="119" y="207"/>
                      <a:pt x="119" y="207"/>
                      <a:pt x="119" y="207"/>
                    </a:cubicBezTo>
                    <a:cubicBezTo>
                      <a:pt x="148" y="131"/>
                      <a:pt x="148" y="131"/>
                      <a:pt x="148" y="131"/>
                    </a:cubicBezTo>
                    <a:cubicBezTo>
                      <a:pt x="220" y="172"/>
                      <a:pt x="220" y="172"/>
                      <a:pt x="220" y="172"/>
                    </a:cubicBezTo>
                    <a:cubicBezTo>
                      <a:pt x="71" y="398"/>
                      <a:pt x="71" y="398"/>
                      <a:pt x="71" y="398"/>
                    </a:cubicBezTo>
                    <a:cubicBezTo>
                      <a:pt x="162" y="391"/>
                      <a:pt x="162" y="391"/>
                      <a:pt x="162" y="391"/>
                    </a:cubicBezTo>
                    <a:cubicBezTo>
                      <a:pt x="147" y="316"/>
                      <a:pt x="147" y="316"/>
                      <a:pt x="147" y="316"/>
                    </a:cubicBezTo>
                    <a:cubicBezTo>
                      <a:pt x="147" y="316"/>
                      <a:pt x="147" y="316"/>
                      <a:pt x="147" y="316"/>
                    </a:cubicBezTo>
                    <a:close/>
                    <a:moveTo>
                      <a:pt x="195" y="55"/>
                    </a:moveTo>
                    <a:cubicBezTo>
                      <a:pt x="341" y="55"/>
                      <a:pt x="341" y="55"/>
                      <a:pt x="341" y="55"/>
                    </a:cubicBezTo>
                    <a:cubicBezTo>
                      <a:pt x="341" y="39"/>
                      <a:pt x="341" y="39"/>
                      <a:pt x="341" y="39"/>
                    </a:cubicBezTo>
                    <a:cubicBezTo>
                      <a:pt x="408" y="39"/>
                      <a:pt x="408" y="39"/>
                      <a:pt x="408" y="39"/>
                    </a:cubicBezTo>
                    <a:cubicBezTo>
                      <a:pt x="408" y="462"/>
                      <a:pt x="408" y="462"/>
                      <a:pt x="408" y="462"/>
                    </a:cubicBezTo>
                    <a:cubicBezTo>
                      <a:pt x="408" y="492"/>
                      <a:pt x="393" y="515"/>
                      <a:pt x="341" y="515"/>
                    </a:cubicBezTo>
                    <a:cubicBezTo>
                      <a:pt x="341" y="487"/>
                      <a:pt x="341" y="487"/>
                      <a:pt x="341" y="487"/>
                    </a:cubicBezTo>
                    <a:cubicBezTo>
                      <a:pt x="278" y="448"/>
                      <a:pt x="278" y="448"/>
                      <a:pt x="278" y="448"/>
                    </a:cubicBezTo>
                    <a:cubicBezTo>
                      <a:pt x="341" y="448"/>
                      <a:pt x="341" y="448"/>
                      <a:pt x="341" y="448"/>
                    </a:cubicBezTo>
                    <a:cubicBezTo>
                      <a:pt x="341" y="66"/>
                      <a:pt x="341" y="66"/>
                      <a:pt x="341" y="66"/>
                    </a:cubicBezTo>
                    <a:cubicBezTo>
                      <a:pt x="195" y="66"/>
                      <a:pt x="195" y="66"/>
                      <a:pt x="195" y="66"/>
                    </a:cubicBezTo>
                    <a:cubicBezTo>
                      <a:pt x="195" y="55"/>
                      <a:pt x="195" y="55"/>
                      <a:pt x="195" y="55"/>
                    </a:cubicBezTo>
                    <a:cubicBezTo>
                      <a:pt x="195" y="55"/>
                      <a:pt x="195" y="55"/>
                      <a:pt x="195" y="5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7" name="Freeform 26">
                <a:extLst>
                  <a:ext uri="{FF2B5EF4-FFF2-40B4-BE49-F238E27FC236}">
                    <a16:creationId xmlns:a16="http://schemas.microsoft.com/office/drawing/2014/main" xmlns="" id="{4E847439-A979-4BAF-9CCF-C7C32DFEC9BB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>
                <a:off x="13655675" y="-814388"/>
                <a:ext cx="1419225" cy="1731963"/>
              </a:xfrm>
              <a:custGeom>
                <a:avLst/>
                <a:gdLst>
                  <a:gd name="T0" fmla="*/ 48 w 430"/>
                  <a:gd name="T1" fmla="*/ 131 h 525"/>
                  <a:gd name="T2" fmla="*/ 59 w 430"/>
                  <a:gd name="T3" fmla="*/ 286 h 525"/>
                  <a:gd name="T4" fmla="*/ 0 w 430"/>
                  <a:gd name="T5" fmla="*/ 268 h 525"/>
                  <a:gd name="T6" fmla="*/ 48 w 430"/>
                  <a:gd name="T7" fmla="*/ 131 h 525"/>
                  <a:gd name="T8" fmla="*/ 48 w 430"/>
                  <a:gd name="T9" fmla="*/ 131 h 525"/>
                  <a:gd name="T10" fmla="*/ 131 w 430"/>
                  <a:gd name="T11" fmla="*/ 341 h 525"/>
                  <a:gd name="T12" fmla="*/ 21 w 430"/>
                  <a:gd name="T13" fmla="*/ 524 h 525"/>
                  <a:gd name="T14" fmla="*/ 80 w 430"/>
                  <a:gd name="T15" fmla="*/ 217 h 525"/>
                  <a:gd name="T16" fmla="*/ 80 w 430"/>
                  <a:gd name="T17" fmla="*/ 0 h 525"/>
                  <a:gd name="T18" fmla="*/ 141 w 430"/>
                  <a:gd name="T19" fmla="*/ 0 h 525"/>
                  <a:gd name="T20" fmla="*/ 141 w 430"/>
                  <a:gd name="T21" fmla="*/ 198 h 525"/>
                  <a:gd name="T22" fmla="*/ 178 w 430"/>
                  <a:gd name="T23" fmla="*/ 95 h 525"/>
                  <a:gd name="T24" fmla="*/ 243 w 430"/>
                  <a:gd name="T25" fmla="*/ 145 h 525"/>
                  <a:gd name="T26" fmla="*/ 141 w 430"/>
                  <a:gd name="T27" fmla="*/ 214 h 525"/>
                  <a:gd name="T28" fmla="*/ 135 w 430"/>
                  <a:gd name="T29" fmla="*/ 316 h 525"/>
                  <a:gd name="T30" fmla="*/ 222 w 430"/>
                  <a:gd name="T31" fmla="*/ 419 h 525"/>
                  <a:gd name="T32" fmla="*/ 158 w 430"/>
                  <a:gd name="T33" fmla="*/ 454 h 525"/>
                  <a:gd name="T34" fmla="*/ 131 w 430"/>
                  <a:gd name="T35" fmla="*/ 341 h 525"/>
                  <a:gd name="T36" fmla="*/ 131 w 430"/>
                  <a:gd name="T37" fmla="*/ 341 h 525"/>
                  <a:gd name="T38" fmla="*/ 190 w 430"/>
                  <a:gd name="T39" fmla="*/ 52 h 525"/>
                  <a:gd name="T40" fmla="*/ 430 w 430"/>
                  <a:gd name="T41" fmla="*/ 52 h 525"/>
                  <a:gd name="T42" fmla="*/ 430 w 430"/>
                  <a:gd name="T43" fmla="*/ 62 h 525"/>
                  <a:gd name="T44" fmla="*/ 360 w 430"/>
                  <a:gd name="T45" fmla="*/ 62 h 525"/>
                  <a:gd name="T46" fmla="*/ 360 w 430"/>
                  <a:gd name="T47" fmla="*/ 464 h 525"/>
                  <a:gd name="T48" fmla="*/ 296 w 430"/>
                  <a:gd name="T49" fmla="*/ 525 h 525"/>
                  <a:gd name="T50" fmla="*/ 296 w 430"/>
                  <a:gd name="T51" fmla="*/ 500 h 525"/>
                  <a:gd name="T52" fmla="*/ 234 w 430"/>
                  <a:gd name="T53" fmla="*/ 461 h 525"/>
                  <a:gd name="T54" fmla="*/ 296 w 430"/>
                  <a:gd name="T55" fmla="*/ 461 h 525"/>
                  <a:gd name="T56" fmla="*/ 296 w 430"/>
                  <a:gd name="T57" fmla="*/ 62 h 525"/>
                  <a:gd name="T58" fmla="*/ 190 w 430"/>
                  <a:gd name="T59" fmla="*/ 62 h 525"/>
                  <a:gd name="T60" fmla="*/ 190 w 430"/>
                  <a:gd name="T61" fmla="*/ 52 h 525"/>
                  <a:gd name="T62" fmla="*/ 190 w 430"/>
                  <a:gd name="T63" fmla="*/ 52 h 5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30" h="525">
                    <a:moveTo>
                      <a:pt x="48" y="131"/>
                    </a:moveTo>
                    <a:cubicBezTo>
                      <a:pt x="66" y="179"/>
                      <a:pt x="73" y="236"/>
                      <a:pt x="59" y="286"/>
                    </a:cubicBezTo>
                    <a:cubicBezTo>
                      <a:pt x="0" y="268"/>
                      <a:pt x="0" y="268"/>
                      <a:pt x="0" y="268"/>
                    </a:cubicBezTo>
                    <a:cubicBezTo>
                      <a:pt x="48" y="131"/>
                      <a:pt x="48" y="131"/>
                      <a:pt x="48" y="131"/>
                    </a:cubicBezTo>
                    <a:cubicBezTo>
                      <a:pt x="48" y="131"/>
                      <a:pt x="48" y="131"/>
                      <a:pt x="48" y="131"/>
                    </a:cubicBezTo>
                    <a:close/>
                    <a:moveTo>
                      <a:pt x="131" y="341"/>
                    </a:moveTo>
                    <a:cubicBezTo>
                      <a:pt x="118" y="410"/>
                      <a:pt x="88" y="472"/>
                      <a:pt x="21" y="524"/>
                    </a:cubicBezTo>
                    <a:cubicBezTo>
                      <a:pt x="70" y="418"/>
                      <a:pt x="80" y="261"/>
                      <a:pt x="80" y="217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1" y="198"/>
                      <a:pt x="141" y="198"/>
                      <a:pt x="141" y="198"/>
                    </a:cubicBezTo>
                    <a:cubicBezTo>
                      <a:pt x="178" y="95"/>
                      <a:pt x="178" y="95"/>
                      <a:pt x="178" y="95"/>
                    </a:cubicBezTo>
                    <a:cubicBezTo>
                      <a:pt x="243" y="145"/>
                      <a:pt x="243" y="145"/>
                      <a:pt x="243" y="145"/>
                    </a:cubicBezTo>
                    <a:cubicBezTo>
                      <a:pt x="141" y="214"/>
                      <a:pt x="141" y="214"/>
                      <a:pt x="141" y="214"/>
                    </a:cubicBezTo>
                    <a:cubicBezTo>
                      <a:pt x="141" y="248"/>
                      <a:pt x="140" y="282"/>
                      <a:pt x="135" y="316"/>
                    </a:cubicBezTo>
                    <a:cubicBezTo>
                      <a:pt x="168" y="340"/>
                      <a:pt x="200" y="374"/>
                      <a:pt x="222" y="419"/>
                    </a:cubicBezTo>
                    <a:cubicBezTo>
                      <a:pt x="158" y="454"/>
                      <a:pt x="158" y="454"/>
                      <a:pt x="158" y="454"/>
                    </a:cubicBezTo>
                    <a:cubicBezTo>
                      <a:pt x="131" y="341"/>
                      <a:pt x="131" y="341"/>
                      <a:pt x="131" y="341"/>
                    </a:cubicBezTo>
                    <a:cubicBezTo>
                      <a:pt x="131" y="341"/>
                      <a:pt x="131" y="341"/>
                      <a:pt x="131" y="341"/>
                    </a:cubicBezTo>
                    <a:close/>
                    <a:moveTo>
                      <a:pt x="190" y="52"/>
                    </a:moveTo>
                    <a:cubicBezTo>
                      <a:pt x="430" y="52"/>
                      <a:pt x="430" y="52"/>
                      <a:pt x="430" y="52"/>
                    </a:cubicBezTo>
                    <a:cubicBezTo>
                      <a:pt x="430" y="62"/>
                      <a:pt x="430" y="62"/>
                      <a:pt x="430" y="62"/>
                    </a:cubicBezTo>
                    <a:cubicBezTo>
                      <a:pt x="360" y="62"/>
                      <a:pt x="360" y="62"/>
                      <a:pt x="360" y="62"/>
                    </a:cubicBezTo>
                    <a:cubicBezTo>
                      <a:pt x="360" y="464"/>
                      <a:pt x="360" y="464"/>
                      <a:pt x="360" y="464"/>
                    </a:cubicBezTo>
                    <a:cubicBezTo>
                      <a:pt x="360" y="498"/>
                      <a:pt x="348" y="524"/>
                      <a:pt x="296" y="525"/>
                    </a:cubicBezTo>
                    <a:cubicBezTo>
                      <a:pt x="296" y="500"/>
                      <a:pt x="296" y="500"/>
                      <a:pt x="296" y="500"/>
                    </a:cubicBezTo>
                    <a:cubicBezTo>
                      <a:pt x="234" y="461"/>
                      <a:pt x="234" y="461"/>
                      <a:pt x="234" y="461"/>
                    </a:cubicBezTo>
                    <a:cubicBezTo>
                      <a:pt x="296" y="461"/>
                      <a:pt x="296" y="461"/>
                      <a:pt x="296" y="461"/>
                    </a:cubicBezTo>
                    <a:cubicBezTo>
                      <a:pt x="296" y="62"/>
                      <a:pt x="296" y="62"/>
                      <a:pt x="296" y="62"/>
                    </a:cubicBezTo>
                    <a:cubicBezTo>
                      <a:pt x="190" y="62"/>
                      <a:pt x="190" y="62"/>
                      <a:pt x="190" y="62"/>
                    </a:cubicBezTo>
                    <a:cubicBezTo>
                      <a:pt x="190" y="52"/>
                      <a:pt x="190" y="52"/>
                      <a:pt x="190" y="52"/>
                    </a:cubicBezTo>
                    <a:cubicBezTo>
                      <a:pt x="190" y="52"/>
                      <a:pt x="190" y="52"/>
                      <a:pt x="190" y="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8" name="Freeform 27">
                <a:extLst>
                  <a:ext uri="{FF2B5EF4-FFF2-40B4-BE49-F238E27FC236}">
                    <a16:creationId xmlns:a16="http://schemas.microsoft.com/office/drawing/2014/main" xmlns="" id="{2E955DFA-6DD1-4FCB-A37E-6D30364D878C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5286038" y="-777875"/>
                <a:ext cx="1203325" cy="1695450"/>
              </a:xfrm>
              <a:custGeom>
                <a:avLst/>
                <a:gdLst>
                  <a:gd name="T0" fmla="*/ 4 w 365"/>
                  <a:gd name="T1" fmla="*/ 136 h 514"/>
                  <a:gd name="T2" fmla="*/ 122 w 365"/>
                  <a:gd name="T3" fmla="*/ 136 h 514"/>
                  <a:gd name="T4" fmla="*/ 140 w 365"/>
                  <a:gd name="T5" fmla="*/ 0 h 514"/>
                  <a:gd name="T6" fmla="*/ 217 w 365"/>
                  <a:gd name="T7" fmla="*/ 10 h 514"/>
                  <a:gd name="T8" fmla="*/ 202 w 365"/>
                  <a:gd name="T9" fmla="*/ 136 h 514"/>
                  <a:gd name="T10" fmla="*/ 298 w 365"/>
                  <a:gd name="T11" fmla="*/ 136 h 514"/>
                  <a:gd name="T12" fmla="*/ 298 w 365"/>
                  <a:gd name="T13" fmla="*/ 122 h 514"/>
                  <a:gd name="T14" fmla="*/ 365 w 365"/>
                  <a:gd name="T15" fmla="*/ 122 h 514"/>
                  <a:gd name="T16" fmla="*/ 365 w 365"/>
                  <a:gd name="T17" fmla="*/ 452 h 514"/>
                  <a:gd name="T18" fmla="*/ 295 w 365"/>
                  <a:gd name="T19" fmla="*/ 511 h 514"/>
                  <a:gd name="T20" fmla="*/ 295 w 365"/>
                  <a:gd name="T21" fmla="*/ 482 h 514"/>
                  <a:gd name="T22" fmla="*/ 233 w 365"/>
                  <a:gd name="T23" fmla="*/ 442 h 514"/>
                  <a:gd name="T24" fmla="*/ 298 w 365"/>
                  <a:gd name="T25" fmla="*/ 442 h 514"/>
                  <a:gd name="T26" fmla="*/ 298 w 365"/>
                  <a:gd name="T27" fmla="*/ 147 h 514"/>
                  <a:gd name="T28" fmla="*/ 201 w 365"/>
                  <a:gd name="T29" fmla="*/ 147 h 514"/>
                  <a:gd name="T30" fmla="*/ 0 w 365"/>
                  <a:gd name="T31" fmla="*/ 514 h 514"/>
                  <a:gd name="T32" fmla="*/ 120 w 365"/>
                  <a:gd name="T33" fmla="*/ 147 h 514"/>
                  <a:gd name="T34" fmla="*/ 4 w 365"/>
                  <a:gd name="T35" fmla="*/ 147 h 514"/>
                  <a:gd name="T36" fmla="*/ 4 w 365"/>
                  <a:gd name="T37" fmla="*/ 136 h 514"/>
                  <a:gd name="T38" fmla="*/ 4 w 365"/>
                  <a:gd name="T39" fmla="*/ 136 h 5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65" h="514">
                    <a:moveTo>
                      <a:pt x="4" y="136"/>
                    </a:moveTo>
                    <a:cubicBezTo>
                      <a:pt x="122" y="136"/>
                      <a:pt x="122" y="136"/>
                      <a:pt x="122" y="136"/>
                    </a:cubicBezTo>
                    <a:cubicBezTo>
                      <a:pt x="129" y="94"/>
                      <a:pt x="135" y="49"/>
                      <a:pt x="140" y="0"/>
                    </a:cubicBezTo>
                    <a:cubicBezTo>
                      <a:pt x="217" y="10"/>
                      <a:pt x="217" y="10"/>
                      <a:pt x="217" y="10"/>
                    </a:cubicBezTo>
                    <a:cubicBezTo>
                      <a:pt x="213" y="56"/>
                      <a:pt x="208" y="98"/>
                      <a:pt x="202" y="136"/>
                    </a:cubicBezTo>
                    <a:cubicBezTo>
                      <a:pt x="298" y="136"/>
                      <a:pt x="298" y="136"/>
                      <a:pt x="298" y="136"/>
                    </a:cubicBezTo>
                    <a:cubicBezTo>
                      <a:pt x="298" y="122"/>
                      <a:pt x="298" y="122"/>
                      <a:pt x="298" y="122"/>
                    </a:cubicBezTo>
                    <a:cubicBezTo>
                      <a:pt x="365" y="122"/>
                      <a:pt x="365" y="122"/>
                      <a:pt x="365" y="122"/>
                    </a:cubicBezTo>
                    <a:cubicBezTo>
                      <a:pt x="365" y="452"/>
                      <a:pt x="365" y="452"/>
                      <a:pt x="365" y="452"/>
                    </a:cubicBezTo>
                    <a:cubicBezTo>
                      <a:pt x="365" y="485"/>
                      <a:pt x="331" y="508"/>
                      <a:pt x="295" y="511"/>
                    </a:cubicBezTo>
                    <a:cubicBezTo>
                      <a:pt x="295" y="482"/>
                      <a:pt x="295" y="482"/>
                      <a:pt x="295" y="482"/>
                    </a:cubicBezTo>
                    <a:cubicBezTo>
                      <a:pt x="233" y="442"/>
                      <a:pt x="233" y="442"/>
                      <a:pt x="233" y="442"/>
                    </a:cubicBezTo>
                    <a:cubicBezTo>
                      <a:pt x="298" y="442"/>
                      <a:pt x="298" y="442"/>
                      <a:pt x="298" y="442"/>
                    </a:cubicBezTo>
                    <a:cubicBezTo>
                      <a:pt x="298" y="147"/>
                      <a:pt x="298" y="147"/>
                      <a:pt x="298" y="147"/>
                    </a:cubicBezTo>
                    <a:cubicBezTo>
                      <a:pt x="201" y="147"/>
                      <a:pt x="201" y="147"/>
                      <a:pt x="201" y="147"/>
                    </a:cubicBezTo>
                    <a:cubicBezTo>
                      <a:pt x="172" y="317"/>
                      <a:pt x="114" y="431"/>
                      <a:pt x="0" y="514"/>
                    </a:cubicBezTo>
                    <a:cubicBezTo>
                      <a:pt x="49" y="416"/>
                      <a:pt x="91" y="307"/>
                      <a:pt x="120" y="147"/>
                    </a:cubicBezTo>
                    <a:cubicBezTo>
                      <a:pt x="4" y="147"/>
                      <a:pt x="4" y="147"/>
                      <a:pt x="4" y="147"/>
                    </a:cubicBezTo>
                    <a:cubicBezTo>
                      <a:pt x="4" y="136"/>
                      <a:pt x="4" y="136"/>
                      <a:pt x="4" y="136"/>
                    </a:cubicBezTo>
                    <a:cubicBezTo>
                      <a:pt x="4" y="136"/>
                      <a:pt x="4" y="136"/>
                      <a:pt x="4" y="13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9" name="Freeform 28">
                <a:extLst>
                  <a:ext uri="{FF2B5EF4-FFF2-40B4-BE49-F238E27FC236}">
                    <a16:creationId xmlns:a16="http://schemas.microsoft.com/office/drawing/2014/main" xmlns="" id="{813F3CE0-8D07-4E69-B7EE-51B02C7C7473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>
                <a:off x="16703675" y="-777875"/>
                <a:ext cx="1414463" cy="1662113"/>
              </a:xfrm>
              <a:custGeom>
                <a:avLst/>
                <a:gdLst>
                  <a:gd name="T0" fmla="*/ 891 w 891"/>
                  <a:gd name="T1" fmla="*/ 363 h 1047"/>
                  <a:gd name="T2" fmla="*/ 0 w 891"/>
                  <a:gd name="T3" fmla="*/ 386 h 1047"/>
                  <a:gd name="T4" fmla="*/ 0 w 891"/>
                  <a:gd name="T5" fmla="*/ 363 h 1047"/>
                  <a:gd name="T6" fmla="*/ 102 w 891"/>
                  <a:gd name="T7" fmla="*/ 879 h 1047"/>
                  <a:gd name="T8" fmla="*/ 376 w 891"/>
                  <a:gd name="T9" fmla="*/ 762 h 1047"/>
                  <a:gd name="T10" fmla="*/ 274 w 891"/>
                  <a:gd name="T11" fmla="*/ 810 h 1047"/>
                  <a:gd name="T12" fmla="*/ 121 w 891"/>
                  <a:gd name="T13" fmla="*/ 436 h 1047"/>
                  <a:gd name="T14" fmla="*/ 274 w 891"/>
                  <a:gd name="T15" fmla="*/ 461 h 1047"/>
                  <a:gd name="T16" fmla="*/ 617 w 891"/>
                  <a:gd name="T17" fmla="*/ 436 h 1047"/>
                  <a:gd name="T18" fmla="*/ 767 w 891"/>
                  <a:gd name="T19" fmla="*/ 810 h 1047"/>
                  <a:gd name="T20" fmla="*/ 617 w 891"/>
                  <a:gd name="T21" fmla="*/ 762 h 1047"/>
                  <a:gd name="T22" fmla="*/ 511 w 891"/>
                  <a:gd name="T23" fmla="*/ 879 h 1047"/>
                  <a:gd name="T24" fmla="*/ 806 w 891"/>
                  <a:gd name="T25" fmla="*/ 906 h 1047"/>
                  <a:gd name="T26" fmla="*/ 511 w 891"/>
                  <a:gd name="T27" fmla="*/ 1024 h 1047"/>
                  <a:gd name="T28" fmla="*/ 864 w 891"/>
                  <a:gd name="T29" fmla="*/ 1047 h 1047"/>
                  <a:gd name="T30" fmla="*/ 23 w 891"/>
                  <a:gd name="T31" fmla="*/ 1024 h 1047"/>
                  <a:gd name="T32" fmla="*/ 376 w 891"/>
                  <a:gd name="T33" fmla="*/ 906 h 1047"/>
                  <a:gd name="T34" fmla="*/ 102 w 891"/>
                  <a:gd name="T35" fmla="*/ 879 h 1047"/>
                  <a:gd name="T36" fmla="*/ 102 w 891"/>
                  <a:gd name="T37" fmla="*/ 879 h 1047"/>
                  <a:gd name="T38" fmla="*/ 758 w 891"/>
                  <a:gd name="T39" fmla="*/ 326 h 1047"/>
                  <a:gd name="T40" fmla="*/ 621 w 891"/>
                  <a:gd name="T41" fmla="*/ 287 h 1047"/>
                  <a:gd name="T42" fmla="*/ 266 w 891"/>
                  <a:gd name="T43" fmla="*/ 326 h 1047"/>
                  <a:gd name="T44" fmla="*/ 129 w 891"/>
                  <a:gd name="T45" fmla="*/ 0 h 1047"/>
                  <a:gd name="T46" fmla="*/ 266 w 891"/>
                  <a:gd name="T47" fmla="*/ 23 h 1047"/>
                  <a:gd name="T48" fmla="*/ 621 w 891"/>
                  <a:gd name="T49" fmla="*/ 0 h 1047"/>
                  <a:gd name="T50" fmla="*/ 758 w 891"/>
                  <a:gd name="T51" fmla="*/ 0 h 1047"/>
                  <a:gd name="T52" fmla="*/ 266 w 891"/>
                  <a:gd name="T53" fmla="*/ 147 h 1047"/>
                  <a:gd name="T54" fmla="*/ 621 w 891"/>
                  <a:gd name="T55" fmla="*/ 46 h 1047"/>
                  <a:gd name="T56" fmla="*/ 266 w 891"/>
                  <a:gd name="T57" fmla="*/ 147 h 1047"/>
                  <a:gd name="T58" fmla="*/ 266 w 891"/>
                  <a:gd name="T59" fmla="*/ 147 h 1047"/>
                  <a:gd name="T60" fmla="*/ 621 w 891"/>
                  <a:gd name="T61" fmla="*/ 264 h 1047"/>
                  <a:gd name="T62" fmla="*/ 266 w 891"/>
                  <a:gd name="T63" fmla="*/ 170 h 1047"/>
                  <a:gd name="T64" fmla="*/ 266 w 891"/>
                  <a:gd name="T65" fmla="*/ 264 h 1047"/>
                  <a:gd name="T66" fmla="*/ 274 w 891"/>
                  <a:gd name="T67" fmla="*/ 598 h 1047"/>
                  <a:gd name="T68" fmla="*/ 376 w 891"/>
                  <a:gd name="T69" fmla="*/ 484 h 1047"/>
                  <a:gd name="T70" fmla="*/ 274 w 891"/>
                  <a:gd name="T71" fmla="*/ 598 h 1047"/>
                  <a:gd name="T72" fmla="*/ 274 w 891"/>
                  <a:gd name="T73" fmla="*/ 598 h 1047"/>
                  <a:gd name="T74" fmla="*/ 376 w 891"/>
                  <a:gd name="T75" fmla="*/ 739 h 1047"/>
                  <a:gd name="T76" fmla="*/ 274 w 891"/>
                  <a:gd name="T77" fmla="*/ 621 h 1047"/>
                  <a:gd name="T78" fmla="*/ 274 w 891"/>
                  <a:gd name="T79" fmla="*/ 739 h 1047"/>
                  <a:gd name="T80" fmla="*/ 511 w 891"/>
                  <a:gd name="T81" fmla="*/ 598 h 1047"/>
                  <a:gd name="T82" fmla="*/ 617 w 891"/>
                  <a:gd name="T83" fmla="*/ 484 h 1047"/>
                  <a:gd name="T84" fmla="*/ 511 w 891"/>
                  <a:gd name="T85" fmla="*/ 598 h 1047"/>
                  <a:gd name="T86" fmla="*/ 511 w 891"/>
                  <a:gd name="T87" fmla="*/ 598 h 1047"/>
                  <a:gd name="T88" fmla="*/ 617 w 891"/>
                  <a:gd name="T89" fmla="*/ 739 h 1047"/>
                  <a:gd name="T90" fmla="*/ 511 w 891"/>
                  <a:gd name="T91" fmla="*/ 621 h 1047"/>
                  <a:gd name="T92" fmla="*/ 511 w 891"/>
                  <a:gd name="T93" fmla="*/ 739 h 10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91" h="1047">
                    <a:moveTo>
                      <a:pt x="0" y="363"/>
                    </a:moveTo>
                    <a:lnTo>
                      <a:pt x="891" y="363"/>
                    </a:lnTo>
                    <a:lnTo>
                      <a:pt x="891" y="386"/>
                    </a:lnTo>
                    <a:lnTo>
                      <a:pt x="0" y="386"/>
                    </a:lnTo>
                    <a:lnTo>
                      <a:pt x="0" y="363"/>
                    </a:lnTo>
                    <a:lnTo>
                      <a:pt x="0" y="363"/>
                    </a:lnTo>
                    <a:lnTo>
                      <a:pt x="0" y="363"/>
                    </a:lnTo>
                    <a:close/>
                    <a:moveTo>
                      <a:pt x="102" y="879"/>
                    </a:moveTo>
                    <a:lnTo>
                      <a:pt x="376" y="879"/>
                    </a:lnTo>
                    <a:lnTo>
                      <a:pt x="376" y="762"/>
                    </a:lnTo>
                    <a:lnTo>
                      <a:pt x="274" y="762"/>
                    </a:lnTo>
                    <a:lnTo>
                      <a:pt x="274" y="810"/>
                    </a:lnTo>
                    <a:lnTo>
                      <a:pt x="121" y="810"/>
                    </a:lnTo>
                    <a:lnTo>
                      <a:pt x="121" y="436"/>
                    </a:lnTo>
                    <a:lnTo>
                      <a:pt x="274" y="436"/>
                    </a:lnTo>
                    <a:lnTo>
                      <a:pt x="274" y="461"/>
                    </a:lnTo>
                    <a:lnTo>
                      <a:pt x="617" y="461"/>
                    </a:lnTo>
                    <a:lnTo>
                      <a:pt x="617" y="436"/>
                    </a:lnTo>
                    <a:lnTo>
                      <a:pt x="767" y="436"/>
                    </a:lnTo>
                    <a:lnTo>
                      <a:pt x="767" y="810"/>
                    </a:lnTo>
                    <a:lnTo>
                      <a:pt x="617" y="810"/>
                    </a:lnTo>
                    <a:lnTo>
                      <a:pt x="617" y="762"/>
                    </a:lnTo>
                    <a:lnTo>
                      <a:pt x="511" y="762"/>
                    </a:lnTo>
                    <a:lnTo>
                      <a:pt x="511" y="879"/>
                    </a:lnTo>
                    <a:lnTo>
                      <a:pt x="806" y="879"/>
                    </a:lnTo>
                    <a:lnTo>
                      <a:pt x="806" y="906"/>
                    </a:lnTo>
                    <a:lnTo>
                      <a:pt x="511" y="906"/>
                    </a:lnTo>
                    <a:lnTo>
                      <a:pt x="511" y="1024"/>
                    </a:lnTo>
                    <a:lnTo>
                      <a:pt x="864" y="1024"/>
                    </a:lnTo>
                    <a:lnTo>
                      <a:pt x="864" y="1047"/>
                    </a:lnTo>
                    <a:lnTo>
                      <a:pt x="23" y="1047"/>
                    </a:lnTo>
                    <a:lnTo>
                      <a:pt x="23" y="1024"/>
                    </a:lnTo>
                    <a:lnTo>
                      <a:pt x="376" y="1024"/>
                    </a:lnTo>
                    <a:lnTo>
                      <a:pt x="376" y="906"/>
                    </a:lnTo>
                    <a:lnTo>
                      <a:pt x="102" y="906"/>
                    </a:lnTo>
                    <a:lnTo>
                      <a:pt x="102" y="879"/>
                    </a:lnTo>
                    <a:lnTo>
                      <a:pt x="102" y="879"/>
                    </a:lnTo>
                    <a:lnTo>
                      <a:pt x="102" y="879"/>
                    </a:lnTo>
                    <a:close/>
                    <a:moveTo>
                      <a:pt x="758" y="0"/>
                    </a:moveTo>
                    <a:lnTo>
                      <a:pt x="758" y="326"/>
                    </a:lnTo>
                    <a:lnTo>
                      <a:pt x="621" y="326"/>
                    </a:lnTo>
                    <a:lnTo>
                      <a:pt x="621" y="287"/>
                    </a:lnTo>
                    <a:lnTo>
                      <a:pt x="266" y="287"/>
                    </a:lnTo>
                    <a:lnTo>
                      <a:pt x="266" y="326"/>
                    </a:lnTo>
                    <a:lnTo>
                      <a:pt x="129" y="326"/>
                    </a:lnTo>
                    <a:lnTo>
                      <a:pt x="129" y="0"/>
                    </a:lnTo>
                    <a:lnTo>
                      <a:pt x="266" y="0"/>
                    </a:lnTo>
                    <a:lnTo>
                      <a:pt x="266" y="23"/>
                    </a:lnTo>
                    <a:lnTo>
                      <a:pt x="621" y="23"/>
                    </a:lnTo>
                    <a:lnTo>
                      <a:pt x="621" y="0"/>
                    </a:lnTo>
                    <a:lnTo>
                      <a:pt x="758" y="0"/>
                    </a:lnTo>
                    <a:lnTo>
                      <a:pt x="758" y="0"/>
                    </a:lnTo>
                    <a:lnTo>
                      <a:pt x="758" y="0"/>
                    </a:lnTo>
                    <a:close/>
                    <a:moveTo>
                      <a:pt x="266" y="147"/>
                    </a:moveTo>
                    <a:lnTo>
                      <a:pt x="621" y="147"/>
                    </a:lnTo>
                    <a:lnTo>
                      <a:pt x="621" y="46"/>
                    </a:lnTo>
                    <a:lnTo>
                      <a:pt x="266" y="46"/>
                    </a:lnTo>
                    <a:lnTo>
                      <a:pt x="266" y="147"/>
                    </a:lnTo>
                    <a:lnTo>
                      <a:pt x="266" y="147"/>
                    </a:lnTo>
                    <a:lnTo>
                      <a:pt x="266" y="147"/>
                    </a:lnTo>
                    <a:close/>
                    <a:moveTo>
                      <a:pt x="266" y="264"/>
                    </a:moveTo>
                    <a:lnTo>
                      <a:pt x="621" y="264"/>
                    </a:lnTo>
                    <a:lnTo>
                      <a:pt x="621" y="170"/>
                    </a:lnTo>
                    <a:lnTo>
                      <a:pt x="266" y="170"/>
                    </a:lnTo>
                    <a:lnTo>
                      <a:pt x="266" y="264"/>
                    </a:lnTo>
                    <a:lnTo>
                      <a:pt x="266" y="264"/>
                    </a:lnTo>
                    <a:lnTo>
                      <a:pt x="266" y="264"/>
                    </a:lnTo>
                    <a:close/>
                    <a:moveTo>
                      <a:pt x="274" y="598"/>
                    </a:moveTo>
                    <a:lnTo>
                      <a:pt x="376" y="598"/>
                    </a:lnTo>
                    <a:lnTo>
                      <a:pt x="376" y="484"/>
                    </a:lnTo>
                    <a:lnTo>
                      <a:pt x="274" y="484"/>
                    </a:lnTo>
                    <a:lnTo>
                      <a:pt x="274" y="598"/>
                    </a:lnTo>
                    <a:lnTo>
                      <a:pt x="274" y="598"/>
                    </a:lnTo>
                    <a:lnTo>
                      <a:pt x="274" y="598"/>
                    </a:lnTo>
                    <a:close/>
                    <a:moveTo>
                      <a:pt x="274" y="739"/>
                    </a:moveTo>
                    <a:lnTo>
                      <a:pt x="376" y="739"/>
                    </a:lnTo>
                    <a:lnTo>
                      <a:pt x="376" y="621"/>
                    </a:lnTo>
                    <a:lnTo>
                      <a:pt x="274" y="621"/>
                    </a:lnTo>
                    <a:lnTo>
                      <a:pt x="274" y="739"/>
                    </a:lnTo>
                    <a:lnTo>
                      <a:pt x="274" y="739"/>
                    </a:lnTo>
                    <a:lnTo>
                      <a:pt x="274" y="739"/>
                    </a:lnTo>
                    <a:close/>
                    <a:moveTo>
                      <a:pt x="511" y="598"/>
                    </a:moveTo>
                    <a:lnTo>
                      <a:pt x="617" y="598"/>
                    </a:lnTo>
                    <a:lnTo>
                      <a:pt x="617" y="484"/>
                    </a:lnTo>
                    <a:lnTo>
                      <a:pt x="511" y="484"/>
                    </a:lnTo>
                    <a:lnTo>
                      <a:pt x="511" y="598"/>
                    </a:lnTo>
                    <a:lnTo>
                      <a:pt x="511" y="598"/>
                    </a:lnTo>
                    <a:lnTo>
                      <a:pt x="511" y="598"/>
                    </a:lnTo>
                    <a:close/>
                    <a:moveTo>
                      <a:pt x="511" y="739"/>
                    </a:moveTo>
                    <a:lnTo>
                      <a:pt x="617" y="739"/>
                    </a:lnTo>
                    <a:lnTo>
                      <a:pt x="617" y="621"/>
                    </a:lnTo>
                    <a:lnTo>
                      <a:pt x="511" y="621"/>
                    </a:lnTo>
                    <a:lnTo>
                      <a:pt x="511" y="739"/>
                    </a:lnTo>
                    <a:lnTo>
                      <a:pt x="511" y="739"/>
                    </a:lnTo>
                    <a:lnTo>
                      <a:pt x="511" y="73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53768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"/>
    </mc:Choice>
    <mc:Fallback xmlns="">
      <p:transition advClick="0" advTm="5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9155B3C9-B54F-487A-8824-434B4680BFC8}"/>
              </a:ext>
            </a:extLst>
          </p:cNvPr>
          <p:cNvGrpSpPr/>
          <p:nvPr userDrawn="1"/>
        </p:nvGrpSpPr>
        <p:grpSpPr>
          <a:xfrm>
            <a:off x="610644" y="680709"/>
            <a:ext cx="10970713" cy="5496583"/>
            <a:chOff x="624108" y="624581"/>
            <a:chExt cx="10970713" cy="5496583"/>
          </a:xfrm>
          <a:solidFill>
            <a:schemeClr val="tx1"/>
          </a:solidFill>
        </p:grpSpPr>
        <p:sp>
          <p:nvSpPr>
            <p:cNvPr id="6" name="文本框 6">
              <a:extLst>
                <a:ext uri="{FF2B5EF4-FFF2-40B4-BE49-F238E27FC236}">
                  <a16:creationId xmlns:a16="http://schemas.microsoft.com/office/drawing/2014/main" xmlns="" id="{C665C137-ED9E-4EF9-8979-CE6366AD6511}"/>
                </a:ext>
              </a:extLst>
            </p:cNvPr>
            <p:cNvSpPr txBox="1"/>
            <p:nvPr userDrawn="1"/>
          </p:nvSpPr>
          <p:spPr>
            <a:xfrm>
              <a:off x="624108" y="1605424"/>
              <a:ext cx="276999" cy="3647152"/>
            </a:xfrm>
            <a:prstGeom prst="rect">
              <a:avLst/>
            </a:prstGeom>
            <a:noFill/>
          </p:spPr>
          <p:txBody>
            <a:bodyPr vert="eaVert" wrap="square" rtlCol="0" anchor="ctr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/>
              <a:r>
                <a:rPr lang="zh-CN" altLang="en-US" sz="600" dirty="0">
                  <a:solidFill>
                    <a:sysClr val="windowText" lastClr="000000"/>
                  </a:solidFill>
                </a:rPr>
                <a:t>让</a:t>
              </a:r>
              <a:r>
                <a:rPr lang="en-US" altLang="zh-CN" sz="600" dirty="0">
                  <a:solidFill>
                    <a:sysClr val="windowText" lastClr="000000"/>
                  </a:solidFill>
                </a:rPr>
                <a:t>PPT</a:t>
              </a:r>
              <a:r>
                <a:rPr lang="zh-CN" altLang="en-US" sz="600" dirty="0">
                  <a:solidFill>
                    <a:sysClr val="windowText" lastClr="000000"/>
                  </a:solidFill>
                </a:rPr>
                <a:t>设计简单起来</a:t>
              </a:r>
            </a:p>
          </p:txBody>
        </p:sp>
        <p:sp>
          <p:nvSpPr>
            <p:cNvPr id="7" name="文本框 7">
              <a:extLst>
                <a:ext uri="{FF2B5EF4-FFF2-40B4-BE49-F238E27FC236}">
                  <a16:creationId xmlns:a16="http://schemas.microsoft.com/office/drawing/2014/main" xmlns="" id="{E284C230-3423-4E55-A711-06111A7EB3F0}"/>
                </a:ext>
              </a:extLst>
            </p:cNvPr>
            <p:cNvSpPr txBox="1"/>
            <p:nvPr userDrawn="1"/>
          </p:nvSpPr>
          <p:spPr>
            <a:xfrm>
              <a:off x="11248572" y="1859339"/>
              <a:ext cx="346249" cy="313932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/>
              <a:r>
                <a:rPr lang="en-US" altLang="zh-CN" sz="600" dirty="0">
                  <a:solidFill>
                    <a:sysClr val="windowText" lastClr="000000"/>
                  </a:solidFill>
                </a:rPr>
                <a:t>S</a:t>
              </a:r>
            </a:p>
            <a:p>
              <a:pPr algn="dist"/>
              <a:endParaRPr lang="en-US" altLang="zh-CN" sz="600" dirty="0">
                <a:solidFill>
                  <a:sysClr val="windowText" lastClr="000000"/>
                </a:solidFill>
              </a:endParaRPr>
            </a:p>
            <a:p>
              <a:pPr algn="dist"/>
              <a:r>
                <a:rPr lang="en-US" altLang="zh-CN" sz="600" dirty="0">
                  <a:solidFill>
                    <a:sysClr val="windowText" lastClr="000000"/>
                  </a:solidFill>
                </a:rPr>
                <a:t>M</a:t>
              </a:r>
            </a:p>
            <a:p>
              <a:pPr algn="dist"/>
              <a:endParaRPr lang="en-US" altLang="zh-CN" sz="600" dirty="0">
                <a:solidFill>
                  <a:sysClr val="windowText" lastClr="000000"/>
                </a:solidFill>
              </a:endParaRPr>
            </a:p>
            <a:p>
              <a:pPr algn="dist"/>
              <a:r>
                <a:rPr lang="en-US" altLang="zh-CN" sz="600" dirty="0">
                  <a:solidFill>
                    <a:sysClr val="windowText" lastClr="000000"/>
                  </a:solidFill>
                </a:rPr>
                <a:t>O</a:t>
              </a:r>
            </a:p>
            <a:p>
              <a:pPr algn="dist"/>
              <a:endParaRPr lang="en-US" altLang="zh-CN" sz="600" dirty="0">
                <a:solidFill>
                  <a:sysClr val="windowText" lastClr="000000"/>
                </a:solidFill>
              </a:endParaRPr>
            </a:p>
            <a:p>
              <a:pPr algn="dist"/>
              <a:r>
                <a:rPr lang="en-US" altLang="zh-CN" sz="600" dirty="0">
                  <a:solidFill>
                    <a:sysClr val="windowText" lastClr="000000"/>
                  </a:solidFill>
                </a:rPr>
                <a:t>O</a:t>
              </a:r>
            </a:p>
            <a:p>
              <a:pPr algn="dist"/>
              <a:endParaRPr lang="en-US" altLang="zh-CN" sz="600" dirty="0">
                <a:solidFill>
                  <a:sysClr val="windowText" lastClr="000000"/>
                </a:solidFill>
              </a:endParaRPr>
            </a:p>
            <a:p>
              <a:pPr algn="dist"/>
              <a:r>
                <a:rPr lang="en-US" altLang="zh-CN" sz="600" dirty="0">
                  <a:solidFill>
                    <a:sysClr val="windowText" lastClr="000000"/>
                  </a:solidFill>
                </a:rPr>
                <a:t>T</a:t>
              </a:r>
            </a:p>
            <a:p>
              <a:pPr algn="dist"/>
              <a:endParaRPr lang="en-US" altLang="zh-CN" sz="600" dirty="0">
                <a:solidFill>
                  <a:sysClr val="windowText" lastClr="000000"/>
                </a:solidFill>
              </a:endParaRPr>
            </a:p>
            <a:p>
              <a:pPr algn="dist"/>
              <a:r>
                <a:rPr lang="en-US" altLang="zh-CN" sz="600" dirty="0">
                  <a:solidFill>
                    <a:sysClr val="windowText" lastClr="000000"/>
                  </a:solidFill>
                </a:rPr>
                <a:t>H</a:t>
              </a:r>
            </a:p>
            <a:p>
              <a:pPr algn="dist"/>
              <a:endParaRPr lang="en-US" altLang="zh-CN" sz="600" dirty="0">
                <a:solidFill>
                  <a:sysClr val="windowText" lastClr="000000"/>
                </a:solidFill>
              </a:endParaRPr>
            </a:p>
            <a:p>
              <a:pPr algn="dist"/>
              <a:r>
                <a:rPr lang="en-US" altLang="zh-CN" sz="600" dirty="0">
                  <a:solidFill>
                    <a:sysClr val="windowText" lastClr="000000"/>
                  </a:solidFill>
                </a:rPr>
                <a:t> </a:t>
              </a:r>
            </a:p>
            <a:p>
              <a:pPr algn="dist"/>
              <a:endParaRPr lang="en-US" altLang="zh-CN" sz="600" dirty="0">
                <a:solidFill>
                  <a:sysClr val="windowText" lastClr="000000"/>
                </a:solidFill>
              </a:endParaRPr>
            </a:p>
            <a:p>
              <a:pPr algn="dist"/>
              <a:r>
                <a:rPr lang="en-US" altLang="zh-CN" sz="600" dirty="0">
                  <a:solidFill>
                    <a:sysClr val="windowText" lastClr="000000"/>
                  </a:solidFill>
                </a:rPr>
                <a:t>T</a:t>
              </a:r>
            </a:p>
            <a:p>
              <a:pPr algn="dist"/>
              <a:endParaRPr lang="en-US" altLang="zh-CN" sz="600" dirty="0">
                <a:solidFill>
                  <a:sysClr val="windowText" lastClr="000000"/>
                </a:solidFill>
              </a:endParaRPr>
            </a:p>
            <a:p>
              <a:pPr algn="dist"/>
              <a:r>
                <a:rPr lang="en-US" altLang="zh-CN" sz="600" dirty="0">
                  <a:solidFill>
                    <a:sysClr val="windowText" lastClr="000000"/>
                  </a:solidFill>
                </a:rPr>
                <a:t>R</a:t>
              </a:r>
            </a:p>
            <a:p>
              <a:pPr algn="dist"/>
              <a:endParaRPr lang="en-US" altLang="zh-CN" sz="600" dirty="0">
                <a:solidFill>
                  <a:sysClr val="windowText" lastClr="000000"/>
                </a:solidFill>
              </a:endParaRPr>
            </a:p>
            <a:p>
              <a:pPr algn="dist"/>
              <a:r>
                <a:rPr lang="en-US" altLang="zh-CN" sz="600" dirty="0">
                  <a:solidFill>
                    <a:sysClr val="windowText" lastClr="000000"/>
                  </a:solidFill>
                </a:rPr>
                <a:t>A</a:t>
              </a:r>
            </a:p>
            <a:p>
              <a:pPr algn="dist"/>
              <a:endParaRPr lang="en-US" altLang="zh-CN" sz="600" dirty="0">
                <a:solidFill>
                  <a:sysClr val="windowText" lastClr="000000"/>
                </a:solidFill>
              </a:endParaRPr>
            </a:p>
            <a:p>
              <a:pPr algn="dist"/>
              <a:r>
                <a:rPr lang="en-US" altLang="zh-CN" sz="600" dirty="0">
                  <a:solidFill>
                    <a:sysClr val="windowText" lastClr="000000"/>
                  </a:solidFill>
                </a:rPr>
                <a:t>N</a:t>
              </a:r>
            </a:p>
            <a:p>
              <a:pPr algn="dist"/>
              <a:endParaRPr lang="en-US" altLang="zh-CN" sz="600" dirty="0">
                <a:solidFill>
                  <a:sysClr val="windowText" lastClr="000000"/>
                </a:solidFill>
              </a:endParaRPr>
            </a:p>
            <a:p>
              <a:pPr algn="dist"/>
              <a:r>
                <a:rPr lang="en-US" altLang="zh-CN" sz="600" dirty="0">
                  <a:solidFill>
                    <a:sysClr val="windowText" lastClr="000000"/>
                  </a:solidFill>
                </a:rPr>
                <a:t>S</a:t>
              </a:r>
            </a:p>
            <a:p>
              <a:pPr algn="dist"/>
              <a:endParaRPr lang="en-US" altLang="zh-CN" sz="600" dirty="0">
                <a:solidFill>
                  <a:sysClr val="windowText" lastClr="000000"/>
                </a:solidFill>
              </a:endParaRPr>
            </a:p>
            <a:p>
              <a:pPr algn="dist"/>
              <a:r>
                <a:rPr lang="en-US" altLang="zh-CN" sz="600" dirty="0">
                  <a:solidFill>
                    <a:sysClr val="windowText" lastClr="000000"/>
                  </a:solidFill>
                </a:rPr>
                <a:t>I</a:t>
              </a:r>
            </a:p>
            <a:p>
              <a:pPr algn="dist"/>
              <a:endParaRPr lang="en-US" altLang="zh-CN" sz="600" dirty="0">
                <a:solidFill>
                  <a:sysClr val="windowText" lastClr="000000"/>
                </a:solidFill>
              </a:endParaRPr>
            </a:p>
            <a:p>
              <a:pPr algn="dist"/>
              <a:r>
                <a:rPr lang="en-US" altLang="zh-CN" sz="600" dirty="0">
                  <a:solidFill>
                    <a:sysClr val="windowText" lastClr="000000"/>
                  </a:solidFill>
                </a:rPr>
                <a:t>T</a:t>
              </a:r>
            </a:p>
            <a:p>
              <a:pPr algn="dist"/>
              <a:endParaRPr lang="en-US" altLang="zh-CN" sz="600" dirty="0">
                <a:solidFill>
                  <a:sysClr val="windowText" lastClr="000000"/>
                </a:solidFill>
              </a:endParaRPr>
            </a:p>
            <a:p>
              <a:pPr algn="dist"/>
              <a:r>
                <a:rPr lang="en-US" altLang="zh-CN" sz="600" dirty="0">
                  <a:solidFill>
                    <a:sysClr val="windowText" lastClr="000000"/>
                  </a:solidFill>
                </a:rPr>
                <a:t>I</a:t>
              </a:r>
            </a:p>
            <a:p>
              <a:pPr algn="dist"/>
              <a:endParaRPr lang="en-US" altLang="zh-CN" sz="600" dirty="0">
                <a:solidFill>
                  <a:sysClr val="windowText" lastClr="000000"/>
                </a:solidFill>
              </a:endParaRPr>
            </a:p>
            <a:p>
              <a:pPr algn="dist"/>
              <a:r>
                <a:rPr lang="en-US" altLang="zh-CN" sz="600" dirty="0">
                  <a:solidFill>
                    <a:sysClr val="windowText" lastClr="000000"/>
                  </a:solidFill>
                </a:rPr>
                <a:t>O</a:t>
              </a:r>
            </a:p>
            <a:p>
              <a:pPr algn="dist"/>
              <a:endParaRPr lang="en-US" altLang="zh-CN" sz="600" dirty="0">
                <a:solidFill>
                  <a:sysClr val="windowText" lastClr="000000"/>
                </a:solidFill>
              </a:endParaRPr>
            </a:p>
            <a:p>
              <a:pPr algn="dist"/>
              <a:r>
                <a:rPr lang="en-US" altLang="zh-CN" sz="600" dirty="0">
                  <a:solidFill>
                    <a:sysClr val="windowText" lastClr="000000"/>
                  </a:solidFill>
                </a:rPr>
                <a:t>N</a:t>
              </a:r>
            </a:p>
          </p:txBody>
        </p:sp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="" id="{4CE8E35C-4BA7-498F-AAE8-8EA04FA08FCF}"/>
                </a:ext>
              </a:extLst>
            </p:cNvPr>
            <p:cNvGrpSpPr/>
            <p:nvPr userDrawn="1"/>
          </p:nvGrpSpPr>
          <p:grpSpPr>
            <a:xfrm>
              <a:off x="624109" y="624581"/>
              <a:ext cx="574080" cy="273671"/>
              <a:chOff x="624109" y="624581"/>
              <a:chExt cx="796928" cy="379905"/>
            </a:xfrm>
            <a:grpFill/>
          </p:grpSpPr>
          <p:grpSp>
            <p:nvGrpSpPr>
              <p:cNvPr id="23" name="组合 22">
                <a:extLst>
                  <a:ext uri="{FF2B5EF4-FFF2-40B4-BE49-F238E27FC236}">
                    <a16:creationId xmlns:a16="http://schemas.microsoft.com/office/drawing/2014/main" xmlns="" id="{70281EB3-8C4A-4B64-A8F2-B6CA2363768C}"/>
                  </a:ext>
                </a:extLst>
              </p:cNvPr>
              <p:cNvGrpSpPr/>
              <p:nvPr userDrawn="1"/>
            </p:nvGrpSpPr>
            <p:grpSpPr>
              <a:xfrm>
                <a:off x="624112" y="624581"/>
                <a:ext cx="796925" cy="212721"/>
                <a:chOff x="4100513" y="-350838"/>
                <a:chExt cx="1219200" cy="325438"/>
              </a:xfrm>
              <a:grpFill/>
            </p:grpSpPr>
            <p:sp>
              <p:nvSpPr>
                <p:cNvPr id="25" name="Freeform 6">
                  <a:extLst>
                    <a:ext uri="{FF2B5EF4-FFF2-40B4-BE49-F238E27FC236}">
                      <a16:creationId xmlns:a16="http://schemas.microsoft.com/office/drawing/2014/main" xmlns="" id="{D11CABBA-7B29-46CD-AA87-0016E779734E}"/>
                    </a:ext>
                  </a:extLst>
                </p:cNvPr>
                <p:cNvSpPr>
                  <a:spLocks noEditPoints="1"/>
                </p:cNvSpPr>
                <p:nvPr userDrawn="1"/>
              </p:nvSpPr>
              <p:spPr bwMode="auto">
                <a:xfrm>
                  <a:off x="4100513" y="-350838"/>
                  <a:ext cx="322263" cy="325438"/>
                </a:xfrm>
                <a:custGeom>
                  <a:avLst/>
                  <a:gdLst>
                    <a:gd name="T0" fmla="*/ 49 w 97"/>
                    <a:gd name="T1" fmla="*/ 0 h 96"/>
                    <a:gd name="T2" fmla="*/ 49 w 97"/>
                    <a:gd name="T3" fmla="*/ 0 h 96"/>
                    <a:gd name="T4" fmla="*/ 0 w 97"/>
                    <a:gd name="T5" fmla="*/ 48 h 96"/>
                    <a:gd name="T6" fmla="*/ 30 w 97"/>
                    <a:gd name="T7" fmla="*/ 92 h 96"/>
                    <a:gd name="T8" fmla="*/ 30 w 97"/>
                    <a:gd name="T9" fmla="*/ 91 h 96"/>
                    <a:gd name="T10" fmla="*/ 37 w 97"/>
                    <a:gd name="T11" fmla="*/ 56 h 96"/>
                    <a:gd name="T12" fmla="*/ 51 w 97"/>
                    <a:gd name="T13" fmla="*/ 47 h 96"/>
                    <a:gd name="T14" fmla="*/ 61 w 97"/>
                    <a:gd name="T15" fmla="*/ 61 h 96"/>
                    <a:gd name="T16" fmla="*/ 54 w 97"/>
                    <a:gd name="T17" fmla="*/ 95 h 96"/>
                    <a:gd name="T18" fmla="*/ 53 w 97"/>
                    <a:gd name="T19" fmla="*/ 96 h 96"/>
                    <a:gd name="T20" fmla="*/ 97 w 97"/>
                    <a:gd name="T21" fmla="*/ 48 h 96"/>
                    <a:gd name="T22" fmla="*/ 49 w 97"/>
                    <a:gd name="T23" fmla="*/ 0 h 96"/>
                    <a:gd name="T24" fmla="*/ 55 w 97"/>
                    <a:gd name="T25" fmla="*/ 41 h 96"/>
                    <a:gd name="T26" fmla="*/ 42 w 97"/>
                    <a:gd name="T27" fmla="*/ 29 h 96"/>
                    <a:gd name="T28" fmla="*/ 55 w 97"/>
                    <a:gd name="T29" fmla="*/ 16 h 96"/>
                    <a:gd name="T30" fmla="*/ 67 w 97"/>
                    <a:gd name="T31" fmla="*/ 29 h 96"/>
                    <a:gd name="T32" fmla="*/ 55 w 97"/>
                    <a:gd name="T33" fmla="*/ 41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97" h="96">
                      <a:moveTo>
                        <a:pt x="49" y="0"/>
                      </a:moveTo>
                      <a:cubicBezTo>
                        <a:pt x="49" y="0"/>
                        <a:pt x="49" y="0"/>
                        <a:pt x="49" y="0"/>
                      </a:cubicBezTo>
                      <a:cubicBezTo>
                        <a:pt x="22" y="0"/>
                        <a:pt x="0" y="22"/>
                        <a:pt x="0" y="48"/>
                      </a:cubicBezTo>
                      <a:cubicBezTo>
                        <a:pt x="0" y="68"/>
                        <a:pt x="13" y="85"/>
                        <a:pt x="30" y="92"/>
                      </a:cubicBezTo>
                      <a:cubicBezTo>
                        <a:pt x="30" y="92"/>
                        <a:pt x="30" y="91"/>
                        <a:pt x="30" y="91"/>
                      </a:cubicBezTo>
                      <a:cubicBezTo>
                        <a:pt x="37" y="56"/>
                        <a:pt x="37" y="56"/>
                        <a:pt x="37" y="56"/>
                      </a:cubicBezTo>
                      <a:cubicBezTo>
                        <a:pt x="38" y="50"/>
                        <a:pt x="45" y="45"/>
                        <a:pt x="51" y="47"/>
                      </a:cubicBezTo>
                      <a:cubicBezTo>
                        <a:pt x="58" y="48"/>
                        <a:pt x="62" y="54"/>
                        <a:pt x="61" y="61"/>
                      </a:cubicBezTo>
                      <a:cubicBezTo>
                        <a:pt x="54" y="95"/>
                        <a:pt x="54" y="95"/>
                        <a:pt x="54" y="95"/>
                      </a:cubicBezTo>
                      <a:cubicBezTo>
                        <a:pt x="54" y="96"/>
                        <a:pt x="53" y="96"/>
                        <a:pt x="53" y="96"/>
                      </a:cubicBezTo>
                      <a:cubicBezTo>
                        <a:pt x="78" y="93"/>
                        <a:pt x="97" y="73"/>
                        <a:pt x="97" y="48"/>
                      </a:cubicBezTo>
                      <a:cubicBezTo>
                        <a:pt x="97" y="22"/>
                        <a:pt x="75" y="0"/>
                        <a:pt x="49" y="0"/>
                      </a:cubicBezTo>
                      <a:close/>
                      <a:moveTo>
                        <a:pt x="55" y="41"/>
                      </a:moveTo>
                      <a:cubicBezTo>
                        <a:pt x="48" y="41"/>
                        <a:pt x="42" y="35"/>
                        <a:pt x="42" y="29"/>
                      </a:cubicBezTo>
                      <a:cubicBezTo>
                        <a:pt x="42" y="22"/>
                        <a:pt x="48" y="16"/>
                        <a:pt x="55" y="16"/>
                      </a:cubicBezTo>
                      <a:cubicBezTo>
                        <a:pt x="62" y="16"/>
                        <a:pt x="67" y="22"/>
                        <a:pt x="67" y="29"/>
                      </a:cubicBezTo>
                      <a:cubicBezTo>
                        <a:pt x="67" y="35"/>
                        <a:pt x="62" y="41"/>
                        <a:pt x="55" y="4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26" name="Freeform 7">
                  <a:extLst>
                    <a:ext uri="{FF2B5EF4-FFF2-40B4-BE49-F238E27FC236}">
                      <a16:creationId xmlns:a16="http://schemas.microsoft.com/office/drawing/2014/main" xmlns="" id="{262E15E3-0526-4E30-9A56-393F7A346B7D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4565651" y="-296863"/>
                  <a:ext cx="173038" cy="227013"/>
                </a:xfrm>
                <a:custGeom>
                  <a:avLst/>
                  <a:gdLst>
                    <a:gd name="T0" fmla="*/ 45 w 52"/>
                    <a:gd name="T1" fmla="*/ 20 h 67"/>
                    <a:gd name="T2" fmla="*/ 41 w 52"/>
                    <a:gd name="T3" fmla="*/ 17 h 67"/>
                    <a:gd name="T4" fmla="*/ 37 w 52"/>
                    <a:gd name="T5" fmla="*/ 11 h 67"/>
                    <a:gd name="T6" fmla="*/ 26 w 52"/>
                    <a:gd name="T7" fmla="*/ 8 h 67"/>
                    <a:gd name="T8" fmla="*/ 15 w 52"/>
                    <a:gd name="T9" fmla="*/ 10 h 67"/>
                    <a:gd name="T10" fmla="*/ 11 w 52"/>
                    <a:gd name="T11" fmla="*/ 18 h 67"/>
                    <a:gd name="T12" fmla="*/ 14 w 52"/>
                    <a:gd name="T13" fmla="*/ 24 h 67"/>
                    <a:gd name="T14" fmla="*/ 26 w 52"/>
                    <a:gd name="T15" fmla="*/ 28 h 67"/>
                    <a:gd name="T16" fmla="*/ 40 w 52"/>
                    <a:gd name="T17" fmla="*/ 32 h 67"/>
                    <a:gd name="T18" fmla="*/ 48 w 52"/>
                    <a:gd name="T19" fmla="*/ 37 h 67"/>
                    <a:gd name="T20" fmla="*/ 52 w 52"/>
                    <a:gd name="T21" fmla="*/ 48 h 67"/>
                    <a:gd name="T22" fmla="*/ 45 w 52"/>
                    <a:gd name="T23" fmla="*/ 62 h 67"/>
                    <a:gd name="T24" fmla="*/ 28 w 52"/>
                    <a:gd name="T25" fmla="*/ 67 h 67"/>
                    <a:gd name="T26" fmla="*/ 8 w 52"/>
                    <a:gd name="T27" fmla="*/ 61 h 67"/>
                    <a:gd name="T28" fmla="*/ 1 w 52"/>
                    <a:gd name="T29" fmla="*/ 50 h 67"/>
                    <a:gd name="T30" fmla="*/ 4 w 52"/>
                    <a:gd name="T31" fmla="*/ 45 h 67"/>
                    <a:gd name="T32" fmla="*/ 5 w 52"/>
                    <a:gd name="T33" fmla="*/ 45 h 67"/>
                    <a:gd name="T34" fmla="*/ 9 w 52"/>
                    <a:gd name="T35" fmla="*/ 48 h 67"/>
                    <a:gd name="T36" fmla="*/ 14 w 52"/>
                    <a:gd name="T37" fmla="*/ 56 h 67"/>
                    <a:gd name="T38" fmla="*/ 28 w 52"/>
                    <a:gd name="T39" fmla="*/ 60 h 67"/>
                    <a:gd name="T40" fmla="*/ 39 w 52"/>
                    <a:gd name="T41" fmla="*/ 57 h 67"/>
                    <a:gd name="T42" fmla="*/ 44 w 52"/>
                    <a:gd name="T43" fmla="*/ 49 h 67"/>
                    <a:gd name="T44" fmla="*/ 39 w 52"/>
                    <a:gd name="T45" fmla="*/ 41 h 67"/>
                    <a:gd name="T46" fmla="*/ 23 w 52"/>
                    <a:gd name="T47" fmla="*/ 36 h 67"/>
                    <a:gd name="T48" fmla="*/ 8 w 52"/>
                    <a:gd name="T49" fmla="*/ 29 h 67"/>
                    <a:gd name="T50" fmla="*/ 3 w 52"/>
                    <a:gd name="T51" fmla="*/ 18 h 67"/>
                    <a:gd name="T52" fmla="*/ 9 w 52"/>
                    <a:gd name="T53" fmla="*/ 5 h 67"/>
                    <a:gd name="T54" fmla="*/ 26 w 52"/>
                    <a:gd name="T55" fmla="*/ 0 h 67"/>
                    <a:gd name="T56" fmla="*/ 43 w 52"/>
                    <a:gd name="T57" fmla="*/ 5 h 67"/>
                    <a:gd name="T58" fmla="*/ 49 w 52"/>
                    <a:gd name="T59" fmla="*/ 15 h 67"/>
                    <a:gd name="T60" fmla="*/ 46 w 52"/>
                    <a:gd name="T61" fmla="*/ 20 h 67"/>
                    <a:gd name="T62" fmla="*/ 45 w 52"/>
                    <a:gd name="T63" fmla="*/ 2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52" h="67">
                      <a:moveTo>
                        <a:pt x="45" y="20"/>
                      </a:moveTo>
                      <a:cubicBezTo>
                        <a:pt x="43" y="20"/>
                        <a:pt x="42" y="19"/>
                        <a:pt x="41" y="17"/>
                      </a:cubicBezTo>
                      <a:cubicBezTo>
                        <a:pt x="40" y="15"/>
                        <a:pt x="39" y="13"/>
                        <a:pt x="37" y="11"/>
                      </a:cubicBezTo>
                      <a:cubicBezTo>
                        <a:pt x="35" y="9"/>
                        <a:pt x="31" y="8"/>
                        <a:pt x="26" y="8"/>
                      </a:cubicBezTo>
                      <a:cubicBezTo>
                        <a:pt x="22" y="8"/>
                        <a:pt x="18" y="9"/>
                        <a:pt x="15" y="10"/>
                      </a:cubicBezTo>
                      <a:cubicBezTo>
                        <a:pt x="12" y="12"/>
                        <a:pt x="11" y="15"/>
                        <a:pt x="11" y="18"/>
                      </a:cubicBezTo>
                      <a:cubicBezTo>
                        <a:pt x="11" y="20"/>
                        <a:pt x="12" y="23"/>
                        <a:pt x="14" y="24"/>
                      </a:cubicBezTo>
                      <a:cubicBezTo>
                        <a:pt x="16" y="25"/>
                        <a:pt x="20" y="27"/>
                        <a:pt x="26" y="28"/>
                      </a:cubicBezTo>
                      <a:cubicBezTo>
                        <a:pt x="32" y="29"/>
                        <a:pt x="36" y="30"/>
                        <a:pt x="40" y="32"/>
                      </a:cubicBezTo>
                      <a:cubicBezTo>
                        <a:pt x="43" y="33"/>
                        <a:pt x="46" y="35"/>
                        <a:pt x="48" y="37"/>
                      </a:cubicBezTo>
                      <a:cubicBezTo>
                        <a:pt x="51" y="40"/>
                        <a:pt x="52" y="43"/>
                        <a:pt x="52" y="48"/>
                      </a:cubicBezTo>
                      <a:cubicBezTo>
                        <a:pt x="52" y="53"/>
                        <a:pt x="50" y="58"/>
                        <a:pt x="45" y="62"/>
                      </a:cubicBezTo>
                      <a:cubicBezTo>
                        <a:pt x="41" y="65"/>
                        <a:pt x="35" y="67"/>
                        <a:pt x="28" y="67"/>
                      </a:cubicBezTo>
                      <a:cubicBezTo>
                        <a:pt x="19" y="67"/>
                        <a:pt x="12" y="65"/>
                        <a:pt x="8" y="61"/>
                      </a:cubicBezTo>
                      <a:cubicBezTo>
                        <a:pt x="4" y="58"/>
                        <a:pt x="2" y="54"/>
                        <a:pt x="1" y="50"/>
                      </a:cubicBezTo>
                      <a:cubicBezTo>
                        <a:pt x="0" y="47"/>
                        <a:pt x="2" y="45"/>
                        <a:pt x="4" y="45"/>
                      </a:cubicBezTo>
                      <a:cubicBezTo>
                        <a:pt x="5" y="45"/>
                        <a:pt x="5" y="45"/>
                        <a:pt x="5" y="45"/>
                      </a:cubicBezTo>
                      <a:cubicBezTo>
                        <a:pt x="7" y="45"/>
                        <a:pt x="9" y="46"/>
                        <a:pt x="9" y="48"/>
                      </a:cubicBezTo>
                      <a:cubicBezTo>
                        <a:pt x="10" y="52"/>
                        <a:pt x="12" y="54"/>
                        <a:pt x="14" y="56"/>
                      </a:cubicBezTo>
                      <a:cubicBezTo>
                        <a:pt x="18" y="58"/>
                        <a:pt x="22" y="60"/>
                        <a:pt x="28" y="60"/>
                      </a:cubicBezTo>
                      <a:cubicBezTo>
                        <a:pt x="32" y="60"/>
                        <a:pt x="36" y="59"/>
                        <a:pt x="39" y="57"/>
                      </a:cubicBezTo>
                      <a:cubicBezTo>
                        <a:pt x="42" y="55"/>
                        <a:pt x="44" y="52"/>
                        <a:pt x="44" y="49"/>
                      </a:cubicBezTo>
                      <a:cubicBezTo>
                        <a:pt x="44" y="45"/>
                        <a:pt x="42" y="42"/>
                        <a:pt x="39" y="41"/>
                      </a:cubicBezTo>
                      <a:cubicBezTo>
                        <a:pt x="36" y="39"/>
                        <a:pt x="31" y="38"/>
                        <a:pt x="23" y="36"/>
                      </a:cubicBezTo>
                      <a:cubicBezTo>
                        <a:pt x="16" y="34"/>
                        <a:pt x="11" y="32"/>
                        <a:pt x="8" y="29"/>
                      </a:cubicBezTo>
                      <a:cubicBezTo>
                        <a:pt x="5" y="27"/>
                        <a:pt x="3" y="23"/>
                        <a:pt x="3" y="18"/>
                      </a:cubicBezTo>
                      <a:cubicBezTo>
                        <a:pt x="3" y="13"/>
                        <a:pt x="5" y="9"/>
                        <a:pt x="9" y="5"/>
                      </a:cubicBezTo>
                      <a:cubicBezTo>
                        <a:pt x="13" y="2"/>
                        <a:pt x="19" y="0"/>
                        <a:pt x="26" y="0"/>
                      </a:cubicBezTo>
                      <a:cubicBezTo>
                        <a:pt x="33" y="0"/>
                        <a:pt x="39" y="2"/>
                        <a:pt x="43" y="5"/>
                      </a:cubicBezTo>
                      <a:cubicBezTo>
                        <a:pt x="46" y="8"/>
                        <a:pt x="48" y="11"/>
                        <a:pt x="49" y="15"/>
                      </a:cubicBezTo>
                      <a:cubicBezTo>
                        <a:pt x="50" y="18"/>
                        <a:pt x="48" y="20"/>
                        <a:pt x="46" y="20"/>
                      </a:cubicBezTo>
                      <a:lnTo>
                        <a:pt x="45" y="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27" name="Freeform 8">
                  <a:extLst>
                    <a:ext uri="{FF2B5EF4-FFF2-40B4-BE49-F238E27FC236}">
                      <a16:creationId xmlns:a16="http://schemas.microsoft.com/office/drawing/2014/main" xmlns="" id="{FB6D0B09-C054-4183-9F25-015FAD5F352C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4775201" y="-293688"/>
                  <a:ext cx="25400" cy="220663"/>
                </a:xfrm>
                <a:custGeom>
                  <a:avLst/>
                  <a:gdLst>
                    <a:gd name="T0" fmla="*/ 4 w 8"/>
                    <a:gd name="T1" fmla="*/ 65 h 65"/>
                    <a:gd name="T2" fmla="*/ 4 w 8"/>
                    <a:gd name="T3" fmla="*/ 65 h 65"/>
                    <a:gd name="T4" fmla="*/ 0 w 8"/>
                    <a:gd name="T5" fmla="*/ 61 h 65"/>
                    <a:gd name="T6" fmla="*/ 0 w 8"/>
                    <a:gd name="T7" fmla="*/ 4 h 65"/>
                    <a:gd name="T8" fmla="*/ 4 w 8"/>
                    <a:gd name="T9" fmla="*/ 0 h 65"/>
                    <a:gd name="T10" fmla="*/ 4 w 8"/>
                    <a:gd name="T11" fmla="*/ 0 h 65"/>
                    <a:gd name="T12" fmla="*/ 8 w 8"/>
                    <a:gd name="T13" fmla="*/ 4 h 65"/>
                    <a:gd name="T14" fmla="*/ 8 w 8"/>
                    <a:gd name="T15" fmla="*/ 61 h 65"/>
                    <a:gd name="T16" fmla="*/ 4 w 8"/>
                    <a:gd name="T17" fmla="*/ 65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65">
                      <a:moveTo>
                        <a:pt x="4" y="65"/>
                      </a:moveTo>
                      <a:cubicBezTo>
                        <a:pt x="4" y="65"/>
                        <a:pt x="4" y="65"/>
                        <a:pt x="4" y="65"/>
                      </a:cubicBezTo>
                      <a:cubicBezTo>
                        <a:pt x="1" y="65"/>
                        <a:pt x="0" y="63"/>
                        <a:pt x="0" y="61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2"/>
                        <a:pt x="1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6" y="0"/>
                        <a:pt x="8" y="2"/>
                        <a:pt x="8" y="4"/>
                      </a:cubicBezTo>
                      <a:cubicBezTo>
                        <a:pt x="8" y="61"/>
                        <a:pt x="8" y="61"/>
                        <a:pt x="8" y="61"/>
                      </a:cubicBezTo>
                      <a:cubicBezTo>
                        <a:pt x="8" y="63"/>
                        <a:pt x="6" y="65"/>
                        <a:pt x="4" y="6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28" name="Freeform 9">
                  <a:extLst>
                    <a:ext uri="{FF2B5EF4-FFF2-40B4-BE49-F238E27FC236}">
                      <a16:creationId xmlns:a16="http://schemas.microsoft.com/office/drawing/2014/main" xmlns="" id="{9AFD5174-547F-4F86-9B3C-52959ED6FB8F}"/>
                    </a:ext>
                  </a:extLst>
                </p:cNvPr>
                <p:cNvSpPr>
                  <a:spLocks noEditPoints="1"/>
                </p:cNvSpPr>
                <p:nvPr userDrawn="1"/>
              </p:nvSpPr>
              <p:spPr bwMode="auto">
                <a:xfrm>
                  <a:off x="4841876" y="-293688"/>
                  <a:ext cx="25400" cy="220663"/>
                </a:xfrm>
                <a:custGeom>
                  <a:avLst/>
                  <a:gdLst>
                    <a:gd name="T0" fmla="*/ 4 w 8"/>
                    <a:gd name="T1" fmla="*/ 9 h 65"/>
                    <a:gd name="T2" fmla="*/ 4 w 8"/>
                    <a:gd name="T3" fmla="*/ 9 h 65"/>
                    <a:gd name="T4" fmla="*/ 0 w 8"/>
                    <a:gd name="T5" fmla="*/ 5 h 65"/>
                    <a:gd name="T6" fmla="*/ 0 w 8"/>
                    <a:gd name="T7" fmla="*/ 4 h 65"/>
                    <a:gd name="T8" fmla="*/ 4 w 8"/>
                    <a:gd name="T9" fmla="*/ 0 h 65"/>
                    <a:gd name="T10" fmla="*/ 4 w 8"/>
                    <a:gd name="T11" fmla="*/ 0 h 65"/>
                    <a:gd name="T12" fmla="*/ 8 w 8"/>
                    <a:gd name="T13" fmla="*/ 4 h 65"/>
                    <a:gd name="T14" fmla="*/ 8 w 8"/>
                    <a:gd name="T15" fmla="*/ 5 h 65"/>
                    <a:gd name="T16" fmla="*/ 4 w 8"/>
                    <a:gd name="T17" fmla="*/ 9 h 65"/>
                    <a:gd name="T18" fmla="*/ 4 w 8"/>
                    <a:gd name="T19" fmla="*/ 65 h 65"/>
                    <a:gd name="T20" fmla="*/ 4 w 8"/>
                    <a:gd name="T21" fmla="*/ 65 h 65"/>
                    <a:gd name="T22" fmla="*/ 0 w 8"/>
                    <a:gd name="T23" fmla="*/ 61 h 65"/>
                    <a:gd name="T24" fmla="*/ 0 w 8"/>
                    <a:gd name="T25" fmla="*/ 22 h 65"/>
                    <a:gd name="T26" fmla="*/ 4 w 8"/>
                    <a:gd name="T27" fmla="*/ 18 h 65"/>
                    <a:gd name="T28" fmla="*/ 4 w 8"/>
                    <a:gd name="T29" fmla="*/ 18 h 65"/>
                    <a:gd name="T30" fmla="*/ 8 w 8"/>
                    <a:gd name="T31" fmla="*/ 22 h 65"/>
                    <a:gd name="T32" fmla="*/ 8 w 8"/>
                    <a:gd name="T33" fmla="*/ 61 h 65"/>
                    <a:gd name="T34" fmla="*/ 4 w 8"/>
                    <a:gd name="T35" fmla="*/ 65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8" h="65">
                      <a:moveTo>
                        <a:pt x="4" y="9"/>
                      </a:move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1" y="9"/>
                        <a:pt x="0" y="8"/>
                        <a:pt x="0" y="5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2"/>
                        <a:pt x="1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6" y="0"/>
                        <a:pt x="8" y="2"/>
                        <a:pt x="8" y="4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8"/>
                        <a:pt x="6" y="9"/>
                        <a:pt x="4" y="9"/>
                      </a:cubicBezTo>
                      <a:close/>
                      <a:moveTo>
                        <a:pt x="4" y="65"/>
                      </a:moveTo>
                      <a:cubicBezTo>
                        <a:pt x="4" y="65"/>
                        <a:pt x="4" y="65"/>
                        <a:pt x="4" y="65"/>
                      </a:cubicBezTo>
                      <a:cubicBezTo>
                        <a:pt x="1" y="65"/>
                        <a:pt x="0" y="63"/>
                        <a:pt x="0" y="61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0"/>
                        <a:pt x="1" y="18"/>
                        <a:pt x="4" y="18"/>
                      </a:cubicBezTo>
                      <a:cubicBezTo>
                        <a:pt x="4" y="18"/>
                        <a:pt x="4" y="18"/>
                        <a:pt x="4" y="18"/>
                      </a:cubicBezTo>
                      <a:cubicBezTo>
                        <a:pt x="6" y="18"/>
                        <a:pt x="8" y="20"/>
                        <a:pt x="8" y="22"/>
                      </a:cubicBezTo>
                      <a:cubicBezTo>
                        <a:pt x="8" y="61"/>
                        <a:pt x="8" y="61"/>
                        <a:pt x="8" y="61"/>
                      </a:cubicBezTo>
                      <a:cubicBezTo>
                        <a:pt x="8" y="63"/>
                        <a:pt x="6" y="65"/>
                        <a:pt x="4" y="6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29" name="Freeform 10">
                  <a:extLst>
                    <a:ext uri="{FF2B5EF4-FFF2-40B4-BE49-F238E27FC236}">
                      <a16:creationId xmlns:a16="http://schemas.microsoft.com/office/drawing/2014/main" xmlns="" id="{4323BD2F-33D2-4100-B4B4-FBB52CFF4FB8}"/>
                    </a:ext>
                  </a:extLst>
                </p:cNvPr>
                <p:cNvSpPr>
                  <a:spLocks noEditPoints="1"/>
                </p:cNvSpPr>
                <p:nvPr userDrawn="1"/>
              </p:nvSpPr>
              <p:spPr bwMode="auto">
                <a:xfrm>
                  <a:off x="4508501" y="-293688"/>
                  <a:ext cx="26988" cy="220663"/>
                </a:xfrm>
                <a:custGeom>
                  <a:avLst/>
                  <a:gdLst>
                    <a:gd name="T0" fmla="*/ 4 w 8"/>
                    <a:gd name="T1" fmla="*/ 9 h 65"/>
                    <a:gd name="T2" fmla="*/ 4 w 8"/>
                    <a:gd name="T3" fmla="*/ 9 h 65"/>
                    <a:gd name="T4" fmla="*/ 0 w 8"/>
                    <a:gd name="T5" fmla="*/ 5 h 65"/>
                    <a:gd name="T6" fmla="*/ 0 w 8"/>
                    <a:gd name="T7" fmla="*/ 4 h 65"/>
                    <a:gd name="T8" fmla="*/ 4 w 8"/>
                    <a:gd name="T9" fmla="*/ 0 h 65"/>
                    <a:gd name="T10" fmla="*/ 4 w 8"/>
                    <a:gd name="T11" fmla="*/ 0 h 65"/>
                    <a:gd name="T12" fmla="*/ 8 w 8"/>
                    <a:gd name="T13" fmla="*/ 4 h 65"/>
                    <a:gd name="T14" fmla="*/ 8 w 8"/>
                    <a:gd name="T15" fmla="*/ 5 h 65"/>
                    <a:gd name="T16" fmla="*/ 4 w 8"/>
                    <a:gd name="T17" fmla="*/ 9 h 65"/>
                    <a:gd name="T18" fmla="*/ 4 w 8"/>
                    <a:gd name="T19" fmla="*/ 65 h 65"/>
                    <a:gd name="T20" fmla="*/ 4 w 8"/>
                    <a:gd name="T21" fmla="*/ 65 h 65"/>
                    <a:gd name="T22" fmla="*/ 0 w 8"/>
                    <a:gd name="T23" fmla="*/ 61 h 65"/>
                    <a:gd name="T24" fmla="*/ 0 w 8"/>
                    <a:gd name="T25" fmla="*/ 22 h 65"/>
                    <a:gd name="T26" fmla="*/ 4 w 8"/>
                    <a:gd name="T27" fmla="*/ 18 h 65"/>
                    <a:gd name="T28" fmla="*/ 4 w 8"/>
                    <a:gd name="T29" fmla="*/ 18 h 65"/>
                    <a:gd name="T30" fmla="*/ 8 w 8"/>
                    <a:gd name="T31" fmla="*/ 22 h 65"/>
                    <a:gd name="T32" fmla="*/ 8 w 8"/>
                    <a:gd name="T33" fmla="*/ 61 h 65"/>
                    <a:gd name="T34" fmla="*/ 4 w 8"/>
                    <a:gd name="T35" fmla="*/ 65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8" h="65">
                      <a:moveTo>
                        <a:pt x="4" y="9"/>
                      </a:move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2" y="9"/>
                        <a:pt x="0" y="8"/>
                        <a:pt x="0" y="5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2"/>
                        <a:pt x="2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6" y="0"/>
                        <a:pt x="8" y="2"/>
                        <a:pt x="8" y="4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8"/>
                        <a:pt x="6" y="9"/>
                        <a:pt x="4" y="9"/>
                      </a:cubicBezTo>
                      <a:close/>
                      <a:moveTo>
                        <a:pt x="4" y="65"/>
                      </a:moveTo>
                      <a:cubicBezTo>
                        <a:pt x="4" y="65"/>
                        <a:pt x="4" y="65"/>
                        <a:pt x="4" y="65"/>
                      </a:cubicBezTo>
                      <a:cubicBezTo>
                        <a:pt x="2" y="65"/>
                        <a:pt x="0" y="63"/>
                        <a:pt x="0" y="61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0"/>
                        <a:pt x="2" y="18"/>
                        <a:pt x="4" y="18"/>
                      </a:cubicBezTo>
                      <a:cubicBezTo>
                        <a:pt x="4" y="18"/>
                        <a:pt x="4" y="18"/>
                        <a:pt x="4" y="18"/>
                      </a:cubicBezTo>
                      <a:cubicBezTo>
                        <a:pt x="6" y="18"/>
                        <a:pt x="8" y="20"/>
                        <a:pt x="8" y="22"/>
                      </a:cubicBezTo>
                      <a:cubicBezTo>
                        <a:pt x="8" y="61"/>
                        <a:pt x="8" y="61"/>
                        <a:pt x="8" y="61"/>
                      </a:cubicBezTo>
                      <a:cubicBezTo>
                        <a:pt x="8" y="63"/>
                        <a:pt x="6" y="65"/>
                        <a:pt x="4" y="6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30" name="Freeform 11">
                  <a:extLst>
                    <a:ext uri="{FF2B5EF4-FFF2-40B4-BE49-F238E27FC236}">
                      <a16:creationId xmlns:a16="http://schemas.microsoft.com/office/drawing/2014/main" xmlns="" id="{5655CBEF-8A5E-4B48-B13E-A6DBDEA975D5}"/>
                    </a:ext>
                  </a:extLst>
                </p:cNvPr>
                <p:cNvSpPr>
                  <a:spLocks noEditPoints="1"/>
                </p:cNvSpPr>
                <p:nvPr userDrawn="1"/>
              </p:nvSpPr>
              <p:spPr bwMode="auto">
                <a:xfrm>
                  <a:off x="4897438" y="-293688"/>
                  <a:ext cx="136525" cy="223838"/>
                </a:xfrm>
                <a:custGeom>
                  <a:avLst/>
                  <a:gdLst>
                    <a:gd name="T0" fmla="*/ 37 w 41"/>
                    <a:gd name="T1" fmla="*/ 65 h 66"/>
                    <a:gd name="T2" fmla="*/ 37 w 41"/>
                    <a:gd name="T3" fmla="*/ 65 h 66"/>
                    <a:gd name="T4" fmla="*/ 33 w 41"/>
                    <a:gd name="T5" fmla="*/ 61 h 66"/>
                    <a:gd name="T6" fmla="*/ 33 w 41"/>
                    <a:gd name="T7" fmla="*/ 59 h 66"/>
                    <a:gd name="T8" fmla="*/ 33 w 41"/>
                    <a:gd name="T9" fmla="*/ 59 h 66"/>
                    <a:gd name="T10" fmla="*/ 20 w 41"/>
                    <a:gd name="T11" fmla="*/ 66 h 66"/>
                    <a:gd name="T12" fmla="*/ 6 w 41"/>
                    <a:gd name="T13" fmla="*/ 59 h 66"/>
                    <a:gd name="T14" fmla="*/ 0 w 41"/>
                    <a:gd name="T15" fmla="*/ 42 h 66"/>
                    <a:gd name="T16" fmla="*/ 5 w 41"/>
                    <a:gd name="T17" fmla="*/ 24 h 66"/>
                    <a:gd name="T18" fmla="*/ 20 w 41"/>
                    <a:gd name="T19" fmla="*/ 17 h 66"/>
                    <a:gd name="T20" fmla="*/ 32 w 41"/>
                    <a:gd name="T21" fmla="*/ 24 h 66"/>
                    <a:gd name="T22" fmla="*/ 33 w 41"/>
                    <a:gd name="T23" fmla="*/ 24 h 66"/>
                    <a:gd name="T24" fmla="*/ 33 w 41"/>
                    <a:gd name="T25" fmla="*/ 4 h 66"/>
                    <a:gd name="T26" fmla="*/ 36 w 41"/>
                    <a:gd name="T27" fmla="*/ 0 h 66"/>
                    <a:gd name="T28" fmla="*/ 37 w 41"/>
                    <a:gd name="T29" fmla="*/ 0 h 66"/>
                    <a:gd name="T30" fmla="*/ 41 w 41"/>
                    <a:gd name="T31" fmla="*/ 4 h 66"/>
                    <a:gd name="T32" fmla="*/ 41 w 41"/>
                    <a:gd name="T33" fmla="*/ 61 h 66"/>
                    <a:gd name="T34" fmla="*/ 37 w 41"/>
                    <a:gd name="T35" fmla="*/ 65 h 66"/>
                    <a:gd name="T36" fmla="*/ 21 w 41"/>
                    <a:gd name="T37" fmla="*/ 60 h 66"/>
                    <a:gd name="T38" fmla="*/ 30 w 41"/>
                    <a:gd name="T39" fmla="*/ 55 h 66"/>
                    <a:gd name="T40" fmla="*/ 33 w 41"/>
                    <a:gd name="T41" fmla="*/ 42 h 66"/>
                    <a:gd name="T42" fmla="*/ 30 w 41"/>
                    <a:gd name="T43" fmla="*/ 29 h 66"/>
                    <a:gd name="T44" fmla="*/ 21 w 41"/>
                    <a:gd name="T45" fmla="*/ 24 h 66"/>
                    <a:gd name="T46" fmla="*/ 11 w 41"/>
                    <a:gd name="T47" fmla="*/ 29 h 66"/>
                    <a:gd name="T48" fmla="*/ 8 w 41"/>
                    <a:gd name="T49" fmla="*/ 42 h 66"/>
                    <a:gd name="T50" fmla="*/ 10 w 41"/>
                    <a:gd name="T51" fmla="*/ 52 h 66"/>
                    <a:gd name="T52" fmla="*/ 15 w 41"/>
                    <a:gd name="T53" fmla="*/ 58 h 66"/>
                    <a:gd name="T54" fmla="*/ 21 w 41"/>
                    <a:gd name="T55" fmla="*/ 6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41" h="66">
                      <a:moveTo>
                        <a:pt x="37" y="65"/>
                      </a:moveTo>
                      <a:cubicBezTo>
                        <a:pt x="37" y="65"/>
                        <a:pt x="37" y="65"/>
                        <a:pt x="37" y="65"/>
                      </a:cubicBezTo>
                      <a:cubicBezTo>
                        <a:pt x="35" y="65"/>
                        <a:pt x="33" y="63"/>
                        <a:pt x="33" y="61"/>
                      </a:cubicBezTo>
                      <a:cubicBezTo>
                        <a:pt x="33" y="59"/>
                        <a:pt x="33" y="59"/>
                        <a:pt x="33" y="59"/>
                      </a:cubicBezTo>
                      <a:cubicBezTo>
                        <a:pt x="33" y="59"/>
                        <a:pt x="33" y="59"/>
                        <a:pt x="33" y="59"/>
                      </a:cubicBezTo>
                      <a:cubicBezTo>
                        <a:pt x="30" y="64"/>
                        <a:pt x="26" y="66"/>
                        <a:pt x="20" y="66"/>
                      </a:cubicBezTo>
                      <a:cubicBezTo>
                        <a:pt x="14" y="66"/>
                        <a:pt x="10" y="64"/>
                        <a:pt x="6" y="59"/>
                      </a:cubicBezTo>
                      <a:cubicBezTo>
                        <a:pt x="2" y="55"/>
                        <a:pt x="0" y="49"/>
                        <a:pt x="0" y="42"/>
                      </a:cubicBezTo>
                      <a:cubicBezTo>
                        <a:pt x="0" y="34"/>
                        <a:pt x="2" y="28"/>
                        <a:pt x="5" y="24"/>
                      </a:cubicBezTo>
                      <a:cubicBezTo>
                        <a:pt x="9" y="19"/>
                        <a:pt x="14" y="17"/>
                        <a:pt x="20" y="17"/>
                      </a:cubicBezTo>
                      <a:cubicBezTo>
                        <a:pt x="25" y="17"/>
                        <a:pt x="30" y="19"/>
                        <a:pt x="32" y="24"/>
                      </a:cubicBezTo>
                      <a:cubicBezTo>
                        <a:pt x="33" y="24"/>
                        <a:pt x="33" y="24"/>
                        <a:pt x="33" y="24"/>
                      </a:cubicBezTo>
                      <a:cubicBezTo>
                        <a:pt x="33" y="4"/>
                        <a:pt x="33" y="4"/>
                        <a:pt x="33" y="4"/>
                      </a:cubicBezTo>
                      <a:cubicBezTo>
                        <a:pt x="33" y="2"/>
                        <a:pt x="34" y="0"/>
                        <a:pt x="36" y="0"/>
                      </a:cubicBezTo>
                      <a:cubicBezTo>
                        <a:pt x="37" y="0"/>
                        <a:pt x="37" y="0"/>
                        <a:pt x="37" y="0"/>
                      </a:cubicBezTo>
                      <a:cubicBezTo>
                        <a:pt x="39" y="0"/>
                        <a:pt x="41" y="2"/>
                        <a:pt x="41" y="4"/>
                      </a:cubicBezTo>
                      <a:cubicBezTo>
                        <a:pt x="41" y="61"/>
                        <a:pt x="41" y="61"/>
                        <a:pt x="41" y="61"/>
                      </a:cubicBezTo>
                      <a:cubicBezTo>
                        <a:pt x="41" y="63"/>
                        <a:pt x="39" y="65"/>
                        <a:pt x="37" y="65"/>
                      </a:cubicBezTo>
                      <a:close/>
                      <a:moveTo>
                        <a:pt x="21" y="60"/>
                      </a:moveTo>
                      <a:cubicBezTo>
                        <a:pt x="24" y="60"/>
                        <a:pt x="27" y="58"/>
                        <a:pt x="30" y="55"/>
                      </a:cubicBezTo>
                      <a:cubicBezTo>
                        <a:pt x="32" y="53"/>
                        <a:pt x="33" y="48"/>
                        <a:pt x="33" y="42"/>
                      </a:cubicBezTo>
                      <a:cubicBezTo>
                        <a:pt x="33" y="37"/>
                        <a:pt x="32" y="32"/>
                        <a:pt x="30" y="29"/>
                      </a:cubicBezTo>
                      <a:cubicBezTo>
                        <a:pt x="28" y="25"/>
                        <a:pt x="25" y="24"/>
                        <a:pt x="21" y="24"/>
                      </a:cubicBezTo>
                      <a:cubicBezTo>
                        <a:pt x="16" y="24"/>
                        <a:pt x="13" y="25"/>
                        <a:pt x="11" y="29"/>
                      </a:cubicBezTo>
                      <a:cubicBezTo>
                        <a:pt x="9" y="32"/>
                        <a:pt x="8" y="36"/>
                        <a:pt x="8" y="42"/>
                      </a:cubicBezTo>
                      <a:cubicBezTo>
                        <a:pt x="8" y="46"/>
                        <a:pt x="9" y="49"/>
                        <a:pt x="10" y="52"/>
                      </a:cubicBezTo>
                      <a:cubicBezTo>
                        <a:pt x="11" y="54"/>
                        <a:pt x="13" y="56"/>
                        <a:pt x="15" y="58"/>
                      </a:cubicBezTo>
                      <a:cubicBezTo>
                        <a:pt x="17" y="59"/>
                        <a:pt x="19" y="60"/>
                        <a:pt x="21" y="6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31" name="Freeform 12">
                  <a:extLst>
                    <a:ext uri="{FF2B5EF4-FFF2-40B4-BE49-F238E27FC236}">
                      <a16:creationId xmlns:a16="http://schemas.microsoft.com/office/drawing/2014/main" xmlns="" id="{98909B5A-9099-4AE4-9167-9C64BF2A8826}"/>
                    </a:ext>
                  </a:extLst>
                </p:cNvPr>
                <p:cNvSpPr>
                  <a:spLocks noEditPoints="1"/>
                </p:cNvSpPr>
                <p:nvPr userDrawn="1"/>
              </p:nvSpPr>
              <p:spPr bwMode="auto">
                <a:xfrm>
                  <a:off x="5064126" y="-234950"/>
                  <a:ext cx="146050" cy="165100"/>
                </a:xfrm>
                <a:custGeom>
                  <a:avLst/>
                  <a:gdLst>
                    <a:gd name="T0" fmla="*/ 40 w 44"/>
                    <a:gd name="T1" fmla="*/ 27 h 49"/>
                    <a:gd name="T2" fmla="*/ 10 w 44"/>
                    <a:gd name="T3" fmla="*/ 27 h 49"/>
                    <a:gd name="T4" fmla="*/ 9 w 44"/>
                    <a:gd name="T5" fmla="*/ 28 h 49"/>
                    <a:gd name="T6" fmla="*/ 13 w 44"/>
                    <a:gd name="T7" fmla="*/ 39 h 49"/>
                    <a:gd name="T8" fmla="*/ 23 w 44"/>
                    <a:gd name="T9" fmla="*/ 43 h 49"/>
                    <a:gd name="T10" fmla="*/ 31 w 44"/>
                    <a:gd name="T11" fmla="*/ 40 h 49"/>
                    <a:gd name="T12" fmla="*/ 34 w 44"/>
                    <a:gd name="T13" fmla="*/ 36 h 49"/>
                    <a:gd name="T14" fmla="*/ 39 w 44"/>
                    <a:gd name="T15" fmla="*/ 33 h 49"/>
                    <a:gd name="T16" fmla="*/ 39 w 44"/>
                    <a:gd name="T17" fmla="*/ 33 h 49"/>
                    <a:gd name="T18" fmla="*/ 42 w 44"/>
                    <a:gd name="T19" fmla="*/ 39 h 49"/>
                    <a:gd name="T20" fmla="*/ 36 w 44"/>
                    <a:gd name="T21" fmla="*/ 45 h 49"/>
                    <a:gd name="T22" fmla="*/ 23 w 44"/>
                    <a:gd name="T23" fmla="*/ 49 h 49"/>
                    <a:gd name="T24" fmla="*/ 6 w 44"/>
                    <a:gd name="T25" fmla="*/ 43 h 49"/>
                    <a:gd name="T26" fmla="*/ 0 w 44"/>
                    <a:gd name="T27" fmla="*/ 25 h 49"/>
                    <a:gd name="T28" fmla="*/ 6 w 44"/>
                    <a:gd name="T29" fmla="*/ 7 h 49"/>
                    <a:gd name="T30" fmla="*/ 22 w 44"/>
                    <a:gd name="T31" fmla="*/ 0 h 49"/>
                    <a:gd name="T32" fmla="*/ 32 w 44"/>
                    <a:gd name="T33" fmla="*/ 3 h 49"/>
                    <a:gd name="T34" fmla="*/ 40 w 44"/>
                    <a:gd name="T35" fmla="*/ 10 h 49"/>
                    <a:gd name="T36" fmla="*/ 44 w 44"/>
                    <a:gd name="T37" fmla="*/ 23 h 49"/>
                    <a:gd name="T38" fmla="*/ 40 w 44"/>
                    <a:gd name="T39" fmla="*/ 27 h 49"/>
                    <a:gd name="T40" fmla="*/ 35 w 44"/>
                    <a:gd name="T41" fmla="*/ 20 h 49"/>
                    <a:gd name="T42" fmla="*/ 35 w 44"/>
                    <a:gd name="T43" fmla="*/ 19 h 49"/>
                    <a:gd name="T44" fmla="*/ 31 w 44"/>
                    <a:gd name="T45" fmla="*/ 10 h 49"/>
                    <a:gd name="T46" fmla="*/ 22 w 44"/>
                    <a:gd name="T47" fmla="*/ 7 h 49"/>
                    <a:gd name="T48" fmla="*/ 13 w 44"/>
                    <a:gd name="T49" fmla="*/ 10 h 49"/>
                    <a:gd name="T50" fmla="*/ 9 w 44"/>
                    <a:gd name="T51" fmla="*/ 18 h 49"/>
                    <a:gd name="T52" fmla="*/ 11 w 44"/>
                    <a:gd name="T53" fmla="*/ 20 h 49"/>
                    <a:gd name="T54" fmla="*/ 35 w 44"/>
                    <a:gd name="T55" fmla="*/ 2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44" h="49">
                      <a:moveTo>
                        <a:pt x="40" y="27"/>
                      </a:moveTo>
                      <a:cubicBezTo>
                        <a:pt x="10" y="27"/>
                        <a:pt x="10" y="27"/>
                        <a:pt x="10" y="27"/>
                      </a:cubicBezTo>
                      <a:cubicBezTo>
                        <a:pt x="9" y="27"/>
                        <a:pt x="9" y="27"/>
                        <a:pt x="9" y="28"/>
                      </a:cubicBezTo>
                      <a:cubicBezTo>
                        <a:pt x="9" y="33"/>
                        <a:pt x="11" y="36"/>
                        <a:pt x="13" y="39"/>
                      </a:cubicBezTo>
                      <a:cubicBezTo>
                        <a:pt x="16" y="41"/>
                        <a:pt x="19" y="43"/>
                        <a:pt x="23" y="43"/>
                      </a:cubicBezTo>
                      <a:cubicBezTo>
                        <a:pt x="26" y="43"/>
                        <a:pt x="28" y="42"/>
                        <a:pt x="31" y="40"/>
                      </a:cubicBezTo>
                      <a:cubicBezTo>
                        <a:pt x="32" y="39"/>
                        <a:pt x="33" y="38"/>
                        <a:pt x="34" y="36"/>
                      </a:cubicBezTo>
                      <a:cubicBezTo>
                        <a:pt x="35" y="34"/>
                        <a:pt x="37" y="33"/>
                        <a:pt x="39" y="33"/>
                      </a:cubicBezTo>
                      <a:cubicBezTo>
                        <a:pt x="39" y="33"/>
                        <a:pt x="39" y="33"/>
                        <a:pt x="39" y="33"/>
                      </a:cubicBezTo>
                      <a:cubicBezTo>
                        <a:pt x="41" y="34"/>
                        <a:pt x="43" y="37"/>
                        <a:pt x="42" y="39"/>
                      </a:cubicBezTo>
                      <a:cubicBezTo>
                        <a:pt x="40" y="42"/>
                        <a:pt x="38" y="44"/>
                        <a:pt x="36" y="45"/>
                      </a:cubicBezTo>
                      <a:cubicBezTo>
                        <a:pt x="33" y="48"/>
                        <a:pt x="28" y="49"/>
                        <a:pt x="23" y="49"/>
                      </a:cubicBezTo>
                      <a:cubicBezTo>
                        <a:pt x="16" y="49"/>
                        <a:pt x="10" y="47"/>
                        <a:pt x="6" y="43"/>
                      </a:cubicBezTo>
                      <a:cubicBezTo>
                        <a:pt x="2" y="38"/>
                        <a:pt x="0" y="33"/>
                        <a:pt x="0" y="25"/>
                      </a:cubicBezTo>
                      <a:cubicBezTo>
                        <a:pt x="0" y="18"/>
                        <a:pt x="2" y="12"/>
                        <a:pt x="6" y="7"/>
                      </a:cubicBezTo>
                      <a:cubicBezTo>
                        <a:pt x="10" y="3"/>
                        <a:pt x="15" y="0"/>
                        <a:pt x="22" y="0"/>
                      </a:cubicBezTo>
                      <a:cubicBezTo>
                        <a:pt x="26" y="0"/>
                        <a:pt x="29" y="1"/>
                        <a:pt x="32" y="3"/>
                      </a:cubicBezTo>
                      <a:cubicBezTo>
                        <a:pt x="35" y="4"/>
                        <a:pt x="38" y="7"/>
                        <a:pt x="40" y="10"/>
                      </a:cubicBezTo>
                      <a:cubicBezTo>
                        <a:pt x="42" y="13"/>
                        <a:pt x="43" y="17"/>
                        <a:pt x="44" y="23"/>
                      </a:cubicBezTo>
                      <a:cubicBezTo>
                        <a:pt x="44" y="25"/>
                        <a:pt x="42" y="27"/>
                        <a:pt x="40" y="27"/>
                      </a:cubicBezTo>
                      <a:close/>
                      <a:moveTo>
                        <a:pt x="35" y="20"/>
                      </a:moveTo>
                      <a:cubicBezTo>
                        <a:pt x="35" y="20"/>
                        <a:pt x="35" y="20"/>
                        <a:pt x="35" y="19"/>
                      </a:cubicBezTo>
                      <a:cubicBezTo>
                        <a:pt x="35" y="15"/>
                        <a:pt x="34" y="12"/>
                        <a:pt x="31" y="10"/>
                      </a:cubicBezTo>
                      <a:cubicBezTo>
                        <a:pt x="28" y="8"/>
                        <a:pt x="26" y="7"/>
                        <a:pt x="22" y="7"/>
                      </a:cubicBezTo>
                      <a:cubicBezTo>
                        <a:pt x="19" y="7"/>
                        <a:pt x="16" y="8"/>
                        <a:pt x="13" y="10"/>
                      </a:cubicBezTo>
                      <a:cubicBezTo>
                        <a:pt x="11" y="13"/>
                        <a:pt x="10" y="15"/>
                        <a:pt x="9" y="18"/>
                      </a:cubicBezTo>
                      <a:cubicBezTo>
                        <a:pt x="9" y="19"/>
                        <a:pt x="10" y="20"/>
                        <a:pt x="11" y="20"/>
                      </a:cubicBezTo>
                      <a:lnTo>
                        <a:pt x="35" y="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32" name="Freeform 13">
                  <a:extLst>
                    <a:ext uri="{FF2B5EF4-FFF2-40B4-BE49-F238E27FC236}">
                      <a16:creationId xmlns:a16="http://schemas.microsoft.com/office/drawing/2014/main" xmlns="" id="{AFBC8463-6D92-4D9D-9DAC-0E2A44163EB4}"/>
                    </a:ext>
                  </a:extLst>
                </p:cNvPr>
                <p:cNvSpPr>
                  <a:spLocks noEditPoints="1"/>
                </p:cNvSpPr>
                <p:nvPr userDrawn="1"/>
              </p:nvSpPr>
              <p:spPr bwMode="auto">
                <a:xfrm>
                  <a:off x="5249863" y="-296863"/>
                  <a:ext cx="69850" cy="71438"/>
                </a:xfrm>
                <a:custGeom>
                  <a:avLst/>
                  <a:gdLst>
                    <a:gd name="T0" fmla="*/ 10 w 21"/>
                    <a:gd name="T1" fmla="*/ 0 h 21"/>
                    <a:gd name="T2" fmla="*/ 0 w 21"/>
                    <a:gd name="T3" fmla="*/ 10 h 21"/>
                    <a:gd name="T4" fmla="*/ 10 w 21"/>
                    <a:gd name="T5" fmla="*/ 21 h 21"/>
                    <a:gd name="T6" fmla="*/ 21 w 21"/>
                    <a:gd name="T7" fmla="*/ 10 h 21"/>
                    <a:gd name="T8" fmla="*/ 10 w 21"/>
                    <a:gd name="T9" fmla="*/ 0 h 21"/>
                    <a:gd name="T10" fmla="*/ 10 w 21"/>
                    <a:gd name="T11" fmla="*/ 20 h 21"/>
                    <a:gd name="T12" fmla="*/ 1 w 21"/>
                    <a:gd name="T13" fmla="*/ 10 h 21"/>
                    <a:gd name="T14" fmla="*/ 10 w 21"/>
                    <a:gd name="T15" fmla="*/ 1 h 21"/>
                    <a:gd name="T16" fmla="*/ 19 w 21"/>
                    <a:gd name="T17" fmla="*/ 10 h 21"/>
                    <a:gd name="T18" fmla="*/ 10 w 21"/>
                    <a:gd name="T19" fmla="*/ 2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" h="21">
                      <a:moveTo>
                        <a:pt x="10" y="0"/>
                      </a:moveTo>
                      <a:cubicBezTo>
                        <a:pt x="4" y="0"/>
                        <a:pt x="0" y="5"/>
                        <a:pt x="0" y="10"/>
                      </a:cubicBezTo>
                      <a:cubicBezTo>
                        <a:pt x="0" y="16"/>
                        <a:pt x="4" y="21"/>
                        <a:pt x="10" y="21"/>
                      </a:cubicBezTo>
                      <a:cubicBezTo>
                        <a:pt x="16" y="21"/>
                        <a:pt x="21" y="16"/>
                        <a:pt x="21" y="10"/>
                      </a:cubicBezTo>
                      <a:cubicBezTo>
                        <a:pt x="21" y="5"/>
                        <a:pt x="16" y="0"/>
                        <a:pt x="10" y="0"/>
                      </a:cubicBezTo>
                      <a:close/>
                      <a:moveTo>
                        <a:pt x="10" y="20"/>
                      </a:moveTo>
                      <a:cubicBezTo>
                        <a:pt x="5" y="20"/>
                        <a:pt x="1" y="15"/>
                        <a:pt x="1" y="10"/>
                      </a:cubicBezTo>
                      <a:cubicBezTo>
                        <a:pt x="1" y="5"/>
                        <a:pt x="5" y="1"/>
                        <a:pt x="10" y="1"/>
                      </a:cubicBezTo>
                      <a:cubicBezTo>
                        <a:pt x="15" y="1"/>
                        <a:pt x="19" y="5"/>
                        <a:pt x="19" y="10"/>
                      </a:cubicBezTo>
                      <a:cubicBezTo>
                        <a:pt x="19" y="15"/>
                        <a:pt x="15" y="20"/>
                        <a:pt x="10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33" name="Freeform 14">
                  <a:extLst>
                    <a:ext uri="{FF2B5EF4-FFF2-40B4-BE49-F238E27FC236}">
                      <a16:creationId xmlns:a16="http://schemas.microsoft.com/office/drawing/2014/main" xmlns="" id="{1A231F05-5315-43C2-B43A-8DF1F51558A7}"/>
                    </a:ext>
                  </a:extLst>
                </p:cNvPr>
                <p:cNvSpPr>
                  <a:spLocks noEditPoints="1"/>
                </p:cNvSpPr>
                <p:nvPr userDrawn="1"/>
              </p:nvSpPr>
              <p:spPr bwMode="auto">
                <a:xfrm>
                  <a:off x="5273676" y="-282575"/>
                  <a:ext cx="25400" cy="39688"/>
                </a:xfrm>
                <a:custGeom>
                  <a:avLst/>
                  <a:gdLst>
                    <a:gd name="T0" fmla="*/ 7 w 8"/>
                    <a:gd name="T1" fmla="*/ 6 h 12"/>
                    <a:gd name="T2" fmla="*/ 8 w 8"/>
                    <a:gd name="T3" fmla="*/ 4 h 12"/>
                    <a:gd name="T4" fmla="*/ 7 w 8"/>
                    <a:gd name="T5" fmla="*/ 1 h 12"/>
                    <a:gd name="T6" fmla="*/ 4 w 8"/>
                    <a:gd name="T7" fmla="*/ 0 h 12"/>
                    <a:gd name="T8" fmla="*/ 0 w 8"/>
                    <a:gd name="T9" fmla="*/ 0 h 12"/>
                    <a:gd name="T10" fmla="*/ 0 w 8"/>
                    <a:gd name="T11" fmla="*/ 12 h 12"/>
                    <a:gd name="T12" fmla="*/ 1 w 8"/>
                    <a:gd name="T13" fmla="*/ 12 h 12"/>
                    <a:gd name="T14" fmla="*/ 1 w 8"/>
                    <a:gd name="T15" fmla="*/ 7 h 12"/>
                    <a:gd name="T16" fmla="*/ 4 w 8"/>
                    <a:gd name="T17" fmla="*/ 7 h 12"/>
                    <a:gd name="T18" fmla="*/ 6 w 8"/>
                    <a:gd name="T19" fmla="*/ 12 h 12"/>
                    <a:gd name="T20" fmla="*/ 8 w 8"/>
                    <a:gd name="T21" fmla="*/ 12 h 12"/>
                    <a:gd name="T22" fmla="*/ 5 w 8"/>
                    <a:gd name="T23" fmla="*/ 7 h 12"/>
                    <a:gd name="T24" fmla="*/ 7 w 8"/>
                    <a:gd name="T25" fmla="*/ 6 h 12"/>
                    <a:gd name="T26" fmla="*/ 1 w 8"/>
                    <a:gd name="T27" fmla="*/ 6 h 12"/>
                    <a:gd name="T28" fmla="*/ 1 w 8"/>
                    <a:gd name="T29" fmla="*/ 2 h 12"/>
                    <a:gd name="T30" fmla="*/ 3 w 8"/>
                    <a:gd name="T31" fmla="*/ 2 h 12"/>
                    <a:gd name="T32" fmla="*/ 5 w 8"/>
                    <a:gd name="T33" fmla="*/ 2 h 12"/>
                    <a:gd name="T34" fmla="*/ 6 w 8"/>
                    <a:gd name="T35" fmla="*/ 4 h 12"/>
                    <a:gd name="T36" fmla="*/ 5 w 8"/>
                    <a:gd name="T37" fmla="*/ 5 h 12"/>
                    <a:gd name="T38" fmla="*/ 4 w 8"/>
                    <a:gd name="T39" fmla="*/ 6 h 12"/>
                    <a:gd name="T40" fmla="*/ 1 w 8"/>
                    <a:gd name="T41" fmla="*/ 6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" h="12">
                      <a:moveTo>
                        <a:pt x="7" y="6"/>
                      </a:moveTo>
                      <a:cubicBezTo>
                        <a:pt x="8" y="6"/>
                        <a:pt x="8" y="5"/>
                        <a:pt x="8" y="4"/>
                      </a:cubicBezTo>
                      <a:cubicBezTo>
                        <a:pt x="8" y="3"/>
                        <a:pt x="8" y="2"/>
                        <a:pt x="7" y="1"/>
                      </a:cubicBezTo>
                      <a:cubicBezTo>
                        <a:pt x="6" y="1"/>
                        <a:pt x="5" y="0"/>
                        <a:pt x="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6" y="7"/>
                        <a:pt x="7" y="7"/>
                        <a:pt x="7" y="6"/>
                      </a:cubicBezTo>
                      <a:close/>
                      <a:moveTo>
                        <a:pt x="1" y="6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4" y="2"/>
                        <a:pt x="5" y="2"/>
                        <a:pt x="5" y="2"/>
                      </a:cubicBezTo>
                      <a:cubicBezTo>
                        <a:pt x="6" y="3"/>
                        <a:pt x="6" y="3"/>
                        <a:pt x="6" y="4"/>
                      </a:cubicBezTo>
                      <a:cubicBezTo>
                        <a:pt x="6" y="5"/>
                        <a:pt x="6" y="5"/>
                        <a:pt x="5" y="5"/>
                      </a:cubicBezTo>
                      <a:cubicBezTo>
                        <a:pt x="5" y="6"/>
                        <a:pt x="4" y="6"/>
                        <a:pt x="4" y="6"/>
                      </a:cubicBezTo>
                      <a:lnTo>
                        <a:pt x="1" y="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sp>
            <p:nvSpPr>
              <p:cNvPr id="24" name="Freeform 18">
                <a:extLst>
                  <a:ext uri="{FF2B5EF4-FFF2-40B4-BE49-F238E27FC236}">
                    <a16:creationId xmlns:a16="http://schemas.microsoft.com/office/drawing/2014/main" xmlns="" id="{AC987EEB-9A7C-430E-838B-F87F27FF03A5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>
                <a:off x="624109" y="892257"/>
                <a:ext cx="796924" cy="112229"/>
              </a:xfrm>
              <a:custGeom>
                <a:avLst/>
                <a:gdLst>
                  <a:gd name="T0" fmla="*/ 350 w 370"/>
                  <a:gd name="T1" fmla="*/ 36 h 50"/>
                  <a:gd name="T2" fmla="*/ 342 w 370"/>
                  <a:gd name="T3" fmla="*/ 18 h 50"/>
                  <a:gd name="T4" fmla="*/ 334 w 370"/>
                  <a:gd name="T5" fmla="*/ 13 h 50"/>
                  <a:gd name="T6" fmla="*/ 328 w 370"/>
                  <a:gd name="T7" fmla="*/ 3 h 50"/>
                  <a:gd name="T8" fmla="*/ 325 w 370"/>
                  <a:gd name="T9" fmla="*/ 17 h 50"/>
                  <a:gd name="T10" fmla="*/ 331 w 370"/>
                  <a:gd name="T11" fmla="*/ 14 h 50"/>
                  <a:gd name="T12" fmla="*/ 313 w 370"/>
                  <a:gd name="T13" fmla="*/ 34 h 50"/>
                  <a:gd name="T14" fmla="*/ 322 w 370"/>
                  <a:gd name="T15" fmla="*/ 36 h 50"/>
                  <a:gd name="T16" fmla="*/ 331 w 370"/>
                  <a:gd name="T17" fmla="*/ 44 h 50"/>
                  <a:gd name="T18" fmla="*/ 255 w 370"/>
                  <a:gd name="T19" fmla="*/ 18 h 50"/>
                  <a:gd name="T20" fmla="*/ 242 w 370"/>
                  <a:gd name="T21" fmla="*/ 18 h 50"/>
                  <a:gd name="T22" fmla="*/ 243 w 370"/>
                  <a:gd name="T23" fmla="*/ 25 h 50"/>
                  <a:gd name="T24" fmla="*/ 235 w 370"/>
                  <a:gd name="T25" fmla="*/ 40 h 50"/>
                  <a:gd name="T26" fmla="*/ 253 w 370"/>
                  <a:gd name="T27" fmla="*/ 47 h 50"/>
                  <a:gd name="T28" fmla="*/ 249 w 370"/>
                  <a:gd name="T29" fmla="*/ 20 h 50"/>
                  <a:gd name="T30" fmla="*/ 306 w 370"/>
                  <a:gd name="T31" fmla="*/ 39 h 50"/>
                  <a:gd name="T32" fmla="*/ 274 w 370"/>
                  <a:gd name="T33" fmla="*/ 33 h 50"/>
                  <a:gd name="T34" fmla="*/ 273 w 370"/>
                  <a:gd name="T35" fmla="*/ 18 h 50"/>
                  <a:gd name="T36" fmla="*/ 286 w 370"/>
                  <a:gd name="T37" fmla="*/ 8 h 50"/>
                  <a:gd name="T38" fmla="*/ 286 w 370"/>
                  <a:gd name="T39" fmla="*/ 17 h 50"/>
                  <a:gd name="T40" fmla="*/ 280 w 370"/>
                  <a:gd name="T41" fmla="*/ 26 h 50"/>
                  <a:gd name="T42" fmla="*/ 187 w 370"/>
                  <a:gd name="T43" fmla="*/ 16 h 50"/>
                  <a:gd name="T44" fmla="*/ 178 w 370"/>
                  <a:gd name="T45" fmla="*/ 32 h 50"/>
                  <a:gd name="T46" fmla="*/ 161 w 370"/>
                  <a:gd name="T47" fmla="*/ 33 h 50"/>
                  <a:gd name="T48" fmla="*/ 171 w 370"/>
                  <a:gd name="T49" fmla="*/ 30 h 50"/>
                  <a:gd name="T50" fmla="*/ 179 w 370"/>
                  <a:gd name="T51" fmla="*/ 15 h 50"/>
                  <a:gd name="T52" fmla="*/ 214 w 370"/>
                  <a:gd name="T53" fmla="*/ 19 h 50"/>
                  <a:gd name="T54" fmla="*/ 216 w 370"/>
                  <a:gd name="T55" fmla="*/ 27 h 50"/>
                  <a:gd name="T56" fmla="*/ 208 w 370"/>
                  <a:gd name="T57" fmla="*/ 32 h 50"/>
                  <a:gd name="T58" fmla="*/ 215 w 370"/>
                  <a:gd name="T59" fmla="*/ 31 h 50"/>
                  <a:gd name="T60" fmla="*/ 127 w 370"/>
                  <a:gd name="T61" fmla="*/ 32 h 50"/>
                  <a:gd name="T62" fmla="*/ 154 w 370"/>
                  <a:gd name="T63" fmla="*/ 45 h 50"/>
                  <a:gd name="T64" fmla="*/ 10 w 370"/>
                  <a:gd name="T65" fmla="*/ 41 h 50"/>
                  <a:gd name="T66" fmla="*/ 9 w 370"/>
                  <a:gd name="T67" fmla="*/ 22 h 50"/>
                  <a:gd name="T68" fmla="*/ 21 w 370"/>
                  <a:gd name="T69" fmla="*/ 14 h 50"/>
                  <a:gd name="T70" fmla="*/ 20 w 370"/>
                  <a:gd name="T71" fmla="*/ 23 h 50"/>
                  <a:gd name="T72" fmla="*/ 53 w 370"/>
                  <a:gd name="T73" fmla="*/ 41 h 50"/>
                  <a:gd name="T74" fmla="*/ 63 w 370"/>
                  <a:gd name="T75" fmla="*/ 14 h 50"/>
                  <a:gd name="T76" fmla="*/ 73 w 370"/>
                  <a:gd name="T77" fmla="*/ 27 h 50"/>
                  <a:gd name="T78" fmla="*/ 69 w 370"/>
                  <a:gd name="T79" fmla="*/ 11 h 50"/>
                  <a:gd name="T80" fmla="*/ 74 w 370"/>
                  <a:gd name="T81" fmla="*/ 14 h 50"/>
                  <a:gd name="T82" fmla="*/ 14 w 370"/>
                  <a:gd name="T83" fmla="*/ 39 h 50"/>
                  <a:gd name="T84" fmla="*/ 34 w 370"/>
                  <a:gd name="T85" fmla="*/ 17 h 50"/>
                  <a:gd name="T86" fmla="*/ 119 w 370"/>
                  <a:gd name="T87" fmla="*/ 27 h 50"/>
                  <a:gd name="T88" fmla="*/ 121 w 370"/>
                  <a:gd name="T89" fmla="*/ 34 h 50"/>
                  <a:gd name="T90" fmla="*/ 304 w 370"/>
                  <a:gd name="T91" fmla="*/ 26 h 50"/>
                  <a:gd name="T92" fmla="*/ 202 w 370"/>
                  <a:gd name="T93" fmla="*/ 15 h 50"/>
                  <a:gd name="T94" fmla="*/ 205 w 370"/>
                  <a:gd name="T95" fmla="*/ 14 h 50"/>
                  <a:gd name="T96" fmla="*/ 206 w 370"/>
                  <a:gd name="T97" fmla="*/ 17 h 50"/>
                  <a:gd name="T98" fmla="*/ 135 w 370"/>
                  <a:gd name="T99" fmla="*/ 4 h 50"/>
                  <a:gd name="T100" fmla="*/ 245 w 370"/>
                  <a:gd name="T101" fmla="*/ 8 h 50"/>
                  <a:gd name="T102" fmla="*/ 244 w 370"/>
                  <a:gd name="T103" fmla="*/ 15 h 50"/>
                  <a:gd name="T104" fmla="*/ 96 w 370"/>
                  <a:gd name="T105" fmla="*/ 17 h 50"/>
                  <a:gd name="T106" fmla="*/ 102 w 370"/>
                  <a:gd name="T107" fmla="*/ 15 h 50"/>
                  <a:gd name="T108" fmla="*/ 203 w 370"/>
                  <a:gd name="T109" fmla="*/ 36 h 50"/>
                  <a:gd name="T110" fmla="*/ 204 w 370"/>
                  <a:gd name="T111" fmla="*/ 31 h 50"/>
                  <a:gd name="T112" fmla="*/ 116 w 370"/>
                  <a:gd name="T113" fmla="*/ 9 h 50"/>
                  <a:gd name="T114" fmla="*/ 10 w 370"/>
                  <a:gd name="T115" fmla="*/ 12 h 50"/>
                  <a:gd name="T116" fmla="*/ 211 w 370"/>
                  <a:gd name="T117" fmla="*/ 10 h 50"/>
                  <a:gd name="T118" fmla="*/ 216 w 370"/>
                  <a:gd name="T119" fmla="*/ 5 h 50"/>
                  <a:gd name="T120" fmla="*/ 212 w 370"/>
                  <a:gd name="T121" fmla="*/ 6 h 50"/>
                  <a:gd name="T122" fmla="*/ 363 w 370"/>
                  <a:gd name="T123" fmla="*/ 34 h 50"/>
                  <a:gd name="T124" fmla="*/ 367 w 370"/>
                  <a:gd name="T125" fmla="*/ 1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70" h="50">
                    <a:moveTo>
                      <a:pt x="331" y="45"/>
                    </a:moveTo>
                    <a:cubicBezTo>
                      <a:pt x="331" y="45"/>
                      <a:pt x="331" y="45"/>
                      <a:pt x="331" y="45"/>
                    </a:cubicBezTo>
                    <a:cubicBezTo>
                      <a:pt x="331" y="43"/>
                      <a:pt x="332" y="42"/>
                      <a:pt x="332" y="41"/>
                    </a:cubicBezTo>
                    <a:cubicBezTo>
                      <a:pt x="332" y="41"/>
                      <a:pt x="332" y="40"/>
                      <a:pt x="332" y="40"/>
                    </a:cubicBezTo>
                    <a:cubicBezTo>
                      <a:pt x="332" y="39"/>
                      <a:pt x="332" y="38"/>
                      <a:pt x="332" y="38"/>
                    </a:cubicBezTo>
                    <a:cubicBezTo>
                      <a:pt x="332" y="35"/>
                      <a:pt x="333" y="32"/>
                      <a:pt x="333" y="29"/>
                    </a:cubicBezTo>
                    <a:cubicBezTo>
                      <a:pt x="334" y="29"/>
                      <a:pt x="335" y="30"/>
                      <a:pt x="335" y="31"/>
                    </a:cubicBezTo>
                    <a:cubicBezTo>
                      <a:pt x="337" y="32"/>
                      <a:pt x="339" y="35"/>
                      <a:pt x="341" y="36"/>
                    </a:cubicBezTo>
                    <a:cubicBezTo>
                      <a:pt x="344" y="38"/>
                      <a:pt x="349" y="38"/>
                      <a:pt x="352" y="37"/>
                    </a:cubicBezTo>
                    <a:cubicBezTo>
                      <a:pt x="353" y="37"/>
                      <a:pt x="353" y="37"/>
                      <a:pt x="353" y="37"/>
                    </a:cubicBezTo>
                    <a:cubicBezTo>
                      <a:pt x="352" y="37"/>
                      <a:pt x="352" y="37"/>
                      <a:pt x="352" y="37"/>
                    </a:cubicBezTo>
                    <a:cubicBezTo>
                      <a:pt x="352" y="37"/>
                      <a:pt x="351" y="37"/>
                      <a:pt x="350" y="36"/>
                    </a:cubicBezTo>
                    <a:cubicBezTo>
                      <a:pt x="348" y="36"/>
                      <a:pt x="347" y="36"/>
                      <a:pt x="346" y="35"/>
                    </a:cubicBezTo>
                    <a:cubicBezTo>
                      <a:pt x="345" y="35"/>
                      <a:pt x="345" y="35"/>
                      <a:pt x="345" y="35"/>
                    </a:cubicBezTo>
                    <a:cubicBezTo>
                      <a:pt x="344" y="34"/>
                      <a:pt x="342" y="34"/>
                      <a:pt x="341" y="33"/>
                    </a:cubicBezTo>
                    <a:cubicBezTo>
                      <a:pt x="339" y="31"/>
                      <a:pt x="337" y="29"/>
                      <a:pt x="335" y="27"/>
                    </a:cubicBezTo>
                    <a:cubicBezTo>
                      <a:pt x="335" y="26"/>
                      <a:pt x="334" y="26"/>
                      <a:pt x="334" y="25"/>
                    </a:cubicBezTo>
                    <a:cubicBezTo>
                      <a:pt x="333" y="25"/>
                      <a:pt x="333" y="25"/>
                      <a:pt x="333" y="24"/>
                    </a:cubicBezTo>
                    <a:cubicBezTo>
                      <a:pt x="333" y="24"/>
                      <a:pt x="333" y="24"/>
                      <a:pt x="334" y="23"/>
                    </a:cubicBezTo>
                    <a:cubicBezTo>
                      <a:pt x="335" y="23"/>
                      <a:pt x="336" y="22"/>
                      <a:pt x="337" y="21"/>
                    </a:cubicBezTo>
                    <a:cubicBezTo>
                      <a:pt x="337" y="21"/>
                      <a:pt x="338" y="21"/>
                      <a:pt x="339" y="20"/>
                    </a:cubicBezTo>
                    <a:cubicBezTo>
                      <a:pt x="340" y="20"/>
                      <a:pt x="340" y="19"/>
                      <a:pt x="341" y="19"/>
                    </a:cubicBezTo>
                    <a:cubicBezTo>
                      <a:pt x="341" y="19"/>
                      <a:pt x="341" y="18"/>
                      <a:pt x="342" y="18"/>
                    </a:cubicBezTo>
                    <a:cubicBezTo>
                      <a:pt x="342" y="18"/>
                      <a:pt x="342" y="18"/>
                      <a:pt x="342" y="18"/>
                    </a:cubicBezTo>
                    <a:cubicBezTo>
                      <a:pt x="342" y="18"/>
                      <a:pt x="342" y="18"/>
                      <a:pt x="342" y="18"/>
                    </a:cubicBezTo>
                    <a:cubicBezTo>
                      <a:pt x="339" y="16"/>
                      <a:pt x="339" y="16"/>
                      <a:pt x="337" y="18"/>
                    </a:cubicBezTo>
                    <a:cubicBezTo>
                      <a:pt x="337" y="18"/>
                      <a:pt x="337" y="18"/>
                      <a:pt x="337" y="18"/>
                    </a:cubicBezTo>
                    <a:cubicBezTo>
                      <a:pt x="337" y="18"/>
                      <a:pt x="337" y="18"/>
                      <a:pt x="337" y="18"/>
                    </a:cubicBezTo>
                    <a:cubicBezTo>
                      <a:pt x="337" y="18"/>
                      <a:pt x="337" y="18"/>
                      <a:pt x="337" y="19"/>
                    </a:cubicBezTo>
                    <a:cubicBezTo>
                      <a:pt x="333" y="21"/>
                      <a:pt x="333" y="21"/>
                      <a:pt x="333" y="21"/>
                    </a:cubicBezTo>
                    <a:cubicBezTo>
                      <a:pt x="333" y="19"/>
                      <a:pt x="333" y="17"/>
                      <a:pt x="335" y="15"/>
                    </a:cubicBezTo>
                    <a:cubicBezTo>
                      <a:pt x="335" y="15"/>
                      <a:pt x="335" y="15"/>
                      <a:pt x="335" y="15"/>
                    </a:cubicBezTo>
                    <a:cubicBezTo>
                      <a:pt x="335" y="14"/>
                      <a:pt x="336" y="13"/>
                      <a:pt x="336" y="12"/>
                    </a:cubicBezTo>
                    <a:cubicBezTo>
                      <a:pt x="336" y="12"/>
                      <a:pt x="336" y="12"/>
                      <a:pt x="336" y="12"/>
                    </a:cubicBezTo>
                    <a:cubicBezTo>
                      <a:pt x="336" y="12"/>
                      <a:pt x="336" y="12"/>
                      <a:pt x="336" y="12"/>
                    </a:cubicBezTo>
                    <a:cubicBezTo>
                      <a:pt x="335" y="11"/>
                      <a:pt x="334" y="12"/>
                      <a:pt x="334" y="13"/>
                    </a:cubicBezTo>
                    <a:cubicBezTo>
                      <a:pt x="334" y="13"/>
                      <a:pt x="334" y="14"/>
                      <a:pt x="333" y="14"/>
                    </a:cubicBezTo>
                    <a:cubicBezTo>
                      <a:pt x="333" y="12"/>
                      <a:pt x="333" y="10"/>
                      <a:pt x="335" y="9"/>
                    </a:cubicBezTo>
                    <a:cubicBezTo>
                      <a:pt x="336" y="9"/>
                      <a:pt x="336" y="9"/>
                      <a:pt x="336" y="8"/>
                    </a:cubicBezTo>
                    <a:cubicBezTo>
                      <a:pt x="336" y="8"/>
                      <a:pt x="336" y="8"/>
                      <a:pt x="336" y="8"/>
                    </a:cubicBezTo>
                    <a:cubicBezTo>
                      <a:pt x="336" y="8"/>
                      <a:pt x="336" y="8"/>
                      <a:pt x="336" y="8"/>
                    </a:cubicBezTo>
                    <a:cubicBezTo>
                      <a:pt x="334" y="8"/>
                      <a:pt x="334" y="8"/>
                      <a:pt x="334" y="8"/>
                    </a:cubicBezTo>
                    <a:cubicBezTo>
                      <a:pt x="334" y="8"/>
                      <a:pt x="334" y="7"/>
                      <a:pt x="334" y="7"/>
                    </a:cubicBezTo>
                    <a:cubicBezTo>
                      <a:pt x="334" y="6"/>
                      <a:pt x="334" y="5"/>
                      <a:pt x="333" y="5"/>
                    </a:cubicBezTo>
                    <a:cubicBezTo>
                      <a:pt x="333" y="3"/>
                      <a:pt x="333" y="1"/>
                      <a:pt x="331" y="1"/>
                    </a:cubicBezTo>
                    <a:cubicBezTo>
                      <a:pt x="330" y="0"/>
                      <a:pt x="329" y="0"/>
                      <a:pt x="329" y="1"/>
                    </a:cubicBezTo>
                    <a:cubicBezTo>
                      <a:pt x="328" y="1"/>
                      <a:pt x="328" y="1"/>
                      <a:pt x="328" y="2"/>
                    </a:cubicBezTo>
                    <a:cubicBezTo>
                      <a:pt x="328" y="2"/>
                      <a:pt x="328" y="3"/>
                      <a:pt x="328" y="3"/>
                    </a:cubicBezTo>
                    <a:cubicBezTo>
                      <a:pt x="328" y="3"/>
                      <a:pt x="328" y="3"/>
                      <a:pt x="328" y="3"/>
                    </a:cubicBezTo>
                    <a:cubicBezTo>
                      <a:pt x="328" y="3"/>
                      <a:pt x="328" y="3"/>
                      <a:pt x="328" y="3"/>
                    </a:cubicBezTo>
                    <a:cubicBezTo>
                      <a:pt x="329" y="3"/>
                      <a:pt x="330" y="3"/>
                      <a:pt x="330" y="2"/>
                    </a:cubicBezTo>
                    <a:cubicBezTo>
                      <a:pt x="332" y="4"/>
                      <a:pt x="332" y="8"/>
                      <a:pt x="331" y="9"/>
                    </a:cubicBezTo>
                    <a:cubicBezTo>
                      <a:pt x="331" y="9"/>
                      <a:pt x="330" y="9"/>
                      <a:pt x="330" y="9"/>
                    </a:cubicBezTo>
                    <a:cubicBezTo>
                      <a:pt x="328" y="11"/>
                      <a:pt x="326" y="13"/>
                      <a:pt x="322" y="12"/>
                    </a:cubicBezTo>
                    <a:cubicBezTo>
                      <a:pt x="322" y="12"/>
                      <a:pt x="322" y="12"/>
                      <a:pt x="322" y="12"/>
                    </a:cubicBezTo>
                    <a:cubicBezTo>
                      <a:pt x="322" y="13"/>
                      <a:pt x="322" y="13"/>
                      <a:pt x="322" y="13"/>
                    </a:cubicBezTo>
                    <a:cubicBezTo>
                      <a:pt x="322" y="13"/>
                      <a:pt x="323" y="13"/>
                      <a:pt x="323" y="13"/>
                    </a:cubicBezTo>
                    <a:cubicBezTo>
                      <a:pt x="323" y="13"/>
                      <a:pt x="323" y="13"/>
                      <a:pt x="323" y="14"/>
                    </a:cubicBezTo>
                    <a:cubicBezTo>
                      <a:pt x="323" y="15"/>
                      <a:pt x="323" y="16"/>
                      <a:pt x="324" y="17"/>
                    </a:cubicBezTo>
                    <a:cubicBezTo>
                      <a:pt x="324" y="17"/>
                      <a:pt x="324" y="17"/>
                      <a:pt x="325" y="17"/>
                    </a:cubicBezTo>
                    <a:cubicBezTo>
                      <a:pt x="325" y="17"/>
                      <a:pt x="326" y="17"/>
                      <a:pt x="327" y="16"/>
                    </a:cubicBezTo>
                    <a:cubicBezTo>
                      <a:pt x="327" y="16"/>
                      <a:pt x="328" y="16"/>
                      <a:pt x="328" y="16"/>
                    </a:cubicBezTo>
                    <a:cubicBezTo>
                      <a:pt x="328" y="16"/>
                      <a:pt x="328" y="16"/>
                      <a:pt x="328" y="16"/>
                    </a:cubicBezTo>
                    <a:cubicBezTo>
                      <a:pt x="328" y="16"/>
                      <a:pt x="328" y="16"/>
                      <a:pt x="328" y="16"/>
                    </a:cubicBezTo>
                    <a:cubicBezTo>
                      <a:pt x="328" y="15"/>
                      <a:pt x="328" y="15"/>
                      <a:pt x="327" y="15"/>
                    </a:cubicBezTo>
                    <a:cubicBezTo>
                      <a:pt x="327" y="14"/>
                      <a:pt x="327" y="15"/>
                      <a:pt x="326" y="15"/>
                    </a:cubicBezTo>
                    <a:cubicBezTo>
                      <a:pt x="326" y="15"/>
                      <a:pt x="325" y="15"/>
                      <a:pt x="325" y="15"/>
                    </a:cubicBezTo>
                    <a:cubicBezTo>
                      <a:pt x="324" y="14"/>
                      <a:pt x="324" y="14"/>
                      <a:pt x="324" y="14"/>
                    </a:cubicBezTo>
                    <a:cubicBezTo>
                      <a:pt x="325" y="14"/>
                      <a:pt x="326" y="14"/>
                      <a:pt x="327" y="14"/>
                    </a:cubicBezTo>
                    <a:cubicBezTo>
                      <a:pt x="328" y="13"/>
                      <a:pt x="329" y="13"/>
                      <a:pt x="330" y="12"/>
                    </a:cubicBezTo>
                    <a:cubicBezTo>
                      <a:pt x="330" y="12"/>
                      <a:pt x="331" y="12"/>
                      <a:pt x="331" y="11"/>
                    </a:cubicBezTo>
                    <a:cubicBezTo>
                      <a:pt x="331" y="12"/>
                      <a:pt x="331" y="13"/>
                      <a:pt x="331" y="14"/>
                    </a:cubicBezTo>
                    <a:cubicBezTo>
                      <a:pt x="331" y="16"/>
                      <a:pt x="331" y="17"/>
                      <a:pt x="330" y="18"/>
                    </a:cubicBezTo>
                    <a:cubicBezTo>
                      <a:pt x="329" y="19"/>
                      <a:pt x="329" y="19"/>
                      <a:pt x="329" y="19"/>
                    </a:cubicBezTo>
                    <a:cubicBezTo>
                      <a:pt x="328" y="20"/>
                      <a:pt x="328" y="20"/>
                      <a:pt x="328" y="20"/>
                    </a:cubicBezTo>
                    <a:cubicBezTo>
                      <a:pt x="327" y="22"/>
                      <a:pt x="326" y="23"/>
                      <a:pt x="324" y="25"/>
                    </a:cubicBezTo>
                    <a:cubicBezTo>
                      <a:pt x="324" y="25"/>
                      <a:pt x="324" y="25"/>
                      <a:pt x="324" y="26"/>
                    </a:cubicBezTo>
                    <a:cubicBezTo>
                      <a:pt x="324" y="26"/>
                      <a:pt x="324" y="26"/>
                      <a:pt x="324" y="26"/>
                    </a:cubicBezTo>
                    <a:cubicBezTo>
                      <a:pt x="324" y="27"/>
                      <a:pt x="324" y="27"/>
                      <a:pt x="323" y="27"/>
                    </a:cubicBezTo>
                    <a:cubicBezTo>
                      <a:pt x="322" y="28"/>
                      <a:pt x="322" y="28"/>
                      <a:pt x="321" y="29"/>
                    </a:cubicBezTo>
                    <a:cubicBezTo>
                      <a:pt x="320" y="29"/>
                      <a:pt x="320" y="29"/>
                      <a:pt x="319" y="29"/>
                    </a:cubicBezTo>
                    <a:cubicBezTo>
                      <a:pt x="319" y="30"/>
                      <a:pt x="318" y="30"/>
                      <a:pt x="318" y="30"/>
                    </a:cubicBezTo>
                    <a:cubicBezTo>
                      <a:pt x="316" y="31"/>
                      <a:pt x="315" y="32"/>
                      <a:pt x="314" y="33"/>
                    </a:cubicBezTo>
                    <a:cubicBezTo>
                      <a:pt x="313" y="33"/>
                      <a:pt x="313" y="34"/>
                      <a:pt x="313" y="34"/>
                    </a:cubicBezTo>
                    <a:cubicBezTo>
                      <a:pt x="313" y="34"/>
                      <a:pt x="313" y="35"/>
                      <a:pt x="313" y="35"/>
                    </a:cubicBezTo>
                    <a:cubicBezTo>
                      <a:pt x="313" y="35"/>
                      <a:pt x="313" y="35"/>
                      <a:pt x="313" y="35"/>
                    </a:cubicBezTo>
                    <a:cubicBezTo>
                      <a:pt x="313" y="35"/>
                      <a:pt x="313" y="35"/>
                      <a:pt x="313" y="35"/>
                    </a:cubicBezTo>
                    <a:cubicBezTo>
                      <a:pt x="314" y="35"/>
                      <a:pt x="315" y="34"/>
                      <a:pt x="316" y="34"/>
                    </a:cubicBezTo>
                    <a:cubicBezTo>
                      <a:pt x="318" y="32"/>
                      <a:pt x="320" y="31"/>
                      <a:pt x="322" y="30"/>
                    </a:cubicBezTo>
                    <a:cubicBezTo>
                      <a:pt x="323" y="30"/>
                      <a:pt x="323" y="29"/>
                      <a:pt x="324" y="29"/>
                    </a:cubicBezTo>
                    <a:cubicBezTo>
                      <a:pt x="326" y="27"/>
                      <a:pt x="328" y="26"/>
                      <a:pt x="331" y="25"/>
                    </a:cubicBezTo>
                    <a:cubicBezTo>
                      <a:pt x="331" y="25"/>
                      <a:pt x="331" y="26"/>
                      <a:pt x="331" y="26"/>
                    </a:cubicBezTo>
                    <a:cubicBezTo>
                      <a:pt x="331" y="26"/>
                      <a:pt x="330" y="27"/>
                      <a:pt x="330" y="27"/>
                    </a:cubicBezTo>
                    <a:cubicBezTo>
                      <a:pt x="328" y="29"/>
                      <a:pt x="325" y="31"/>
                      <a:pt x="323" y="33"/>
                    </a:cubicBezTo>
                    <a:cubicBezTo>
                      <a:pt x="323" y="33"/>
                      <a:pt x="323" y="33"/>
                      <a:pt x="323" y="33"/>
                    </a:cubicBezTo>
                    <a:cubicBezTo>
                      <a:pt x="322" y="34"/>
                      <a:pt x="321" y="34"/>
                      <a:pt x="322" y="36"/>
                    </a:cubicBezTo>
                    <a:cubicBezTo>
                      <a:pt x="322" y="36"/>
                      <a:pt x="322" y="36"/>
                      <a:pt x="322" y="36"/>
                    </a:cubicBezTo>
                    <a:cubicBezTo>
                      <a:pt x="322" y="36"/>
                      <a:pt x="322" y="36"/>
                      <a:pt x="322" y="36"/>
                    </a:cubicBezTo>
                    <a:cubicBezTo>
                      <a:pt x="324" y="35"/>
                      <a:pt x="326" y="34"/>
                      <a:pt x="327" y="32"/>
                    </a:cubicBezTo>
                    <a:cubicBezTo>
                      <a:pt x="328" y="31"/>
                      <a:pt x="327" y="30"/>
                      <a:pt x="331" y="29"/>
                    </a:cubicBezTo>
                    <a:cubicBezTo>
                      <a:pt x="331" y="30"/>
                      <a:pt x="331" y="31"/>
                      <a:pt x="331" y="31"/>
                    </a:cubicBezTo>
                    <a:cubicBezTo>
                      <a:pt x="331" y="33"/>
                      <a:pt x="331" y="34"/>
                      <a:pt x="331" y="35"/>
                    </a:cubicBezTo>
                    <a:cubicBezTo>
                      <a:pt x="331" y="35"/>
                      <a:pt x="331" y="36"/>
                      <a:pt x="331" y="36"/>
                    </a:cubicBezTo>
                    <a:cubicBezTo>
                      <a:pt x="331" y="37"/>
                      <a:pt x="331" y="37"/>
                      <a:pt x="331" y="37"/>
                    </a:cubicBezTo>
                    <a:cubicBezTo>
                      <a:pt x="331" y="37"/>
                      <a:pt x="331" y="38"/>
                      <a:pt x="331" y="38"/>
                    </a:cubicBezTo>
                    <a:cubicBezTo>
                      <a:pt x="331" y="39"/>
                      <a:pt x="330" y="39"/>
                      <a:pt x="330" y="40"/>
                    </a:cubicBezTo>
                    <a:cubicBezTo>
                      <a:pt x="329" y="40"/>
                      <a:pt x="329" y="41"/>
                      <a:pt x="329" y="42"/>
                    </a:cubicBezTo>
                    <a:cubicBezTo>
                      <a:pt x="330" y="43"/>
                      <a:pt x="330" y="43"/>
                      <a:pt x="331" y="44"/>
                    </a:cubicBezTo>
                    <a:cubicBezTo>
                      <a:pt x="331" y="44"/>
                      <a:pt x="331" y="44"/>
                      <a:pt x="331" y="44"/>
                    </a:cubicBezTo>
                    <a:moveTo>
                      <a:pt x="330" y="23"/>
                    </a:moveTo>
                    <a:cubicBezTo>
                      <a:pt x="330" y="23"/>
                      <a:pt x="330" y="23"/>
                      <a:pt x="329" y="24"/>
                    </a:cubicBezTo>
                    <a:cubicBezTo>
                      <a:pt x="328" y="25"/>
                      <a:pt x="326" y="26"/>
                      <a:pt x="325" y="26"/>
                    </a:cubicBezTo>
                    <a:cubicBezTo>
                      <a:pt x="331" y="21"/>
                      <a:pt x="331" y="21"/>
                      <a:pt x="331" y="21"/>
                    </a:cubicBezTo>
                    <a:cubicBezTo>
                      <a:pt x="331" y="22"/>
                      <a:pt x="331" y="23"/>
                      <a:pt x="330" y="23"/>
                    </a:cubicBezTo>
                    <a:close/>
                    <a:moveTo>
                      <a:pt x="263" y="22"/>
                    </a:moveTo>
                    <a:cubicBezTo>
                      <a:pt x="263" y="22"/>
                      <a:pt x="263" y="22"/>
                      <a:pt x="263" y="22"/>
                    </a:cubicBezTo>
                    <a:cubicBezTo>
                      <a:pt x="260" y="24"/>
                      <a:pt x="257" y="25"/>
                      <a:pt x="254" y="27"/>
                    </a:cubicBezTo>
                    <a:cubicBezTo>
                      <a:pt x="253" y="28"/>
                      <a:pt x="253" y="28"/>
                      <a:pt x="253" y="28"/>
                    </a:cubicBezTo>
                    <a:cubicBezTo>
                      <a:pt x="253" y="27"/>
                      <a:pt x="253" y="26"/>
                      <a:pt x="253" y="26"/>
                    </a:cubicBezTo>
                    <a:cubicBezTo>
                      <a:pt x="253" y="23"/>
                      <a:pt x="253" y="20"/>
                      <a:pt x="255" y="18"/>
                    </a:cubicBezTo>
                    <a:cubicBezTo>
                      <a:pt x="256" y="16"/>
                      <a:pt x="257" y="14"/>
                      <a:pt x="258" y="12"/>
                    </a:cubicBezTo>
                    <a:cubicBezTo>
                      <a:pt x="258" y="11"/>
                      <a:pt x="258" y="11"/>
                      <a:pt x="258" y="10"/>
                    </a:cubicBezTo>
                    <a:cubicBezTo>
                      <a:pt x="259" y="10"/>
                      <a:pt x="258" y="9"/>
                      <a:pt x="258" y="8"/>
                    </a:cubicBezTo>
                    <a:cubicBezTo>
                      <a:pt x="257" y="8"/>
                      <a:pt x="256" y="8"/>
                      <a:pt x="256" y="8"/>
                    </a:cubicBezTo>
                    <a:cubicBezTo>
                      <a:pt x="255" y="9"/>
                      <a:pt x="254" y="10"/>
                      <a:pt x="253" y="10"/>
                    </a:cubicBezTo>
                    <a:cubicBezTo>
                      <a:pt x="251" y="11"/>
                      <a:pt x="250" y="12"/>
                      <a:pt x="248" y="13"/>
                    </a:cubicBezTo>
                    <a:cubicBezTo>
                      <a:pt x="248" y="14"/>
                      <a:pt x="248" y="14"/>
                      <a:pt x="248" y="14"/>
                    </a:cubicBezTo>
                    <a:cubicBezTo>
                      <a:pt x="246" y="16"/>
                      <a:pt x="244" y="18"/>
                      <a:pt x="244" y="21"/>
                    </a:cubicBezTo>
                    <a:cubicBezTo>
                      <a:pt x="244" y="21"/>
                      <a:pt x="244" y="21"/>
                      <a:pt x="244" y="21"/>
                    </a:cubicBezTo>
                    <a:cubicBezTo>
                      <a:pt x="244" y="21"/>
                      <a:pt x="244" y="21"/>
                      <a:pt x="244" y="21"/>
                    </a:cubicBezTo>
                    <a:cubicBezTo>
                      <a:pt x="244" y="21"/>
                      <a:pt x="244" y="20"/>
                      <a:pt x="243" y="20"/>
                    </a:cubicBezTo>
                    <a:cubicBezTo>
                      <a:pt x="243" y="19"/>
                      <a:pt x="242" y="18"/>
                      <a:pt x="242" y="18"/>
                    </a:cubicBezTo>
                    <a:cubicBezTo>
                      <a:pt x="241" y="17"/>
                      <a:pt x="241" y="16"/>
                      <a:pt x="240" y="15"/>
                    </a:cubicBezTo>
                    <a:cubicBezTo>
                      <a:pt x="240" y="14"/>
                      <a:pt x="239" y="13"/>
                      <a:pt x="239" y="12"/>
                    </a:cubicBezTo>
                    <a:cubicBezTo>
                      <a:pt x="239" y="12"/>
                      <a:pt x="239" y="12"/>
                      <a:pt x="239" y="12"/>
                    </a:cubicBezTo>
                    <a:cubicBezTo>
                      <a:pt x="238" y="11"/>
                      <a:pt x="237" y="10"/>
                      <a:pt x="235" y="10"/>
                    </a:cubicBezTo>
                    <a:cubicBezTo>
                      <a:pt x="235" y="10"/>
                      <a:pt x="235" y="10"/>
                      <a:pt x="235" y="10"/>
                    </a:cubicBezTo>
                    <a:cubicBezTo>
                      <a:pt x="235" y="11"/>
                      <a:pt x="235" y="11"/>
                      <a:pt x="235" y="11"/>
                    </a:cubicBezTo>
                    <a:cubicBezTo>
                      <a:pt x="235" y="11"/>
                      <a:pt x="235" y="11"/>
                      <a:pt x="235" y="11"/>
                    </a:cubicBezTo>
                    <a:cubicBezTo>
                      <a:pt x="236" y="12"/>
                      <a:pt x="236" y="12"/>
                      <a:pt x="236" y="12"/>
                    </a:cubicBezTo>
                    <a:cubicBezTo>
                      <a:pt x="237" y="13"/>
                      <a:pt x="237" y="14"/>
                      <a:pt x="238" y="15"/>
                    </a:cubicBezTo>
                    <a:cubicBezTo>
                      <a:pt x="238" y="16"/>
                      <a:pt x="239" y="17"/>
                      <a:pt x="239" y="18"/>
                    </a:cubicBezTo>
                    <a:cubicBezTo>
                      <a:pt x="240" y="18"/>
                      <a:pt x="240" y="19"/>
                      <a:pt x="241" y="20"/>
                    </a:cubicBezTo>
                    <a:cubicBezTo>
                      <a:pt x="242" y="22"/>
                      <a:pt x="242" y="23"/>
                      <a:pt x="243" y="25"/>
                    </a:cubicBezTo>
                    <a:cubicBezTo>
                      <a:pt x="244" y="25"/>
                      <a:pt x="245" y="26"/>
                      <a:pt x="246" y="26"/>
                    </a:cubicBezTo>
                    <a:cubicBezTo>
                      <a:pt x="246" y="26"/>
                      <a:pt x="247" y="25"/>
                      <a:pt x="248" y="25"/>
                    </a:cubicBezTo>
                    <a:cubicBezTo>
                      <a:pt x="248" y="25"/>
                      <a:pt x="249" y="25"/>
                      <a:pt x="249" y="25"/>
                    </a:cubicBezTo>
                    <a:cubicBezTo>
                      <a:pt x="249" y="25"/>
                      <a:pt x="250" y="24"/>
                      <a:pt x="250" y="24"/>
                    </a:cubicBezTo>
                    <a:cubicBezTo>
                      <a:pt x="250" y="24"/>
                      <a:pt x="250" y="24"/>
                      <a:pt x="251" y="24"/>
                    </a:cubicBezTo>
                    <a:cubicBezTo>
                      <a:pt x="251" y="24"/>
                      <a:pt x="250" y="25"/>
                      <a:pt x="250" y="25"/>
                    </a:cubicBezTo>
                    <a:cubicBezTo>
                      <a:pt x="250" y="26"/>
                      <a:pt x="250" y="26"/>
                      <a:pt x="250" y="27"/>
                    </a:cubicBezTo>
                    <a:cubicBezTo>
                      <a:pt x="250" y="29"/>
                      <a:pt x="250" y="30"/>
                      <a:pt x="248" y="31"/>
                    </a:cubicBezTo>
                    <a:cubicBezTo>
                      <a:pt x="245" y="32"/>
                      <a:pt x="242" y="34"/>
                      <a:pt x="240" y="35"/>
                    </a:cubicBezTo>
                    <a:cubicBezTo>
                      <a:pt x="239" y="36"/>
                      <a:pt x="238" y="36"/>
                      <a:pt x="237" y="36"/>
                    </a:cubicBezTo>
                    <a:cubicBezTo>
                      <a:pt x="237" y="36"/>
                      <a:pt x="237" y="36"/>
                      <a:pt x="237" y="37"/>
                    </a:cubicBezTo>
                    <a:cubicBezTo>
                      <a:pt x="236" y="37"/>
                      <a:pt x="235" y="38"/>
                      <a:pt x="235" y="40"/>
                    </a:cubicBezTo>
                    <a:cubicBezTo>
                      <a:pt x="235" y="40"/>
                      <a:pt x="235" y="40"/>
                      <a:pt x="235" y="40"/>
                    </a:cubicBezTo>
                    <a:cubicBezTo>
                      <a:pt x="235" y="40"/>
                      <a:pt x="235" y="40"/>
                      <a:pt x="235" y="40"/>
                    </a:cubicBezTo>
                    <a:cubicBezTo>
                      <a:pt x="236" y="39"/>
                      <a:pt x="237" y="39"/>
                      <a:pt x="238" y="39"/>
                    </a:cubicBezTo>
                    <a:cubicBezTo>
                      <a:pt x="239" y="38"/>
                      <a:pt x="241" y="37"/>
                      <a:pt x="243" y="36"/>
                    </a:cubicBezTo>
                    <a:cubicBezTo>
                      <a:pt x="245" y="35"/>
                      <a:pt x="246" y="34"/>
                      <a:pt x="248" y="33"/>
                    </a:cubicBezTo>
                    <a:cubicBezTo>
                      <a:pt x="249" y="33"/>
                      <a:pt x="249" y="32"/>
                      <a:pt x="250" y="32"/>
                    </a:cubicBezTo>
                    <a:cubicBezTo>
                      <a:pt x="250" y="33"/>
                      <a:pt x="250" y="34"/>
                      <a:pt x="250" y="35"/>
                    </a:cubicBezTo>
                    <a:cubicBezTo>
                      <a:pt x="250" y="38"/>
                      <a:pt x="250" y="41"/>
                      <a:pt x="250" y="44"/>
                    </a:cubicBezTo>
                    <a:cubicBezTo>
                      <a:pt x="250" y="45"/>
                      <a:pt x="251" y="46"/>
                      <a:pt x="251" y="47"/>
                    </a:cubicBezTo>
                    <a:cubicBezTo>
                      <a:pt x="251" y="47"/>
                      <a:pt x="251" y="48"/>
                      <a:pt x="252" y="48"/>
                    </a:cubicBezTo>
                    <a:cubicBezTo>
                      <a:pt x="252" y="48"/>
                      <a:pt x="252" y="48"/>
                      <a:pt x="252" y="48"/>
                    </a:cubicBezTo>
                    <a:cubicBezTo>
                      <a:pt x="252" y="48"/>
                      <a:pt x="253" y="48"/>
                      <a:pt x="253" y="47"/>
                    </a:cubicBezTo>
                    <a:cubicBezTo>
                      <a:pt x="253" y="47"/>
                      <a:pt x="253" y="47"/>
                      <a:pt x="253" y="47"/>
                    </a:cubicBezTo>
                    <a:cubicBezTo>
                      <a:pt x="253" y="47"/>
                      <a:pt x="253" y="47"/>
                      <a:pt x="253" y="47"/>
                    </a:cubicBezTo>
                    <a:cubicBezTo>
                      <a:pt x="253" y="46"/>
                      <a:pt x="253" y="45"/>
                      <a:pt x="253" y="43"/>
                    </a:cubicBezTo>
                    <a:cubicBezTo>
                      <a:pt x="253" y="40"/>
                      <a:pt x="252" y="36"/>
                      <a:pt x="252" y="33"/>
                    </a:cubicBezTo>
                    <a:cubicBezTo>
                      <a:pt x="252" y="31"/>
                      <a:pt x="253" y="30"/>
                      <a:pt x="254" y="29"/>
                    </a:cubicBezTo>
                    <a:cubicBezTo>
                      <a:pt x="256" y="28"/>
                      <a:pt x="259" y="27"/>
                      <a:pt x="262" y="25"/>
                    </a:cubicBezTo>
                    <a:cubicBezTo>
                      <a:pt x="262" y="25"/>
                      <a:pt x="263" y="24"/>
                      <a:pt x="263" y="24"/>
                    </a:cubicBezTo>
                    <a:cubicBezTo>
                      <a:pt x="263" y="24"/>
                      <a:pt x="264" y="23"/>
                      <a:pt x="264" y="23"/>
                    </a:cubicBezTo>
                    <a:cubicBezTo>
                      <a:pt x="264" y="23"/>
                      <a:pt x="264" y="23"/>
                      <a:pt x="264" y="23"/>
                    </a:cubicBezTo>
                    <a:cubicBezTo>
                      <a:pt x="264" y="23"/>
                      <a:pt x="264" y="23"/>
                      <a:pt x="264" y="23"/>
                    </a:cubicBezTo>
                    <a:cubicBezTo>
                      <a:pt x="264" y="23"/>
                      <a:pt x="263" y="23"/>
                      <a:pt x="263" y="22"/>
                    </a:cubicBezTo>
                    <a:close/>
                    <a:moveTo>
                      <a:pt x="249" y="20"/>
                    </a:moveTo>
                    <a:cubicBezTo>
                      <a:pt x="250" y="20"/>
                      <a:pt x="250" y="20"/>
                      <a:pt x="250" y="20"/>
                    </a:cubicBezTo>
                    <a:cubicBezTo>
                      <a:pt x="250" y="21"/>
                      <a:pt x="249" y="23"/>
                      <a:pt x="246" y="24"/>
                    </a:cubicBezTo>
                    <a:cubicBezTo>
                      <a:pt x="246" y="22"/>
                      <a:pt x="248" y="21"/>
                      <a:pt x="249" y="20"/>
                    </a:cubicBezTo>
                    <a:close/>
                    <a:moveTo>
                      <a:pt x="248" y="18"/>
                    </a:moveTo>
                    <a:cubicBezTo>
                      <a:pt x="248" y="18"/>
                      <a:pt x="247" y="19"/>
                      <a:pt x="247" y="19"/>
                    </a:cubicBezTo>
                    <a:cubicBezTo>
                      <a:pt x="247" y="17"/>
                      <a:pt x="249" y="16"/>
                      <a:pt x="250" y="15"/>
                    </a:cubicBezTo>
                    <a:cubicBezTo>
                      <a:pt x="251" y="17"/>
                      <a:pt x="250" y="17"/>
                      <a:pt x="248" y="18"/>
                    </a:cubicBezTo>
                    <a:close/>
                    <a:moveTo>
                      <a:pt x="256" y="11"/>
                    </a:moveTo>
                    <a:cubicBezTo>
                      <a:pt x="255" y="13"/>
                      <a:pt x="255" y="14"/>
                      <a:pt x="253" y="15"/>
                    </a:cubicBezTo>
                    <a:cubicBezTo>
                      <a:pt x="252" y="13"/>
                      <a:pt x="253" y="12"/>
                      <a:pt x="256" y="11"/>
                    </a:cubicBezTo>
                    <a:close/>
                    <a:moveTo>
                      <a:pt x="308" y="37"/>
                    </a:moveTo>
                    <a:cubicBezTo>
                      <a:pt x="307" y="38"/>
                      <a:pt x="307" y="38"/>
                      <a:pt x="306" y="39"/>
                    </a:cubicBezTo>
                    <a:cubicBezTo>
                      <a:pt x="305" y="39"/>
                      <a:pt x="304" y="39"/>
                      <a:pt x="303" y="39"/>
                    </a:cubicBezTo>
                    <a:cubicBezTo>
                      <a:pt x="300" y="40"/>
                      <a:pt x="296" y="40"/>
                      <a:pt x="293" y="40"/>
                    </a:cubicBezTo>
                    <a:cubicBezTo>
                      <a:pt x="292" y="40"/>
                      <a:pt x="290" y="40"/>
                      <a:pt x="289" y="39"/>
                    </a:cubicBezTo>
                    <a:cubicBezTo>
                      <a:pt x="287" y="39"/>
                      <a:pt x="286" y="38"/>
                      <a:pt x="285" y="37"/>
                    </a:cubicBezTo>
                    <a:cubicBezTo>
                      <a:pt x="283" y="36"/>
                      <a:pt x="282" y="36"/>
                      <a:pt x="281" y="34"/>
                    </a:cubicBezTo>
                    <a:cubicBezTo>
                      <a:pt x="280" y="34"/>
                      <a:pt x="279" y="33"/>
                      <a:pt x="278" y="32"/>
                    </a:cubicBezTo>
                    <a:cubicBezTo>
                      <a:pt x="278" y="32"/>
                      <a:pt x="277" y="32"/>
                      <a:pt x="277" y="32"/>
                    </a:cubicBezTo>
                    <a:cubicBezTo>
                      <a:pt x="276" y="32"/>
                      <a:pt x="276" y="33"/>
                      <a:pt x="276" y="34"/>
                    </a:cubicBezTo>
                    <a:cubicBezTo>
                      <a:pt x="275" y="36"/>
                      <a:pt x="275" y="38"/>
                      <a:pt x="272" y="39"/>
                    </a:cubicBezTo>
                    <a:cubicBezTo>
                      <a:pt x="272" y="39"/>
                      <a:pt x="272" y="39"/>
                      <a:pt x="272" y="39"/>
                    </a:cubicBezTo>
                    <a:cubicBezTo>
                      <a:pt x="272" y="39"/>
                      <a:pt x="272" y="39"/>
                      <a:pt x="272" y="39"/>
                    </a:cubicBezTo>
                    <a:cubicBezTo>
                      <a:pt x="273" y="37"/>
                      <a:pt x="273" y="35"/>
                      <a:pt x="274" y="33"/>
                    </a:cubicBezTo>
                    <a:cubicBezTo>
                      <a:pt x="275" y="30"/>
                      <a:pt x="276" y="27"/>
                      <a:pt x="275" y="23"/>
                    </a:cubicBezTo>
                    <a:cubicBezTo>
                      <a:pt x="275" y="23"/>
                      <a:pt x="275" y="23"/>
                      <a:pt x="275" y="23"/>
                    </a:cubicBezTo>
                    <a:cubicBezTo>
                      <a:pt x="275" y="23"/>
                      <a:pt x="275" y="23"/>
                      <a:pt x="275" y="23"/>
                    </a:cubicBezTo>
                    <a:cubicBezTo>
                      <a:pt x="275" y="23"/>
                      <a:pt x="275" y="23"/>
                      <a:pt x="275" y="23"/>
                    </a:cubicBezTo>
                    <a:cubicBezTo>
                      <a:pt x="276" y="23"/>
                      <a:pt x="276" y="23"/>
                      <a:pt x="276" y="23"/>
                    </a:cubicBezTo>
                    <a:cubicBezTo>
                      <a:pt x="276" y="23"/>
                      <a:pt x="277" y="23"/>
                      <a:pt x="277" y="24"/>
                    </a:cubicBezTo>
                    <a:cubicBezTo>
                      <a:pt x="277" y="24"/>
                      <a:pt x="277" y="24"/>
                      <a:pt x="277" y="24"/>
                    </a:cubicBezTo>
                    <a:cubicBezTo>
                      <a:pt x="279" y="22"/>
                      <a:pt x="279" y="20"/>
                      <a:pt x="279" y="16"/>
                    </a:cubicBezTo>
                    <a:cubicBezTo>
                      <a:pt x="277" y="17"/>
                      <a:pt x="276" y="18"/>
                      <a:pt x="274" y="19"/>
                    </a:cubicBezTo>
                    <a:cubicBezTo>
                      <a:pt x="274" y="19"/>
                      <a:pt x="274" y="19"/>
                      <a:pt x="274" y="19"/>
                    </a:cubicBezTo>
                    <a:cubicBezTo>
                      <a:pt x="274" y="19"/>
                      <a:pt x="274" y="19"/>
                      <a:pt x="274" y="19"/>
                    </a:cubicBezTo>
                    <a:cubicBezTo>
                      <a:pt x="273" y="19"/>
                      <a:pt x="273" y="18"/>
                      <a:pt x="273" y="18"/>
                    </a:cubicBezTo>
                    <a:cubicBezTo>
                      <a:pt x="273" y="17"/>
                      <a:pt x="274" y="17"/>
                      <a:pt x="274" y="17"/>
                    </a:cubicBezTo>
                    <a:cubicBezTo>
                      <a:pt x="275" y="16"/>
                      <a:pt x="275" y="16"/>
                      <a:pt x="276" y="16"/>
                    </a:cubicBezTo>
                    <a:cubicBezTo>
                      <a:pt x="276" y="15"/>
                      <a:pt x="277" y="15"/>
                      <a:pt x="277" y="15"/>
                    </a:cubicBezTo>
                    <a:cubicBezTo>
                      <a:pt x="279" y="13"/>
                      <a:pt x="280" y="11"/>
                      <a:pt x="280" y="8"/>
                    </a:cubicBezTo>
                    <a:cubicBezTo>
                      <a:pt x="280" y="8"/>
                      <a:pt x="280" y="8"/>
                      <a:pt x="280" y="7"/>
                    </a:cubicBezTo>
                    <a:cubicBezTo>
                      <a:pt x="280" y="7"/>
                      <a:pt x="280" y="7"/>
                      <a:pt x="281" y="6"/>
                    </a:cubicBezTo>
                    <a:cubicBezTo>
                      <a:pt x="281" y="6"/>
                      <a:pt x="281" y="6"/>
                      <a:pt x="281" y="6"/>
                    </a:cubicBezTo>
                    <a:cubicBezTo>
                      <a:pt x="283" y="8"/>
                      <a:pt x="283" y="8"/>
                      <a:pt x="283" y="8"/>
                    </a:cubicBezTo>
                    <a:cubicBezTo>
                      <a:pt x="286" y="8"/>
                      <a:pt x="286" y="8"/>
                      <a:pt x="286" y="8"/>
                    </a:cubicBezTo>
                    <a:cubicBezTo>
                      <a:pt x="286" y="8"/>
                      <a:pt x="286" y="8"/>
                      <a:pt x="286" y="8"/>
                    </a:cubicBezTo>
                    <a:cubicBezTo>
                      <a:pt x="286" y="8"/>
                      <a:pt x="286" y="8"/>
                      <a:pt x="286" y="8"/>
                    </a:cubicBezTo>
                    <a:cubicBezTo>
                      <a:pt x="286" y="8"/>
                      <a:pt x="286" y="8"/>
                      <a:pt x="286" y="8"/>
                    </a:cubicBezTo>
                    <a:cubicBezTo>
                      <a:pt x="286" y="8"/>
                      <a:pt x="286" y="8"/>
                      <a:pt x="286" y="8"/>
                    </a:cubicBezTo>
                    <a:cubicBezTo>
                      <a:pt x="286" y="9"/>
                      <a:pt x="285" y="9"/>
                      <a:pt x="285" y="10"/>
                    </a:cubicBezTo>
                    <a:cubicBezTo>
                      <a:pt x="284" y="11"/>
                      <a:pt x="283" y="12"/>
                      <a:pt x="282" y="13"/>
                    </a:cubicBezTo>
                    <a:cubicBezTo>
                      <a:pt x="281" y="15"/>
                      <a:pt x="281" y="16"/>
                      <a:pt x="281" y="18"/>
                    </a:cubicBezTo>
                    <a:cubicBezTo>
                      <a:pt x="281" y="19"/>
                      <a:pt x="281" y="19"/>
                      <a:pt x="281" y="20"/>
                    </a:cubicBezTo>
                    <a:cubicBezTo>
                      <a:pt x="282" y="19"/>
                      <a:pt x="283" y="18"/>
                      <a:pt x="284" y="16"/>
                    </a:cubicBezTo>
                    <a:cubicBezTo>
                      <a:pt x="284" y="16"/>
                      <a:pt x="284" y="16"/>
                      <a:pt x="284" y="15"/>
                    </a:cubicBezTo>
                    <a:cubicBezTo>
                      <a:pt x="285" y="15"/>
                      <a:pt x="285" y="14"/>
                      <a:pt x="286" y="14"/>
                    </a:cubicBezTo>
                    <a:cubicBezTo>
                      <a:pt x="286" y="14"/>
                      <a:pt x="286" y="14"/>
                      <a:pt x="287" y="14"/>
                    </a:cubicBezTo>
                    <a:cubicBezTo>
                      <a:pt x="287" y="14"/>
                      <a:pt x="287" y="14"/>
                      <a:pt x="287" y="15"/>
                    </a:cubicBezTo>
                    <a:cubicBezTo>
                      <a:pt x="288" y="15"/>
                      <a:pt x="287" y="16"/>
                      <a:pt x="287" y="16"/>
                    </a:cubicBezTo>
                    <a:cubicBezTo>
                      <a:pt x="287" y="16"/>
                      <a:pt x="286" y="17"/>
                      <a:pt x="286" y="17"/>
                    </a:cubicBezTo>
                    <a:cubicBezTo>
                      <a:pt x="286" y="19"/>
                      <a:pt x="285" y="21"/>
                      <a:pt x="285" y="24"/>
                    </a:cubicBezTo>
                    <a:cubicBezTo>
                      <a:pt x="284" y="26"/>
                      <a:pt x="284" y="26"/>
                      <a:pt x="284" y="26"/>
                    </a:cubicBezTo>
                    <a:cubicBezTo>
                      <a:pt x="286" y="26"/>
                      <a:pt x="287" y="25"/>
                      <a:pt x="288" y="24"/>
                    </a:cubicBezTo>
                    <a:cubicBezTo>
                      <a:pt x="288" y="23"/>
                      <a:pt x="290" y="22"/>
                      <a:pt x="291" y="22"/>
                    </a:cubicBezTo>
                    <a:cubicBezTo>
                      <a:pt x="292" y="21"/>
                      <a:pt x="292" y="21"/>
                      <a:pt x="292" y="21"/>
                    </a:cubicBezTo>
                    <a:cubicBezTo>
                      <a:pt x="292" y="22"/>
                      <a:pt x="292" y="22"/>
                      <a:pt x="292" y="22"/>
                    </a:cubicBezTo>
                    <a:cubicBezTo>
                      <a:pt x="292" y="25"/>
                      <a:pt x="287" y="29"/>
                      <a:pt x="283" y="30"/>
                    </a:cubicBezTo>
                    <a:cubicBezTo>
                      <a:pt x="282" y="30"/>
                      <a:pt x="282" y="30"/>
                      <a:pt x="282" y="30"/>
                    </a:cubicBezTo>
                    <a:cubicBezTo>
                      <a:pt x="282" y="30"/>
                      <a:pt x="282" y="30"/>
                      <a:pt x="282" y="30"/>
                    </a:cubicBezTo>
                    <a:cubicBezTo>
                      <a:pt x="281" y="28"/>
                      <a:pt x="282" y="26"/>
                      <a:pt x="282" y="25"/>
                    </a:cubicBezTo>
                    <a:cubicBezTo>
                      <a:pt x="283" y="24"/>
                      <a:pt x="284" y="23"/>
                      <a:pt x="284" y="21"/>
                    </a:cubicBezTo>
                    <a:cubicBezTo>
                      <a:pt x="282" y="23"/>
                      <a:pt x="280" y="25"/>
                      <a:pt x="280" y="26"/>
                    </a:cubicBezTo>
                    <a:cubicBezTo>
                      <a:pt x="280" y="29"/>
                      <a:pt x="280" y="29"/>
                      <a:pt x="280" y="29"/>
                    </a:cubicBezTo>
                    <a:cubicBezTo>
                      <a:pt x="280" y="29"/>
                      <a:pt x="280" y="30"/>
                      <a:pt x="281" y="31"/>
                    </a:cubicBezTo>
                    <a:cubicBezTo>
                      <a:pt x="282" y="32"/>
                      <a:pt x="283" y="33"/>
                      <a:pt x="284" y="34"/>
                    </a:cubicBezTo>
                    <a:cubicBezTo>
                      <a:pt x="287" y="36"/>
                      <a:pt x="290" y="37"/>
                      <a:pt x="294" y="37"/>
                    </a:cubicBezTo>
                    <a:cubicBezTo>
                      <a:pt x="297" y="37"/>
                      <a:pt x="300" y="37"/>
                      <a:pt x="303" y="37"/>
                    </a:cubicBezTo>
                    <a:cubicBezTo>
                      <a:pt x="304" y="37"/>
                      <a:pt x="305" y="37"/>
                      <a:pt x="306" y="37"/>
                    </a:cubicBezTo>
                    <a:cubicBezTo>
                      <a:pt x="306" y="37"/>
                      <a:pt x="307" y="37"/>
                      <a:pt x="307" y="37"/>
                    </a:cubicBezTo>
                    <a:cubicBezTo>
                      <a:pt x="307" y="37"/>
                      <a:pt x="307" y="36"/>
                      <a:pt x="308" y="36"/>
                    </a:cubicBezTo>
                    <a:cubicBezTo>
                      <a:pt x="308" y="36"/>
                      <a:pt x="308" y="36"/>
                      <a:pt x="308" y="36"/>
                    </a:cubicBezTo>
                    <a:cubicBezTo>
                      <a:pt x="308" y="37"/>
                      <a:pt x="308" y="37"/>
                      <a:pt x="308" y="37"/>
                    </a:cubicBezTo>
                    <a:cubicBezTo>
                      <a:pt x="308" y="37"/>
                      <a:pt x="308" y="37"/>
                      <a:pt x="308" y="37"/>
                    </a:cubicBezTo>
                    <a:close/>
                    <a:moveTo>
                      <a:pt x="187" y="16"/>
                    </a:moveTo>
                    <a:cubicBezTo>
                      <a:pt x="187" y="16"/>
                      <a:pt x="187" y="16"/>
                      <a:pt x="187" y="16"/>
                    </a:cubicBezTo>
                    <a:cubicBezTo>
                      <a:pt x="187" y="16"/>
                      <a:pt x="187" y="16"/>
                      <a:pt x="187" y="16"/>
                    </a:cubicBezTo>
                    <a:cubicBezTo>
                      <a:pt x="187" y="17"/>
                      <a:pt x="187" y="17"/>
                      <a:pt x="187" y="17"/>
                    </a:cubicBezTo>
                    <a:cubicBezTo>
                      <a:pt x="187" y="17"/>
                      <a:pt x="186" y="18"/>
                      <a:pt x="186" y="18"/>
                    </a:cubicBezTo>
                    <a:cubicBezTo>
                      <a:pt x="186" y="18"/>
                      <a:pt x="186" y="18"/>
                      <a:pt x="186" y="18"/>
                    </a:cubicBezTo>
                    <a:cubicBezTo>
                      <a:pt x="185" y="19"/>
                      <a:pt x="184" y="20"/>
                      <a:pt x="183" y="21"/>
                    </a:cubicBezTo>
                    <a:cubicBezTo>
                      <a:pt x="182" y="22"/>
                      <a:pt x="181" y="23"/>
                      <a:pt x="180" y="25"/>
                    </a:cubicBezTo>
                    <a:cubicBezTo>
                      <a:pt x="180" y="27"/>
                      <a:pt x="180" y="29"/>
                      <a:pt x="180" y="31"/>
                    </a:cubicBezTo>
                    <a:cubicBezTo>
                      <a:pt x="181" y="38"/>
                      <a:pt x="181" y="44"/>
                      <a:pt x="180" y="50"/>
                    </a:cubicBezTo>
                    <a:cubicBezTo>
                      <a:pt x="180" y="50"/>
                      <a:pt x="179" y="50"/>
                      <a:pt x="179" y="50"/>
                    </a:cubicBezTo>
                    <a:cubicBezTo>
                      <a:pt x="179" y="49"/>
                      <a:pt x="179" y="49"/>
                      <a:pt x="179" y="48"/>
                    </a:cubicBezTo>
                    <a:cubicBezTo>
                      <a:pt x="178" y="43"/>
                      <a:pt x="178" y="37"/>
                      <a:pt x="178" y="32"/>
                    </a:cubicBezTo>
                    <a:cubicBezTo>
                      <a:pt x="178" y="30"/>
                      <a:pt x="178" y="32"/>
                      <a:pt x="178" y="30"/>
                    </a:cubicBezTo>
                    <a:cubicBezTo>
                      <a:pt x="178" y="29"/>
                      <a:pt x="178" y="28"/>
                      <a:pt x="178" y="27"/>
                    </a:cubicBezTo>
                    <a:cubicBezTo>
                      <a:pt x="177" y="28"/>
                      <a:pt x="177" y="28"/>
                      <a:pt x="176" y="28"/>
                    </a:cubicBezTo>
                    <a:cubicBezTo>
                      <a:pt x="175" y="30"/>
                      <a:pt x="174" y="31"/>
                      <a:pt x="173" y="32"/>
                    </a:cubicBezTo>
                    <a:cubicBezTo>
                      <a:pt x="172" y="32"/>
                      <a:pt x="171" y="33"/>
                      <a:pt x="170" y="34"/>
                    </a:cubicBezTo>
                    <a:cubicBezTo>
                      <a:pt x="169" y="35"/>
                      <a:pt x="168" y="36"/>
                      <a:pt x="167" y="37"/>
                    </a:cubicBezTo>
                    <a:cubicBezTo>
                      <a:pt x="166" y="38"/>
                      <a:pt x="166" y="38"/>
                      <a:pt x="165" y="39"/>
                    </a:cubicBezTo>
                    <a:cubicBezTo>
                      <a:pt x="165" y="39"/>
                      <a:pt x="164" y="39"/>
                      <a:pt x="164" y="39"/>
                    </a:cubicBezTo>
                    <a:cubicBezTo>
                      <a:pt x="164" y="39"/>
                      <a:pt x="164" y="39"/>
                      <a:pt x="164" y="39"/>
                    </a:cubicBezTo>
                    <a:cubicBezTo>
                      <a:pt x="163" y="39"/>
                      <a:pt x="163" y="39"/>
                      <a:pt x="163" y="39"/>
                    </a:cubicBezTo>
                    <a:cubicBezTo>
                      <a:pt x="164" y="31"/>
                      <a:pt x="164" y="31"/>
                      <a:pt x="164" y="31"/>
                    </a:cubicBezTo>
                    <a:cubicBezTo>
                      <a:pt x="163" y="31"/>
                      <a:pt x="162" y="32"/>
                      <a:pt x="161" y="33"/>
                    </a:cubicBezTo>
                    <a:cubicBezTo>
                      <a:pt x="159" y="33"/>
                      <a:pt x="158" y="34"/>
                      <a:pt x="156" y="34"/>
                    </a:cubicBezTo>
                    <a:cubicBezTo>
                      <a:pt x="155" y="34"/>
                      <a:pt x="155" y="34"/>
                      <a:pt x="155" y="34"/>
                    </a:cubicBezTo>
                    <a:cubicBezTo>
                      <a:pt x="156" y="33"/>
                      <a:pt x="156" y="33"/>
                      <a:pt x="156" y="33"/>
                    </a:cubicBezTo>
                    <a:cubicBezTo>
                      <a:pt x="156" y="33"/>
                      <a:pt x="157" y="32"/>
                      <a:pt x="158" y="32"/>
                    </a:cubicBezTo>
                    <a:cubicBezTo>
                      <a:pt x="160" y="31"/>
                      <a:pt x="162" y="30"/>
                      <a:pt x="164" y="29"/>
                    </a:cubicBezTo>
                    <a:cubicBezTo>
                      <a:pt x="164" y="28"/>
                      <a:pt x="165" y="28"/>
                      <a:pt x="165" y="29"/>
                    </a:cubicBezTo>
                    <a:cubicBezTo>
                      <a:pt x="166" y="29"/>
                      <a:pt x="166" y="30"/>
                      <a:pt x="166" y="31"/>
                    </a:cubicBezTo>
                    <a:cubicBezTo>
                      <a:pt x="166" y="32"/>
                      <a:pt x="166" y="33"/>
                      <a:pt x="166" y="34"/>
                    </a:cubicBezTo>
                    <a:cubicBezTo>
                      <a:pt x="166" y="34"/>
                      <a:pt x="166" y="34"/>
                      <a:pt x="166" y="35"/>
                    </a:cubicBezTo>
                    <a:cubicBezTo>
                      <a:pt x="166" y="35"/>
                      <a:pt x="166" y="35"/>
                      <a:pt x="166" y="34"/>
                    </a:cubicBezTo>
                    <a:cubicBezTo>
                      <a:pt x="167" y="34"/>
                      <a:pt x="167" y="34"/>
                      <a:pt x="167" y="34"/>
                    </a:cubicBezTo>
                    <a:cubicBezTo>
                      <a:pt x="169" y="33"/>
                      <a:pt x="170" y="31"/>
                      <a:pt x="171" y="30"/>
                    </a:cubicBezTo>
                    <a:cubicBezTo>
                      <a:pt x="172" y="29"/>
                      <a:pt x="174" y="27"/>
                      <a:pt x="176" y="26"/>
                    </a:cubicBezTo>
                    <a:cubicBezTo>
                      <a:pt x="177" y="25"/>
                      <a:pt x="177" y="23"/>
                      <a:pt x="177" y="22"/>
                    </a:cubicBezTo>
                    <a:cubicBezTo>
                      <a:pt x="177" y="18"/>
                      <a:pt x="177" y="14"/>
                      <a:pt x="177" y="10"/>
                    </a:cubicBezTo>
                    <a:cubicBezTo>
                      <a:pt x="176" y="8"/>
                      <a:pt x="176" y="7"/>
                      <a:pt x="176" y="5"/>
                    </a:cubicBezTo>
                    <a:cubicBezTo>
                      <a:pt x="174" y="6"/>
                      <a:pt x="174" y="6"/>
                      <a:pt x="174" y="6"/>
                    </a:cubicBezTo>
                    <a:cubicBezTo>
                      <a:pt x="174" y="5"/>
                      <a:pt x="174" y="5"/>
                      <a:pt x="174" y="5"/>
                    </a:cubicBezTo>
                    <a:cubicBezTo>
                      <a:pt x="174" y="5"/>
                      <a:pt x="174" y="5"/>
                      <a:pt x="174" y="5"/>
                    </a:cubicBezTo>
                    <a:cubicBezTo>
                      <a:pt x="174" y="4"/>
                      <a:pt x="174" y="3"/>
                      <a:pt x="175" y="3"/>
                    </a:cubicBezTo>
                    <a:cubicBezTo>
                      <a:pt x="175" y="2"/>
                      <a:pt x="176" y="2"/>
                      <a:pt x="176" y="2"/>
                    </a:cubicBezTo>
                    <a:cubicBezTo>
                      <a:pt x="177" y="2"/>
                      <a:pt x="177" y="3"/>
                      <a:pt x="178" y="3"/>
                    </a:cubicBezTo>
                    <a:cubicBezTo>
                      <a:pt x="178" y="4"/>
                      <a:pt x="178" y="5"/>
                      <a:pt x="179" y="6"/>
                    </a:cubicBezTo>
                    <a:cubicBezTo>
                      <a:pt x="179" y="9"/>
                      <a:pt x="179" y="12"/>
                      <a:pt x="179" y="15"/>
                    </a:cubicBezTo>
                    <a:cubicBezTo>
                      <a:pt x="179" y="16"/>
                      <a:pt x="180" y="17"/>
                      <a:pt x="180" y="18"/>
                    </a:cubicBezTo>
                    <a:cubicBezTo>
                      <a:pt x="180" y="19"/>
                      <a:pt x="180" y="19"/>
                      <a:pt x="180" y="20"/>
                    </a:cubicBezTo>
                    <a:cubicBezTo>
                      <a:pt x="180" y="20"/>
                      <a:pt x="180" y="21"/>
                      <a:pt x="180" y="21"/>
                    </a:cubicBezTo>
                    <a:cubicBezTo>
                      <a:pt x="181" y="20"/>
                      <a:pt x="182" y="20"/>
                      <a:pt x="182" y="19"/>
                    </a:cubicBezTo>
                    <a:cubicBezTo>
                      <a:pt x="184" y="17"/>
                      <a:pt x="185" y="16"/>
                      <a:pt x="187" y="16"/>
                    </a:cubicBezTo>
                    <a:close/>
                    <a:moveTo>
                      <a:pt x="225" y="17"/>
                    </a:moveTo>
                    <a:cubicBezTo>
                      <a:pt x="225" y="16"/>
                      <a:pt x="225" y="15"/>
                      <a:pt x="224" y="14"/>
                    </a:cubicBezTo>
                    <a:cubicBezTo>
                      <a:pt x="224" y="14"/>
                      <a:pt x="224" y="13"/>
                      <a:pt x="224" y="13"/>
                    </a:cubicBezTo>
                    <a:cubicBezTo>
                      <a:pt x="224" y="13"/>
                      <a:pt x="224" y="13"/>
                      <a:pt x="224" y="13"/>
                    </a:cubicBezTo>
                    <a:cubicBezTo>
                      <a:pt x="224" y="13"/>
                      <a:pt x="224" y="13"/>
                      <a:pt x="224" y="13"/>
                    </a:cubicBezTo>
                    <a:cubicBezTo>
                      <a:pt x="220" y="14"/>
                      <a:pt x="218" y="16"/>
                      <a:pt x="215" y="18"/>
                    </a:cubicBezTo>
                    <a:cubicBezTo>
                      <a:pt x="214" y="19"/>
                      <a:pt x="214" y="19"/>
                      <a:pt x="214" y="19"/>
                    </a:cubicBezTo>
                    <a:cubicBezTo>
                      <a:pt x="214" y="19"/>
                      <a:pt x="214" y="19"/>
                      <a:pt x="214" y="20"/>
                    </a:cubicBezTo>
                    <a:cubicBezTo>
                      <a:pt x="214" y="20"/>
                      <a:pt x="214" y="20"/>
                      <a:pt x="214" y="20"/>
                    </a:cubicBezTo>
                    <a:cubicBezTo>
                      <a:pt x="214" y="20"/>
                      <a:pt x="214" y="20"/>
                      <a:pt x="214" y="20"/>
                    </a:cubicBezTo>
                    <a:cubicBezTo>
                      <a:pt x="222" y="16"/>
                      <a:pt x="222" y="16"/>
                      <a:pt x="222" y="16"/>
                    </a:cubicBezTo>
                    <a:cubicBezTo>
                      <a:pt x="224" y="21"/>
                      <a:pt x="224" y="36"/>
                      <a:pt x="222" y="41"/>
                    </a:cubicBezTo>
                    <a:cubicBezTo>
                      <a:pt x="218" y="40"/>
                      <a:pt x="214" y="39"/>
                      <a:pt x="212" y="36"/>
                    </a:cubicBezTo>
                    <a:cubicBezTo>
                      <a:pt x="217" y="31"/>
                      <a:pt x="217" y="31"/>
                      <a:pt x="217" y="31"/>
                    </a:cubicBezTo>
                    <a:cubicBezTo>
                      <a:pt x="217" y="31"/>
                      <a:pt x="217" y="31"/>
                      <a:pt x="217" y="31"/>
                    </a:cubicBezTo>
                    <a:cubicBezTo>
                      <a:pt x="216" y="30"/>
                      <a:pt x="216" y="30"/>
                      <a:pt x="216" y="30"/>
                    </a:cubicBezTo>
                    <a:cubicBezTo>
                      <a:pt x="216" y="30"/>
                      <a:pt x="216" y="30"/>
                      <a:pt x="216" y="29"/>
                    </a:cubicBezTo>
                    <a:cubicBezTo>
                      <a:pt x="216" y="29"/>
                      <a:pt x="216" y="28"/>
                      <a:pt x="216" y="27"/>
                    </a:cubicBezTo>
                    <a:cubicBezTo>
                      <a:pt x="216" y="27"/>
                      <a:pt x="216" y="27"/>
                      <a:pt x="216" y="27"/>
                    </a:cubicBezTo>
                    <a:cubicBezTo>
                      <a:pt x="216" y="26"/>
                      <a:pt x="216" y="25"/>
                      <a:pt x="215" y="25"/>
                    </a:cubicBezTo>
                    <a:cubicBezTo>
                      <a:pt x="214" y="24"/>
                      <a:pt x="213" y="24"/>
                      <a:pt x="212" y="24"/>
                    </a:cubicBezTo>
                    <a:cubicBezTo>
                      <a:pt x="212" y="24"/>
                      <a:pt x="211" y="25"/>
                      <a:pt x="210" y="25"/>
                    </a:cubicBezTo>
                    <a:cubicBezTo>
                      <a:pt x="210" y="25"/>
                      <a:pt x="210" y="26"/>
                      <a:pt x="210" y="26"/>
                    </a:cubicBezTo>
                    <a:cubicBezTo>
                      <a:pt x="207" y="23"/>
                      <a:pt x="207" y="23"/>
                      <a:pt x="207" y="23"/>
                    </a:cubicBezTo>
                    <a:cubicBezTo>
                      <a:pt x="207" y="24"/>
                      <a:pt x="207" y="24"/>
                      <a:pt x="207" y="24"/>
                    </a:cubicBezTo>
                    <a:cubicBezTo>
                      <a:pt x="207" y="24"/>
                      <a:pt x="207" y="24"/>
                      <a:pt x="207" y="24"/>
                    </a:cubicBezTo>
                    <a:cubicBezTo>
                      <a:pt x="207" y="25"/>
                      <a:pt x="207" y="25"/>
                      <a:pt x="207" y="25"/>
                    </a:cubicBezTo>
                    <a:cubicBezTo>
                      <a:pt x="207" y="26"/>
                      <a:pt x="207" y="27"/>
                      <a:pt x="207" y="28"/>
                    </a:cubicBezTo>
                    <a:cubicBezTo>
                      <a:pt x="207" y="29"/>
                      <a:pt x="208" y="30"/>
                      <a:pt x="208" y="31"/>
                    </a:cubicBezTo>
                    <a:cubicBezTo>
                      <a:pt x="208" y="31"/>
                      <a:pt x="208" y="31"/>
                      <a:pt x="208" y="32"/>
                    </a:cubicBezTo>
                    <a:cubicBezTo>
                      <a:pt x="208" y="32"/>
                      <a:pt x="208" y="32"/>
                      <a:pt x="208" y="32"/>
                    </a:cubicBezTo>
                    <a:cubicBezTo>
                      <a:pt x="210" y="38"/>
                      <a:pt x="215" y="42"/>
                      <a:pt x="221" y="43"/>
                    </a:cubicBezTo>
                    <a:cubicBezTo>
                      <a:pt x="221" y="43"/>
                      <a:pt x="222" y="43"/>
                      <a:pt x="222" y="43"/>
                    </a:cubicBezTo>
                    <a:cubicBezTo>
                      <a:pt x="222" y="43"/>
                      <a:pt x="223" y="43"/>
                      <a:pt x="223" y="43"/>
                    </a:cubicBezTo>
                    <a:cubicBezTo>
                      <a:pt x="225" y="43"/>
                      <a:pt x="226" y="42"/>
                      <a:pt x="226" y="40"/>
                    </a:cubicBezTo>
                    <a:cubicBezTo>
                      <a:pt x="225" y="37"/>
                      <a:pt x="225" y="34"/>
                      <a:pt x="225" y="31"/>
                    </a:cubicBezTo>
                    <a:cubicBezTo>
                      <a:pt x="225" y="26"/>
                      <a:pt x="225" y="21"/>
                      <a:pt x="225" y="17"/>
                    </a:cubicBezTo>
                    <a:close/>
                    <a:moveTo>
                      <a:pt x="215" y="31"/>
                    </a:moveTo>
                    <a:cubicBezTo>
                      <a:pt x="214" y="32"/>
                      <a:pt x="214" y="32"/>
                      <a:pt x="213" y="33"/>
                    </a:cubicBezTo>
                    <a:cubicBezTo>
                      <a:pt x="212" y="33"/>
                      <a:pt x="211" y="34"/>
                      <a:pt x="211" y="34"/>
                    </a:cubicBezTo>
                    <a:cubicBezTo>
                      <a:pt x="210" y="33"/>
                      <a:pt x="210" y="33"/>
                      <a:pt x="210" y="33"/>
                    </a:cubicBezTo>
                    <a:cubicBezTo>
                      <a:pt x="210" y="33"/>
                      <a:pt x="210" y="33"/>
                      <a:pt x="210" y="33"/>
                    </a:cubicBezTo>
                    <a:cubicBezTo>
                      <a:pt x="212" y="32"/>
                      <a:pt x="213" y="31"/>
                      <a:pt x="215" y="31"/>
                    </a:cubicBezTo>
                    <a:close/>
                    <a:moveTo>
                      <a:pt x="210" y="29"/>
                    </a:moveTo>
                    <a:cubicBezTo>
                      <a:pt x="211" y="28"/>
                      <a:pt x="212" y="27"/>
                      <a:pt x="213" y="26"/>
                    </a:cubicBezTo>
                    <a:cubicBezTo>
                      <a:pt x="213" y="28"/>
                      <a:pt x="213" y="29"/>
                      <a:pt x="210" y="29"/>
                    </a:cubicBezTo>
                    <a:close/>
                    <a:moveTo>
                      <a:pt x="135" y="35"/>
                    </a:moveTo>
                    <a:cubicBezTo>
                      <a:pt x="136" y="34"/>
                      <a:pt x="136" y="33"/>
                      <a:pt x="136" y="32"/>
                    </a:cubicBezTo>
                    <a:cubicBezTo>
                      <a:pt x="137" y="30"/>
                      <a:pt x="138" y="29"/>
                      <a:pt x="139" y="27"/>
                    </a:cubicBezTo>
                    <a:cubicBezTo>
                      <a:pt x="139" y="27"/>
                      <a:pt x="139" y="27"/>
                      <a:pt x="139" y="27"/>
                    </a:cubicBezTo>
                    <a:cubicBezTo>
                      <a:pt x="140" y="24"/>
                      <a:pt x="141" y="22"/>
                      <a:pt x="140" y="18"/>
                    </a:cubicBezTo>
                    <a:cubicBezTo>
                      <a:pt x="140" y="18"/>
                      <a:pt x="140" y="18"/>
                      <a:pt x="140" y="18"/>
                    </a:cubicBezTo>
                    <a:cubicBezTo>
                      <a:pt x="139" y="18"/>
                      <a:pt x="139" y="18"/>
                      <a:pt x="139" y="18"/>
                    </a:cubicBezTo>
                    <a:cubicBezTo>
                      <a:pt x="135" y="23"/>
                      <a:pt x="131" y="27"/>
                      <a:pt x="127" y="32"/>
                    </a:cubicBezTo>
                    <a:cubicBezTo>
                      <a:pt x="127" y="32"/>
                      <a:pt x="127" y="32"/>
                      <a:pt x="127" y="32"/>
                    </a:cubicBezTo>
                    <a:cubicBezTo>
                      <a:pt x="131" y="36"/>
                      <a:pt x="131" y="36"/>
                      <a:pt x="131" y="36"/>
                    </a:cubicBezTo>
                    <a:cubicBezTo>
                      <a:pt x="131" y="36"/>
                      <a:pt x="131" y="36"/>
                      <a:pt x="131" y="36"/>
                    </a:cubicBezTo>
                    <a:cubicBezTo>
                      <a:pt x="131" y="36"/>
                      <a:pt x="131" y="36"/>
                      <a:pt x="130" y="36"/>
                    </a:cubicBezTo>
                    <a:cubicBezTo>
                      <a:pt x="130" y="37"/>
                      <a:pt x="130" y="37"/>
                      <a:pt x="129" y="37"/>
                    </a:cubicBezTo>
                    <a:cubicBezTo>
                      <a:pt x="129" y="38"/>
                      <a:pt x="128" y="38"/>
                      <a:pt x="128" y="38"/>
                    </a:cubicBezTo>
                    <a:cubicBezTo>
                      <a:pt x="127" y="38"/>
                      <a:pt x="127" y="38"/>
                      <a:pt x="127" y="38"/>
                    </a:cubicBezTo>
                    <a:cubicBezTo>
                      <a:pt x="126" y="38"/>
                      <a:pt x="126" y="38"/>
                      <a:pt x="126" y="38"/>
                    </a:cubicBezTo>
                    <a:cubicBezTo>
                      <a:pt x="127" y="38"/>
                      <a:pt x="127" y="38"/>
                      <a:pt x="127" y="38"/>
                    </a:cubicBezTo>
                    <a:cubicBezTo>
                      <a:pt x="129" y="40"/>
                      <a:pt x="129" y="40"/>
                      <a:pt x="134" y="37"/>
                    </a:cubicBezTo>
                    <a:cubicBezTo>
                      <a:pt x="134" y="37"/>
                      <a:pt x="135" y="38"/>
                      <a:pt x="135" y="38"/>
                    </a:cubicBezTo>
                    <a:cubicBezTo>
                      <a:pt x="138" y="41"/>
                      <a:pt x="142" y="43"/>
                      <a:pt x="146" y="44"/>
                    </a:cubicBezTo>
                    <a:cubicBezTo>
                      <a:pt x="148" y="44"/>
                      <a:pt x="151" y="45"/>
                      <a:pt x="154" y="45"/>
                    </a:cubicBezTo>
                    <a:cubicBezTo>
                      <a:pt x="156" y="45"/>
                      <a:pt x="158" y="45"/>
                      <a:pt x="160" y="44"/>
                    </a:cubicBezTo>
                    <a:cubicBezTo>
                      <a:pt x="161" y="44"/>
                      <a:pt x="161" y="44"/>
                      <a:pt x="161" y="44"/>
                    </a:cubicBezTo>
                    <a:cubicBezTo>
                      <a:pt x="160" y="44"/>
                      <a:pt x="160" y="44"/>
                      <a:pt x="160" y="44"/>
                    </a:cubicBezTo>
                    <a:cubicBezTo>
                      <a:pt x="151" y="43"/>
                      <a:pt x="142" y="42"/>
                      <a:pt x="135" y="35"/>
                    </a:cubicBezTo>
                    <a:close/>
                    <a:moveTo>
                      <a:pt x="137" y="24"/>
                    </a:moveTo>
                    <a:cubicBezTo>
                      <a:pt x="136" y="28"/>
                      <a:pt x="135" y="30"/>
                      <a:pt x="133" y="33"/>
                    </a:cubicBezTo>
                    <a:cubicBezTo>
                      <a:pt x="132" y="33"/>
                      <a:pt x="132" y="33"/>
                      <a:pt x="131" y="32"/>
                    </a:cubicBezTo>
                    <a:cubicBezTo>
                      <a:pt x="130" y="31"/>
                      <a:pt x="130" y="31"/>
                      <a:pt x="130" y="31"/>
                    </a:cubicBezTo>
                    <a:cubicBezTo>
                      <a:pt x="132" y="29"/>
                      <a:pt x="134" y="27"/>
                      <a:pt x="137" y="24"/>
                    </a:cubicBezTo>
                    <a:close/>
                    <a:moveTo>
                      <a:pt x="16" y="29"/>
                    </a:moveTo>
                    <a:cubicBezTo>
                      <a:pt x="15" y="32"/>
                      <a:pt x="13" y="36"/>
                      <a:pt x="12" y="39"/>
                    </a:cubicBezTo>
                    <a:cubicBezTo>
                      <a:pt x="11" y="40"/>
                      <a:pt x="11" y="40"/>
                      <a:pt x="10" y="41"/>
                    </a:cubicBezTo>
                    <a:cubicBezTo>
                      <a:pt x="9" y="41"/>
                      <a:pt x="9" y="42"/>
                      <a:pt x="9" y="42"/>
                    </a:cubicBezTo>
                    <a:cubicBezTo>
                      <a:pt x="8" y="42"/>
                      <a:pt x="8" y="42"/>
                      <a:pt x="8" y="42"/>
                    </a:cubicBezTo>
                    <a:cubicBezTo>
                      <a:pt x="8" y="42"/>
                      <a:pt x="8" y="42"/>
                      <a:pt x="8" y="42"/>
                    </a:cubicBezTo>
                    <a:cubicBezTo>
                      <a:pt x="7" y="39"/>
                      <a:pt x="7" y="36"/>
                      <a:pt x="8" y="33"/>
                    </a:cubicBezTo>
                    <a:cubicBezTo>
                      <a:pt x="8" y="31"/>
                      <a:pt x="8" y="29"/>
                      <a:pt x="8" y="27"/>
                    </a:cubicBezTo>
                    <a:cubicBezTo>
                      <a:pt x="5" y="29"/>
                      <a:pt x="4" y="30"/>
                      <a:pt x="2" y="31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1"/>
                      <a:pt x="0" y="30"/>
                      <a:pt x="4" y="27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5" y="26"/>
                      <a:pt x="7" y="25"/>
                      <a:pt x="8" y="23"/>
                    </a:cubicBezTo>
                    <a:cubicBezTo>
                      <a:pt x="8" y="23"/>
                      <a:pt x="9" y="22"/>
                      <a:pt x="9" y="22"/>
                    </a:cubicBezTo>
                    <a:cubicBezTo>
                      <a:pt x="9" y="22"/>
                      <a:pt x="9" y="22"/>
                      <a:pt x="9" y="22"/>
                    </a:cubicBezTo>
                    <a:cubicBezTo>
                      <a:pt x="9" y="22"/>
                      <a:pt x="9" y="22"/>
                      <a:pt x="9" y="22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1" y="24"/>
                      <a:pt x="11" y="26"/>
                      <a:pt x="11" y="28"/>
                    </a:cubicBezTo>
                    <a:cubicBezTo>
                      <a:pt x="10" y="31"/>
                      <a:pt x="10" y="33"/>
                      <a:pt x="10" y="35"/>
                    </a:cubicBezTo>
                    <a:cubicBezTo>
                      <a:pt x="12" y="34"/>
                      <a:pt x="13" y="32"/>
                      <a:pt x="13" y="31"/>
                    </a:cubicBezTo>
                    <a:cubicBezTo>
                      <a:pt x="14" y="30"/>
                      <a:pt x="14" y="29"/>
                      <a:pt x="14" y="29"/>
                    </a:cubicBezTo>
                    <a:cubicBezTo>
                      <a:pt x="16" y="26"/>
                      <a:pt x="17" y="24"/>
                      <a:pt x="18" y="21"/>
                    </a:cubicBezTo>
                    <a:cubicBezTo>
                      <a:pt x="19" y="20"/>
                      <a:pt x="19" y="18"/>
                      <a:pt x="20" y="16"/>
                    </a:cubicBezTo>
                    <a:cubicBezTo>
                      <a:pt x="20" y="15"/>
                      <a:pt x="20" y="14"/>
                      <a:pt x="21" y="14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21" y="14"/>
                      <a:pt x="21" y="14"/>
                      <a:pt x="22" y="14"/>
                    </a:cubicBezTo>
                    <a:cubicBezTo>
                      <a:pt x="22" y="14"/>
                      <a:pt x="22" y="14"/>
                      <a:pt x="22" y="15"/>
                    </a:cubicBezTo>
                    <a:cubicBezTo>
                      <a:pt x="23" y="20"/>
                      <a:pt x="23" y="24"/>
                      <a:pt x="23" y="28"/>
                    </a:cubicBezTo>
                    <a:cubicBezTo>
                      <a:pt x="23" y="28"/>
                      <a:pt x="23" y="29"/>
                      <a:pt x="23" y="29"/>
                    </a:cubicBezTo>
                    <a:cubicBezTo>
                      <a:pt x="23" y="29"/>
                      <a:pt x="22" y="29"/>
                      <a:pt x="22" y="30"/>
                    </a:cubicBezTo>
                    <a:cubicBezTo>
                      <a:pt x="22" y="30"/>
                      <a:pt x="22" y="30"/>
                      <a:pt x="22" y="30"/>
                    </a:cubicBezTo>
                    <a:cubicBezTo>
                      <a:pt x="22" y="30"/>
                      <a:pt x="22" y="30"/>
                      <a:pt x="22" y="30"/>
                    </a:cubicBezTo>
                    <a:cubicBezTo>
                      <a:pt x="20" y="28"/>
                      <a:pt x="20" y="27"/>
                      <a:pt x="20" y="25"/>
                    </a:cubicBezTo>
                    <a:cubicBezTo>
                      <a:pt x="20" y="24"/>
                      <a:pt x="20" y="23"/>
                      <a:pt x="20" y="22"/>
                    </a:cubicBezTo>
                    <a:cubicBezTo>
                      <a:pt x="20" y="22"/>
                      <a:pt x="20" y="22"/>
                      <a:pt x="20" y="23"/>
                    </a:cubicBezTo>
                    <a:cubicBezTo>
                      <a:pt x="19" y="23"/>
                      <a:pt x="19" y="24"/>
                      <a:pt x="19" y="24"/>
                    </a:cubicBezTo>
                    <a:cubicBezTo>
                      <a:pt x="18" y="26"/>
                      <a:pt x="17" y="28"/>
                      <a:pt x="16" y="29"/>
                    </a:cubicBezTo>
                    <a:close/>
                    <a:moveTo>
                      <a:pt x="65" y="12"/>
                    </a:moveTo>
                    <a:cubicBezTo>
                      <a:pt x="66" y="12"/>
                      <a:pt x="66" y="13"/>
                      <a:pt x="66" y="15"/>
                    </a:cubicBezTo>
                    <a:cubicBezTo>
                      <a:pt x="65" y="20"/>
                      <a:pt x="62" y="23"/>
                      <a:pt x="58" y="26"/>
                    </a:cubicBezTo>
                    <a:cubicBezTo>
                      <a:pt x="57" y="26"/>
                      <a:pt x="56" y="27"/>
                      <a:pt x="55" y="27"/>
                    </a:cubicBezTo>
                    <a:cubicBezTo>
                      <a:pt x="55" y="28"/>
                      <a:pt x="54" y="28"/>
                      <a:pt x="53" y="28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4" y="32"/>
                      <a:pt x="54" y="34"/>
                      <a:pt x="54" y="36"/>
                    </a:cubicBezTo>
                    <a:cubicBezTo>
                      <a:pt x="54" y="36"/>
                      <a:pt x="54" y="36"/>
                      <a:pt x="54" y="37"/>
                    </a:cubicBezTo>
                    <a:cubicBezTo>
                      <a:pt x="54" y="38"/>
                      <a:pt x="54" y="39"/>
                      <a:pt x="54" y="40"/>
                    </a:cubicBezTo>
                    <a:cubicBezTo>
                      <a:pt x="54" y="40"/>
                      <a:pt x="54" y="41"/>
                      <a:pt x="53" y="41"/>
                    </a:cubicBezTo>
                    <a:cubicBezTo>
                      <a:pt x="53" y="41"/>
                      <a:pt x="53" y="42"/>
                      <a:pt x="52" y="42"/>
                    </a:cubicBezTo>
                    <a:cubicBezTo>
                      <a:pt x="52" y="43"/>
                      <a:pt x="52" y="43"/>
                      <a:pt x="52" y="43"/>
                    </a:cubicBezTo>
                    <a:cubicBezTo>
                      <a:pt x="52" y="42"/>
                      <a:pt x="52" y="42"/>
                      <a:pt x="52" y="42"/>
                    </a:cubicBezTo>
                    <a:cubicBezTo>
                      <a:pt x="50" y="36"/>
                      <a:pt x="51" y="29"/>
                      <a:pt x="51" y="23"/>
                    </a:cubicBezTo>
                    <a:cubicBezTo>
                      <a:pt x="51" y="19"/>
                      <a:pt x="51" y="16"/>
                      <a:pt x="51" y="12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51" y="12"/>
                      <a:pt x="51" y="12"/>
                      <a:pt x="51" y="12"/>
                    </a:cubicBezTo>
                    <a:cubicBezTo>
                      <a:pt x="54" y="13"/>
                      <a:pt x="54" y="15"/>
                      <a:pt x="54" y="17"/>
                    </a:cubicBezTo>
                    <a:cubicBezTo>
                      <a:pt x="54" y="17"/>
                      <a:pt x="54" y="18"/>
                      <a:pt x="54" y="18"/>
                    </a:cubicBezTo>
                    <a:cubicBezTo>
                      <a:pt x="54" y="20"/>
                      <a:pt x="54" y="22"/>
                      <a:pt x="54" y="23"/>
                    </a:cubicBezTo>
                    <a:cubicBezTo>
                      <a:pt x="54" y="24"/>
                      <a:pt x="54" y="25"/>
                      <a:pt x="54" y="25"/>
                    </a:cubicBezTo>
                    <a:cubicBezTo>
                      <a:pt x="58" y="24"/>
                      <a:pt x="62" y="19"/>
                      <a:pt x="63" y="14"/>
                    </a:cubicBezTo>
                    <a:cubicBezTo>
                      <a:pt x="61" y="13"/>
                      <a:pt x="60" y="14"/>
                      <a:pt x="58" y="16"/>
                    </a:cubicBezTo>
                    <a:cubicBezTo>
                      <a:pt x="58" y="16"/>
                      <a:pt x="57" y="17"/>
                      <a:pt x="56" y="17"/>
                    </a:cubicBezTo>
                    <a:cubicBezTo>
                      <a:pt x="56" y="17"/>
                      <a:pt x="56" y="17"/>
                      <a:pt x="56" y="17"/>
                    </a:cubicBezTo>
                    <a:cubicBezTo>
                      <a:pt x="56" y="17"/>
                      <a:pt x="56" y="17"/>
                      <a:pt x="56" y="17"/>
                    </a:cubicBezTo>
                    <a:cubicBezTo>
                      <a:pt x="55" y="17"/>
                      <a:pt x="55" y="16"/>
                      <a:pt x="55" y="15"/>
                    </a:cubicBezTo>
                    <a:cubicBezTo>
                      <a:pt x="55" y="15"/>
                      <a:pt x="55" y="14"/>
                      <a:pt x="56" y="14"/>
                    </a:cubicBezTo>
                    <a:cubicBezTo>
                      <a:pt x="58" y="13"/>
                      <a:pt x="60" y="12"/>
                      <a:pt x="62" y="11"/>
                    </a:cubicBezTo>
                    <a:cubicBezTo>
                      <a:pt x="63" y="11"/>
                      <a:pt x="65" y="11"/>
                      <a:pt x="65" y="12"/>
                    </a:cubicBezTo>
                    <a:close/>
                    <a:moveTo>
                      <a:pt x="83" y="12"/>
                    </a:moveTo>
                    <a:cubicBezTo>
                      <a:pt x="84" y="12"/>
                      <a:pt x="84" y="13"/>
                      <a:pt x="84" y="15"/>
                    </a:cubicBezTo>
                    <a:cubicBezTo>
                      <a:pt x="83" y="20"/>
                      <a:pt x="80" y="23"/>
                      <a:pt x="76" y="26"/>
                    </a:cubicBezTo>
                    <a:cubicBezTo>
                      <a:pt x="75" y="26"/>
                      <a:pt x="74" y="27"/>
                      <a:pt x="73" y="27"/>
                    </a:cubicBezTo>
                    <a:cubicBezTo>
                      <a:pt x="73" y="28"/>
                      <a:pt x="72" y="28"/>
                      <a:pt x="71" y="28"/>
                    </a:cubicBezTo>
                    <a:cubicBezTo>
                      <a:pt x="72" y="31"/>
                      <a:pt x="72" y="31"/>
                      <a:pt x="72" y="31"/>
                    </a:cubicBezTo>
                    <a:cubicBezTo>
                      <a:pt x="72" y="32"/>
                      <a:pt x="72" y="34"/>
                      <a:pt x="72" y="36"/>
                    </a:cubicBezTo>
                    <a:cubicBezTo>
                      <a:pt x="72" y="36"/>
                      <a:pt x="72" y="36"/>
                      <a:pt x="72" y="37"/>
                    </a:cubicBezTo>
                    <a:cubicBezTo>
                      <a:pt x="72" y="38"/>
                      <a:pt x="72" y="39"/>
                      <a:pt x="72" y="40"/>
                    </a:cubicBezTo>
                    <a:cubicBezTo>
                      <a:pt x="72" y="40"/>
                      <a:pt x="72" y="41"/>
                      <a:pt x="71" y="41"/>
                    </a:cubicBezTo>
                    <a:cubicBezTo>
                      <a:pt x="71" y="41"/>
                      <a:pt x="71" y="42"/>
                      <a:pt x="70" y="42"/>
                    </a:cubicBezTo>
                    <a:cubicBezTo>
                      <a:pt x="70" y="43"/>
                      <a:pt x="70" y="43"/>
                      <a:pt x="70" y="43"/>
                    </a:cubicBezTo>
                    <a:cubicBezTo>
                      <a:pt x="70" y="42"/>
                      <a:pt x="70" y="42"/>
                      <a:pt x="70" y="42"/>
                    </a:cubicBezTo>
                    <a:cubicBezTo>
                      <a:pt x="68" y="36"/>
                      <a:pt x="69" y="29"/>
                      <a:pt x="69" y="23"/>
                    </a:cubicBezTo>
                    <a:cubicBezTo>
                      <a:pt x="69" y="19"/>
                      <a:pt x="69" y="16"/>
                      <a:pt x="69" y="12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69" y="12"/>
                      <a:pt x="69" y="12"/>
                      <a:pt x="69" y="12"/>
                    </a:cubicBezTo>
                    <a:cubicBezTo>
                      <a:pt x="72" y="13"/>
                      <a:pt x="72" y="15"/>
                      <a:pt x="72" y="17"/>
                    </a:cubicBezTo>
                    <a:cubicBezTo>
                      <a:pt x="72" y="17"/>
                      <a:pt x="72" y="18"/>
                      <a:pt x="72" y="18"/>
                    </a:cubicBezTo>
                    <a:cubicBezTo>
                      <a:pt x="72" y="20"/>
                      <a:pt x="72" y="22"/>
                      <a:pt x="72" y="23"/>
                    </a:cubicBezTo>
                    <a:cubicBezTo>
                      <a:pt x="72" y="24"/>
                      <a:pt x="72" y="25"/>
                      <a:pt x="72" y="25"/>
                    </a:cubicBezTo>
                    <a:cubicBezTo>
                      <a:pt x="76" y="24"/>
                      <a:pt x="80" y="19"/>
                      <a:pt x="81" y="14"/>
                    </a:cubicBezTo>
                    <a:cubicBezTo>
                      <a:pt x="79" y="13"/>
                      <a:pt x="78" y="14"/>
                      <a:pt x="76" y="16"/>
                    </a:cubicBezTo>
                    <a:cubicBezTo>
                      <a:pt x="76" y="16"/>
                      <a:pt x="75" y="17"/>
                      <a:pt x="74" y="17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3" y="17"/>
                      <a:pt x="73" y="16"/>
                      <a:pt x="73" y="15"/>
                    </a:cubicBezTo>
                    <a:cubicBezTo>
                      <a:pt x="73" y="15"/>
                      <a:pt x="73" y="14"/>
                      <a:pt x="74" y="14"/>
                    </a:cubicBezTo>
                    <a:cubicBezTo>
                      <a:pt x="76" y="13"/>
                      <a:pt x="78" y="12"/>
                      <a:pt x="80" y="11"/>
                    </a:cubicBezTo>
                    <a:cubicBezTo>
                      <a:pt x="82" y="11"/>
                      <a:pt x="83" y="11"/>
                      <a:pt x="83" y="12"/>
                    </a:cubicBezTo>
                    <a:close/>
                    <a:moveTo>
                      <a:pt x="41" y="40"/>
                    </a:moveTo>
                    <a:cubicBezTo>
                      <a:pt x="41" y="40"/>
                      <a:pt x="41" y="40"/>
                      <a:pt x="41" y="40"/>
                    </a:cubicBezTo>
                    <a:cubicBezTo>
                      <a:pt x="41" y="40"/>
                      <a:pt x="41" y="40"/>
                      <a:pt x="41" y="40"/>
                    </a:cubicBezTo>
                    <a:cubicBezTo>
                      <a:pt x="40" y="41"/>
                      <a:pt x="39" y="42"/>
                      <a:pt x="37" y="41"/>
                    </a:cubicBezTo>
                    <a:cubicBezTo>
                      <a:pt x="33" y="38"/>
                      <a:pt x="28" y="39"/>
                      <a:pt x="24" y="41"/>
                    </a:cubicBezTo>
                    <a:cubicBezTo>
                      <a:pt x="22" y="42"/>
                      <a:pt x="20" y="42"/>
                      <a:pt x="18" y="43"/>
                    </a:cubicBezTo>
                    <a:cubicBezTo>
                      <a:pt x="18" y="43"/>
                      <a:pt x="17" y="43"/>
                      <a:pt x="17" y="43"/>
                    </a:cubicBezTo>
                    <a:cubicBezTo>
                      <a:pt x="15" y="43"/>
                      <a:pt x="14" y="42"/>
                      <a:pt x="13" y="41"/>
                    </a:cubicBezTo>
                    <a:cubicBezTo>
                      <a:pt x="13" y="40"/>
                      <a:pt x="13" y="40"/>
                      <a:pt x="13" y="40"/>
                    </a:cubicBezTo>
                    <a:cubicBezTo>
                      <a:pt x="13" y="39"/>
                      <a:pt x="14" y="39"/>
                      <a:pt x="14" y="39"/>
                    </a:cubicBezTo>
                    <a:cubicBezTo>
                      <a:pt x="14" y="39"/>
                      <a:pt x="14" y="39"/>
                      <a:pt x="14" y="39"/>
                    </a:cubicBezTo>
                    <a:cubicBezTo>
                      <a:pt x="14" y="39"/>
                      <a:pt x="14" y="39"/>
                      <a:pt x="14" y="39"/>
                    </a:cubicBezTo>
                    <a:cubicBezTo>
                      <a:pt x="14" y="39"/>
                      <a:pt x="14" y="39"/>
                      <a:pt x="15" y="39"/>
                    </a:cubicBezTo>
                    <a:cubicBezTo>
                      <a:pt x="15" y="39"/>
                      <a:pt x="15" y="39"/>
                      <a:pt x="16" y="40"/>
                    </a:cubicBezTo>
                    <a:cubicBezTo>
                      <a:pt x="17" y="40"/>
                      <a:pt x="17" y="40"/>
                      <a:pt x="19" y="39"/>
                    </a:cubicBezTo>
                    <a:cubicBezTo>
                      <a:pt x="24" y="34"/>
                      <a:pt x="28" y="28"/>
                      <a:pt x="30" y="21"/>
                    </a:cubicBezTo>
                    <a:cubicBezTo>
                      <a:pt x="30" y="20"/>
                      <a:pt x="30" y="18"/>
                      <a:pt x="31" y="17"/>
                    </a:cubicBezTo>
                    <a:cubicBezTo>
                      <a:pt x="31" y="16"/>
                      <a:pt x="31" y="16"/>
                      <a:pt x="31" y="15"/>
                    </a:cubicBezTo>
                    <a:cubicBezTo>
                      <a:pt x="31" y="15"/>
                      <a:pt x="32" y="14"/>
                      <a:pt x="32" y="13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4" y="14"/>
                      <a:pt x="34" y="15"/>
                      <a:pt x="34" y="17"/>
                    </a:cubicBezTo>
                    <a:cubicBezTo>
                      <a:pt x="33" y="21"/>
                      <a:pt x="31" y="25"/>
                      <a:pt x="28" y="30"/>
                    </a:cubicBezTo>
                    <a:cubicBezTo>
                      <a:pt x="27" y="32"/>
                      <a:pt x="26" y="34"/>
                      <a:pt x="24" y="36"/>
                    </a:cubicBezTo>
                    <a:cubicBezTo>
                      <a:pt x="23" y="37"/>
                      <a:pt x="23" y="37"/>
                      <a:pt x="22" y="38"/>
                    </a:cubicBezTo>
                    <a:cubicBezTo>
                      <a:pt x="29" y="36"/>
                      <a:pt x="35" y="34"/>
                      <a:pt x="41" y="40"/>
                    </a:cubicBezTo>
                    <a:close/>
                    <a:moveTo>
                      <a:pt x="129" y="24"/>
                    </a:moveTo>
                    <a:cubicBezTo>
                      <a:pt x="129" y="30"/>
                      <a:pt x="124" y="37"/>
                      <a:pt x="120" y="38"/>
                    </a:cubicBezTo>
                    <a:cubicBezTo>
                      <a:pt x="120" y="38"/>
                      <a:pt x="120" y="38"/>
                      <a:pt x="120" y="38"/>
                    </a:cubicBezTo>
                    <a:cubicBezTo>
                      <a:pt x="120" y="38"/>
                      <a:pt x="120" y="38"/>
                      <a:pt x="120" y="38"/>
                    </a:cubicBezTo>
                    <a:cubicBezTo>
                      <a:pt x="120" y="38"/>
                      <a:pt x="119" y="37"/>
                      <a:pt x="119" y="36"/>
                    </a:cubicBezTo>
                    <a:cubicBezTo>
                      <a:pt x="119" y="35"/>
                      <a:pt x="119" y="34"/>
                      <a:pt x="119" y="33"/>
                    </a:cubicBezTo>
                    <a:cubicBezTo>
                      <a:pt x="119" y="31"/>
                      <a:pt x="119" y="30"/>
                      <a:pt x="119" y="29"/>
                    </a:cubicBezTo>
                    <a:cubicBezTo>
                      <a:pt x="119" y="28"/>
                      <a:pt x="119" y="28"/>
                      <a:pt x="119" y="27"/>
                    </a:cubicBezTo>
                    <a:cubicBezTo>
                      <a:pt x="119" y="27"/>
                      <a:pt x="118" y="27"/>
                      <a:pt x="118" y="27"/>
                    </a:cubicBezTo>
                    <a:cubicBezTo>
                      <a:pt x="118" y="27"/>
                      <a:pt x="117" y="28"/>
                      <a:pt x="117" y="29"/>
                    </a:cubicBezTo>
                    <a:cubicBezTo>
                      <a:pt x="116" y="30"/>
                      <a:pt x="115" y="31"/>
                      <a:pt x="113" y="30"/>
                    </a:cubicBezTo>
                    <a:cubicBezTo>
                      <a:pt x="113" y="30"/>
                      <a:pt x="113" y="30"/>
                      <a:pt x="113" y="30"/>
                    </a:cubicBezTo>
                    <a:cubicBezTo>
                      <a:pt x="113" y="30"/>
                      <a:pt x="113" y="30"/>
                      <a:pt x="113" y="30"/>
                    </a:cubicBezTo>
                    <a:cubicBezTo>
                      <a:pt x="114" y="28"/>
                      <a:pt x="121" y="21"/>
                      <a:pt x="122" y="20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2" y="21"/>
                      <a:pt x="122" y="22"/>
                      <a:pt x="122" y="23"/>
                    </a:cubicBezTo>
                    <a:cubicBezTo>
                      <a:pt x="122" y="26"/>
                      <a:pt x="121" y="28"/>
                      <a:pt x="121" y="30"/>
                    </a:cubicBezTo>
                    <a:cubicBezTo>
                      <a:pt x="121" y="31"/>
                      <a:pt x="121" y="32"/>
                      <a:pt x="121" y="33"/>
                    </a:cubicBezTo>
                    <a:cubicBezTo>
                      <a:pt x="121" y="33"/>
                      <a:pt x="121" y="34"/>
                      <a:pt x="121" y="34"/>
                    </a:cubicBezTo>
                    <a:cubicBezTo>
                      <a:pt x="123" y="33"/>
                      <a:pt x="125" y="30"/>
                      <a:pt x="126" y="28"/>
                    </a:cubicBezTo>
                    <a:cubicBezTo>
                      <a:pt x="127" y="27"/>
                      <a:pt x="128" y="25"/>
                      <a:pt x="129" y="24"/>
                    </a:cubicBezTo>
                    <a:cubicBezTo>
                      <a:pt x="129" y="24"/>
                      <a:pt x="129" y="24"/>
                      <a:pt x="129" y="24"/>
                    </a:cubicBezTo>
                    <a:close/>
                    <a:moveTo>
                      <a:pt x="295" y="24"/>
                    </a:moveTo>
                    <a:cubicBezTo>
                      <a:pt x="295" y="24"/>
                      <a:pt x="295" y="24"/>
                      <a:pt x="295" y="24"/>
                    </a:cubicBezTo>
                    <a:moveTo>
                      <a:pt x="294" y="24"/>
                    </a:moveTo>
                    <a:cubicBezTo>
                      <a:pt x="294" y="24"/>
                      <a:pt x="294" y="24"/>
                      <a:pt x="294" y="25"/>
                    </a:cubicBezTo>
                    <a:cubicBezTo>
                      <a:pt x="295" y="26"/>
                      <a:pt x="295" y="27"/>
                      <a:pt x="295" y="28"/>
                    </a:cubicBezTo>
                    <a:cubicBezTo>
                      <a:pt x="295" y="28"/>
                      <a:pt x="295" y="28"/>
                      <a:pt x="296" y="29"/>
                    </a:cubicBezTo>
                    <a:cubicBezTo>
                      <a:pt x="296" y="29"/>
                      <a:pt x="297" y="29"/>
                      <a:pt x="297" y="29"/>
                    </a:cubicBezTo>
                    <a:cubicBezTo>
                      <a:pt x="300" y="28"/>
                      <a:pt x="302" y="26"/>
                      <a:pt x="303" y="24"/>
                    </a:cubicBezTo>
                    <a:cubicBezTo>
                      <a:pt x="304" y="25"/>
                      <a:pt x="304" y="25"/>
                      <a:pt x="304" y="26"/>
                    </a:cubicBezTo>
                    <a:cubicBezTo>
                      <a:pt x="304" y="26"/>
                      <a:pt x="303" y="27"/>
                      <a:pt x="303" y="27"/>
                    </a:cubicBezTo>
                    <a:cubicBezTo>
                      <a:pt x="301" y="29"/>
                      <a:pt x="299" y="30"/>
                      <a:pt x="298" y="31"/>
                    </a:cubicBezTo>
                    <a:cubicBezTo>
                      <a:pt x="297" y="31"/>
                      <a:pt x="295" y="31"/>
                      <a:pt x="295" y="31"/>
                    </a:cubicBezTo>
                    <a:cubicBezTo>
                      <a:pt x="294" y="30"/>
                      <a:pt x="294" y="30"/>
                      <a:pt x="293" y="29"/>
                    </a:cubicBezTo>
                    <a:cubicBezTo>
                      <a:pt x="292" y="28"/>
                      <a:pt x="292" y="25"/>
                      <a:pt x="293" y="23"/>
                    </a:cubicBezTo>
                    <a:cubicBezTo>
                      <a:pt x="293" y="21"/>
                      <a:pt x="294" y="19"/>
                      <a:pt x="295" y="17"/>
                    </a:cubicBezTo>
                    <a:cubicBezTo>
                      <a:pt x="294" y="17"/>
                      <a:pt x="292" y="18"/>
                      <a:pt x="291" y="18"/>
                    </a:cubicBezTo>
                    <a:cubicBezTo>
                      <a:pt x="292" y="17"/>
                      <a:pt x="293" y="16"/>
                      <a:pt x="294" y="15"/>
                    </a:cubicBezTo>
                    <a:cubicBezTo>
                      <a:pt x="295" y="15"/>
                      <a:pt x="296" y="14"/>
                      <a:pt x="298" y="15"/>
                    </a:cubicBezTo>
                    <a:cubicBezTo>
                      <a:pt x="297" y="17"/>
                      <a:pt x="296" y="20"/>
                      <a:pt x="295" y="23"/>
                    </a:cubicBezTo>
                    <a:cubicBezTo>
                      <a:pt x="295" y="23"/>
                      <a:pt x="295" y="24"/>
                      <a:pt x="295" y="24"/>
                    </a:cubicBezTo>
                    <a:moveTo>
                      <a:pt x="202" y="15"/>
                    </a:moveTo>
                    <a:cubicBezTo>
                      <a:pt x="200" y="18"/>
                      <a:pt x="200" y="18"/>
                      <a:pt x="200" y="18"/>
                    </a:cubicBezTo>
                    <a:cubicBezTo>
                      <a:pt x="200" y="18"/>
                      <a:pt x="200" y="18"/>
                      <a:pt x="200" y="18"/>
                    </a:cubicBezTo>
                    <a:cubicBezTo>
                      <a:pt x="199" y="16"/>
                      <a:pt x="199" y="16"/>
                      <a:pt x="202" y="8"/>
                    </a:cubicBezTo>
                    <a:cubicBezTo>
                      <a:pt x="202" y="8"/>
                      <a:pt x="202" y="8"/>
                      <a:pt x="202" y="8"/>
                    </a:cubicBezTo>
                    <a:cubicBezTo>
                      <a:pt x="201" y="7"/>
                      <a:pt x="200" y="6"/>
                      <a:pt x="201" y="5"/>
                    </a:cubicBezTo>
                    <a:cubicBezTo>
                      <a:pt x="201" y="5"/>
                      <a:pt x="201" y="5"/>
                      <a:pt x="201" y="5"/>
                    </a:cubicBezTo>
                    <a:cubicBezTo>
                      <a:pt x="201" y="5"/>
                      <a:pt x="201" y="5"/>
                      <a:pt x="201" y="5"/>
                    </a:cubicBezTo>
                    <a:cubicBezTo>
                      <a:pt x="206" y="7"/>
                      <a:pt x="206" y="7"/>
                      <a:pt x="206" y="7"/>
                    </a:cubicBezTo>
                    <a:cubicBezTo>
                      <a:pt x="206" y="7"/>
                      <a:pt x="206" y="7"/>
                      <a:pt x="206" y="7"/>
                    </a:cubicBezTo>
                    <a:cubicBezTo>
                      <a:pt x="203" y="12"/>
                      <a:pt x="203" y="12"/>
                      <a:pt x="203" y="12"/>
                    </a:cubicBezTo>
                    <a:cubicBezTo>
                      <a:pt x="203" y="13"/>
                      <a:pt x="204" y="13"/>
                      <a:pt x="204" y="13"/>
                    </a:cubicBezTo>
                    <a:cubicBezTo>
                      <a:pt x="205" y="14"/>
                      <a:pt x="205" y="14"/>
                      <a:pt x="205" y="14"/>
                    </a:cubicBezTo>
                    <a:cubicBezTo>
                      <a:pt x="205" y="14"/>
                      <a:pt x="205" y="14"/>
                      <a:pt x="205" y="13"/>
                    </a:cubicBezTo>
                    <a:cubicBezTo>
                      <a:pt x="206" y="12"/>
                      <a:pt x="206" y="12"/>
                      <a:pt x="207" y="11"/>
                    </a:cubicBezTo>
                    <a:cubicBezTo>
                      <a:pt x="208" y="10"/>
                      <a:pt x="209" y="9"/>
                      <a:pt x="210" y="8"/>
                    </a:cubicBezTo>
                    <a:cubicBezTo>
                      <a:pt x="211" y="7"/>
                      <a:pt x="211" y="7"/>
                      <a:pt x="211" y="7"/>
                    </a:cubicBezTo>
                    <a:cubicBezTo>
                      <a:pt x="210" y="8"/>
                      <a:pt x="210" y="8"/>
                      <a:pt x="210" y="8"/>
                    </a:cubicBezTo>
                    <a:cubicBezTo>
                      <a:pt x="210" y="8"/>
                      <a:pt x="210" y="9"/>
                      <a:pt x="210" y="9"/>
                    </a:cubicBezTo>
                    <a:cubicBezTo>
                      <a:pt x="209" y="9"/>
                      <a:pt x="209" y="10"/>
                      <a:pt x="209" y="11"/>
                    </a:cubicBezTo>
                    <a:cubicBezTo>
                      <a:pt x="208" y="11"/>
                      <a:pt x="208" y="12"/>
                      <a:pt x="208" y="13"/>
                    </a:cubicBezTo>
                    <a:cubicBezTo>
                      <a:pt x="208" y="13"/>
                      <a:pt x="207" y="14"/>
                      <a:pt x="207" y="15"/>
                    </a:cubicBezTo>
                    <a:cubicBezTo>
                      <a:pt x="207" y="15"/>
                      <a:pt x="207" y="16"/>
                      <a:pt x="206" y="16"/>
                    </a:cubicBezTo>
                    <a:cubicBezTo>
                      <a:pt x="206" y="16"/>
                      <a:pt x="206" y="17"/>
                      <a:pt x="206" y="17"/>
                    </a:cubicBezTo>
                    <a:cubicBezTo>
                      <a:pt x="206" y="17"/>
                      <a:pt x="206" y="17"/>
                      <a:pt x="206" y="17"/>
                    </a:cubicBezTo>
                    <a:cubicBezTo>
                      <a:pt x="205" y="17"/>
                      <a:pt x="205" y="17"/>
                      <a:pt x="205" y="17"/>
                    </a:cubicBezTo>
                    <a:cubicBezTo>
                      <a:pt x="204" y="16"/>
                      <a:pt x="204" y="16"/>
                      <a:pt x="204" y="16"/>
                    </a:cubicBezTo>
                    <a:cubicBezTo>
                      <a:pt x="203" y="16"/>
                      <a:pt x="203" y="16"/>
                      <a:pt x="202" y="15"/>
                    </a:cubicBezTo>
                    <a:close/>
                    <a:moveTo>
                      <a:pt x="130" y="6"/>
                    </a:moveTo>
                    <a:cubicBezTo>
                      <a:pt x="129" y="5"/>
                      <a:pt x="129" y="5"/>
                      <a:pt x="129" y="5"/>
                    </a:cubicBezTo>
                    <a:cubicBezTo>
                      <a:pt x="130" y="6"/>
                      <a:pt x="130" y="6"/>
                      <a:pt x="130" y="6"/>
                    </a:cubicBezTo>
                    <a:cubicBezTo>
                      <a:pt x="132" y="6"/>
                      <a:pt x="132" y="7"/>
                      <a:pt x="132" y="9"/>
                    </a:cubicBezTo>
                    <a:cubicBezTo>
                      <a:pt x="132" y="9"/>
                      <a:pt x="132" y="9"/>
                      <a:pt x="132" y="9"/>
                    </a:cubicBezTo>
                    <a:cubicBezTo>
                      <a:pt x="132" y="9"/>
                      <a:pt x="132" y="9"/>
                      <a:pt x="132" y="9"/>
                    </a:cubicBezTo>
                    <a:cubicBezTo>
                      <a:pt x="132" y="10"/>
                      <a:pt x="132" y="11"/>
                      <a:pt x="133" y="12"/>
                    </a:cubicBezTo>
                    <a:cubicBezTo>
                      <a:pt x="133" y="10"/>
                      <a:pt x="134" y="7"/>
                      <a:pt x="135" y="4"/>
                    </a:cubicBezTo>
                    <a:cubicBezTo>
                      <a:pt x="135" y="4"/>
                      <a:pt x="135" y="4"/>
                      <a:pt x="135" y="4"/>
                    </a:cubicBezTo>
                    <a:cubicBezTo>
                      <a:pt x="138" y="8"/>
                      <a:pt x="138" y="8"/>
                      <a:pt x="138" y="8"/>
                    </a:cubicBezTo>
                    <a:cubicBezTo>
                      <a:pt x="139" y="8"/>
                      <a:pt x="140" y="8"/>
                      <a:pt x="142" y="8"/>
                    </a:cubicBezTo>
                    <a:cubicBezTo>
                      <a:pt x="143" y="8"/>
                      <a:pt x="143" y="8"/>
                      <a:pt x="143" y="8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6" y="9"/>
                      <a:pt x="136" y="9"/>
                      <a:pt x="136" y="9"/>
                    </a:cubicBezTo>
                    <a:cubicBezTo>
                      <a:pt x="135" y="10"/>
                      <a:pt x="135" y="11"/>
                      <a:pt x="135" y="13"/>
                    </a:cubicBezTo>
                    <a:cubicBezTo>
                      <a:pt x="134" y="15"/>
                      <a:pt x="134" y="17"/>
                      <a:pt x="132" y="19"/>
                    </a:cubicBezTo>
                    <a:cubicBezTo>
                      <a:pt x="132" y="19"/>
                      <a:pt x="132" y="19"/>
                      <a:pt x="132" y="19"/>
                    </a:cubicBezTo>
                    <a:cubicBezTo>
                      <a:pt x="132" y="19"/>
                      <a:pt x="132" y="19"/>
                      <a:pt x="132" y="19"/>
                    </a:cubicBezTo>
                    <a:cubicBezTo>
                      <a:pt x="130" y="16"/>
                      <a:pt x="130" y="13"/>
                      <a:pt x="130" y="10"/>
                    </a:cubicBezTo>
                    <a:cubicBezTo>
                      <a:pt x="130" y="9"/>
                      <a:pt x="130" y="7"/>
                      <a:pt x="130" y="6"/>
                    </a:cubicBezTo>
                    <a:close/>
                    <a:moveTo>
                      <a:pt x="245" y="8"/>
                    </a:moveTo>
                    <a:cubicBezTo>
                      <a:pt x="244" y="7"/>
                      <a:pt x="243" y="5"/>
                      <a:pt x="243" y="3"/>
                    </a:cubicBezTo>
                    <a:cubicBezTo>
                      <a:pt x="243" y="3"/>
                      <a:pt x="243" y="3"/>
                      <a:pt x="243" y="3"/>
                    </a:cubicBezTo>
                    <a:cubicBezTo>
                      <a:pt x="243" y="3"/>
                      <a:pt x="243" y="3"/>
                      <a:pt x="243" y="3"/>
                    </a:cubicBezTo>
                    <a:cubicBezTo>
                      <a:pt x="245" y="3"/>
                      <a:pt x="246" y="5"/>
                      <a:pt x="247" y="6"/>
                    </a:cubicBezTo>
                    <a:cubicBezTo>
                      <a:pt x="247" y="7"/>
                      <a:pt x="248" y="8"/>
                      <a:pt x="249" y="8"/>
                    </a:cubicBezTo>
                    <a:cubicBezTo>
                      <a:pt x="250" y="6"/>
                      <a:pt x="252" y="4"/>
                      <a:pt x="254" y="2"/>
                    </a:cubicBezTo>
                    <a:cubicBezTo>
                      <a:pt x="255" y="0"/>
                      <a:pt x="255" y="0"/>
                      <a:pt x="255" y="0"/>
                    </a:cubicBezTo>
                    <a:cubicBezTo>
                      <a:pt x="255" y="0"/>
                      <a:pt x="255" y="0"/>
                      <a:pt x="255" y="0"/>
                    </a:cubicBezTo>
                    <a:cubicBezTo>
                      <a:pt x="256" y="2"/>
                      <a:pt x="256" y="3"/>
                      <a:pt x="255" y="3"/>
                    </a:cubicBezTo>
                    <a:cubicBezTo>
                      <a:pt x="252" y="8"/>
                      <a:pt x="248" y="12"/>
                      <a:pt x="244" y="15"/>
                    </a:cubicBezTo>
                    <a:cubicBezTo>
                      <a:pt x="244" y="15"/>
                      <a:pt x="244" y="15"/>
                      <a:pt x="244" y="15"/>
                    </a:cubicBezTo>
                    <a:cubicBezTo>
                      <a:pt x="244" y="15"/>
                      <a:pt x="244" y="15"/>
                      <a:pt x="244" y="15"/>
                    </a:cubicBezTo>
                    <a:cubicBezTo>
                      <a:pt x="244" y="14"/>
                      <a:pt x="245" y="13"/>
                      <a:pt x="245" y="12"/>
                    </a:cubicBezTo>
                    <a:cubicBezTo>
                      <a:pt x="246" y="12"/>
                      <a:pt x="247" y="11"/>
                      <a:pt x="247" y="10"/>
                    </a:cubicBezTo>
                    <a:cubicBezTo>
                      <a:pt x="247" y="10"/>
                      <a:pt x="246" y="9"/>
                      <a:pt x="245" y="8"/>
                    </a:cubicBezTo>
                    <a:close/>
                    <a:moveTo>
                      <a:pt x="101" y="41"/>
                    </a:moveTo>
                    <a:cubicBezTo>
                      <a:pt x="101" y="41"/>
                      <a:pt x="101" y="41"/>
                      <a:pt x="101" y="41"/>
                    </a:cubicBezTo>
                    <a:cubicBezTo>
                      <a:pt x="100" y="41"/>
                      <a:pt x="100" y="41"/>
                      <a:pt x="100" y="41"/>
                    </a:cubicBezTo>
                    <a:cubicBezTo>
                      <a:pt x="100" y="42"/>
                      <a:pt x="99" y="42"/>
                      <a:pt x="99" y="42"/>
                    </a:cubicBezTo>
                    <a:cubicBezTo>
                      <a:pt x="99" y="42"/>
                      <a:pt x="98" y="42"/>
                      <a:pt x="98" y="42"/>
                    </a:cubicBezTo>
                    <a:cubicBezTo>
                      <a:pt x="98" y="42"/>
                      <a:pt x="98" y="41"/>
                      <a:pt x="98" y="40"/>
                    </a:cubicBezTo>
                    <a:cubicBezTo>
                      <a:pt x="97" y="37"/>
                      <a:pt x="97" y="33"/>
                      <a:pt x="97" y="30"/>
                    </a:cubicBezTo>
                    <a:cubicBezTo>
                      <a:pt x="96" y="27"/>
                      <a:pt x="96" y="24"/>
                      <a:pt x="96" y="21"/>
                    </a:cubicBezTo>
                    <a:cubicBezTo>
                      <a:pt x="96" y="20"/>
                      <a:pt x="96" y="18"/>
                      <a:pt x="96" y="17"/>
                    </a:cubicBezTo>
                    <a:cubicBezTo>
                      <a:pt x="96" y="17"/>
                      <a:pt x="96" y="17"/>
                      <a:pt x="96" y="17"/>
                    </a:cubicBezTo>
                    <a:cubicBezTo>
                      <a:pt x="96" y="17"/>
                      <a:pt x="96" y="17"/>
                      <a:pt x="96" y="17"/>
                    </a:cubicBezTo>
                    <a:cubicBezTo>
                      <a:pt x="99" y="18"/>
                      <a:pt x="99" y="19"/>
                      <a:pt x="99" y="21"/>
                    </a:cubicBezTo>
                    <a:cubicBezTo>
                      <a:pt x="99" y="22"/>
                      <a:pt x="99" y="24"/>
                      <a:pt x="99" y="25"/>
                    </a:cubicBezTo>
                    <a:cubicBezTo>
                      <a:pt x="99" y="27"/>
                      <a:pt x="99" y="29"/>
                      <a:pt x="99" y="31"/>
                    </a:cubicBezTo>
                    <a:cubicBezTo>
                      <a:pt x="100" y="33"/>
                      <a:pt x="100" y="36"/>
                      <a:pt x="100" y="38"/>
                    </a:cubicBezTo>
                    <a:cubicBezTo>
                      <a:pt x="100" y="39"/>
                      <a:pt x="100" y="40"/>
                      <a:pt x="101" y="41"/>
                    </a:cubicBezTo>
                    <a:close/>
                    <a:moveTo>
                      <a:pt x="105" y="11"/>
                    </a:moveTo>
                    <a:cubicBezTo>
                      <a:pt x="105" y="11"/>
                      <a:pt x="105" y="11"/>
                      <a:pt x="105" y="11"/>
                    </a:cubicBezTo>
                    <a:cubicBezTo>
                      <a:pt x="105" y="13"/>
                      <a:pt x="104" y="14"/>
                      <a:pt x="103" y="15"/>
                    </a:cubicBezTo>
                    <a:cubicBezTo>
                      <a:pt x="103" y="15"/>
                      <a:pt x="102" y="15"/>
                      <a:pt x="102" y="15"/>
                    </a:cubicBezTo>
                    <a:cubicBezTo>
                      <a:pt x="102" y="15"/>
                      <a:pt x="102" y="15"/>
                      <a:pt x="102" y="15"/>
                    </a:cubicBezTo>
                    <a:cubicBezTo>
                      <a:pt x="102" y="15"/>
                      <a:pt x="102" y="15"/>
                      <a:pt x="102" y="15"/>
                    </a:cubicBezTo>
                    <a:cubicBezTo>
                      <a:pt x="102" y="15"/>
                      <a:pt x="101" y="15"/>
                      <a:pt x="101" y="14"/>
                    </a:cubicBezTo>
                    <a:cubicBezTo>
                      <a:pt x="100" y="14"/>
                      <a:pt x="99" y="14"/>
                      <a:pt x="99" y="14"/>
                    </a:cubicBezTo>
                    <a:cubicBezTo>
                      <a:pt x="97" y="15"/>
                      <a:pt x="94" y="15"/>
                      <a:pt x="91" y="16"/>
                    </a:cubicBezTo>
                    <a:cubicBezTo>
                      <a:pt x="91" y="16"/>
                      <a:pt x="90" y="17"/>
                      <a:pt x="90" y="17"/>
                    </a:cubicBezTo>
                    <a:cubicBezTo>
                      <a:pt x="89" y="17"/>
                      <a:pt x="89" y="16"/>
                      <a:pt x="88" y="15"/>
                    </a:cubicBezTo>
                    <a:cubicBezTo>
                      <a:pt x="88" y="15"/>
                      <a:pt x="88" y="15"/>
                      <a:pt x="88" y="15"/>
                    </a:cubicBezTo>
                    <a:cubicBezTo>
                      <a:pt x="88" y="15"/>
                      <a:pt x="88" y="15"/>
                      <a:pt x="88" y="15"/>
                    </a:cubicBezTo>
                    <a:cubicBezTo>
                      <a:pt x="92" y="13"/>
                      <a:pt x="102" y="10"/>
                      <a:pt x="105" y="11"/>
                    </a:cubicBezTo>
                    <a:close/>
                    <a:moveTo>
                      <a:pt x="204" y="35"/>
                    </a:moveTo>
                    <a:cubicBezTo>
                      <a:pt x="204" y="35"/>
                      <a:pt x="204" y="36"/>
                      <a:pt x="204" y="36"/>
                    </a:cubicBezTo>
                    <a:cubicBezTo>
                      <a:pt x="204" y="36"/>
                      <a:pt x="203" y="36"/>
                      <a:pt x="203" y="36"/>
                    </a:cubicBezTo>
                    <a:cubicBezTo>
                      <a:pt x="203" y="37"/>
                      <a:pt x="203" y="37"/>
                      <a:pt x="203" y="37"/>
                    </a:cubicBezTo>
                    <a:cubicBezTo>
                      <a:pt x="203" y="37"/>
                      <a:pt x="203" y="37"/>
                      <a:pt x="203" y="37"/>
                    </a:cubicBezTo>
                    <a:cubicBezTo>
                      <a:pt x="203" y="36"/>
                      <a:pt x="203" y="36"/>
                      <a:pt x="203" y="36"/>
                    </a:cubicBezTo>
                    <a:cubicBezTo>
                      <a:pt x="202" y="36"/>
                      <a:pt x="202" y="36"/>
                      <a:pt x="202" y="35"/>
                    </a:cubicBezTo>
                    <a:cubicBezTo>
                      <a:pt x="201" y="35"/>
                      <a:pt x="201" y="34"/>
                      <a:pt x="201" y="33"/>
                    </a:cubicBezTo>
                    <a:cubicBezTo>
                      <a:pt x="201" y="32"/>
                      <a:pt x="202" y="30"/>
                      <a:pt x="202" y="28"/>
                    </a:cubicBezTo>
                    <a:cubicBezTo>
                      <a:pt x="202" y="28"/>
                      <a:pt x="202" y="27"/>
                      <a:pt x="202" y="26"/>
                    </a:cubicBezTo>
                    <a:cubicBezTo>
                      <a:pt x="202" y="26"/>
                      <a:pt x="202" y="26"/>
                      <a:pt x="202" y="26"/>
                    </a:cubicBezTo>
                    <a:cubicBezTo>
                      <a:pt x="202" y="26"/>
                      <a:pt x="202" y="26"/>
                      <a:pt x="202" y="26"/>
                    </a:cubicBezTo>
                    <a:cubicBezTo>
                      <a:pt x="204" y="27"/>
                      <a:pt x="204" y="28"/>
                      <a:pt x="204" y="29"/>
                    </a:cubicBezTo>
                    <a:cubicBezTo>
                      <a:pt x="204" y="29"/>
                      <a:pt x="204" y="29"/>
                      <a:pt x="204" y="29"/>
                    </a:cubicBezTo>
                    <a:cubicBezTo>
                      <a:pt x="204" y="30"/>
                      <a:pt x="204" y="30"/>
                      <a:pt x="204" y="31"/>
                    </a:cubicBezTo>
                    <a:cubicBezTo>
                      <a:pt x="204" y="32"/>
                      <a:pt x="203" y="33"/>
                      <a:pt x="204" y="35"/>
                    </a:cubicBezTo>
                    <a:close/>
                    <a:moveTo>
                      <a:pt x="160" y="14"/>
                    </a:moveTo>
                    <a:cubicBezTo>
                      <a:pt x="160" y="13"/>
                      <a:pt x="160" y="13"/>
                      <a:pt x="160" y="13"/>
                    </a:cubicBezTo>
                    <a:cubicBezTo>
                      <a:pt x="160" y="13"/>
                      <a:pt x="160" y="13"/>
                      <a:pt x="160" y="13"/>
                    </a:cubicBezTo>
                    <a:cubicBezTo>
                      <a:pt x="162" y="14"/>
                      <a:pt x="165" y="17"/>
                      <a:pt x="166" y="18"/>
                    </a:cubicBezTo>
                    <a:cubicBezTo>
                      <a:pt x="166" y="19"/>
                      <a:pt x="165" y="20"/>
                      <a:pt x="164" y="21"/>
                    </a:cubicBezTo>
                    <a:cubicBezTo>
                      <a:pt x="163" y="22"/>
                      <a:pt x="163" y="22"/>
                      <a:pt x="163" y="22"/>
                    </a:cubicBezTo>
                    <a:cubicBezTo>
                      <a:pt x="164" y="21"/>
                      <a:pt x="164" y="21"/>
                      <a:pt x="164" y="21"/>
                    </a:cubicBezTo>
                    <a:cubicBezTo>
                      <a:pt x="164" y="19"/>
                      <a:pt x="163" y="18"/>
                      <a:pt x="161" y="17"/>
                    </a:cubicBezTo>
                    <a:cubicBezTo>
                      <a:pt x="160" y="16"/>
                      <a:pt x="159" y="15"/>
                      <a:pt x="160" y="14"/>
                    </a:cubicBezTo>
                    <a:close/>
                    <a:moveTo>
                      <a:pt x="116" y="9"/>
                    </a:moveTo>
                    <a:cubicBezTo>
                      <a:pt x="116" y="9"/>
                      <a:pt x="116" y="9"/>
                      <a:pt x="116" y="9"/>
                    </a:cubicBezTo>
                    <a:cubicBezTo>
                      <a:pt x="116" y="6"/>
                      <a:pt x="116" y="6"/>
                      <a:pt x="116" y="6"/>
                    </a:cubicBezTo>
                    <a:cubicBezTo>
                      <a:pt x="116" y="6"/>
                      <a:pt x="116" y="6"/>
                      <a:pt x="116" y="6"/>
                    </a:cubicBezTo>
                    <a:cubicBezTo>
                      <a:pt x="119" y="7"/>
                      <a:pt x="120" y="8"/>
                      <a:pt x="121" y="9"/>
                    </a:cubicBezTo>
                    <a:cubicBezTo>
                      <a:pt x="122" y="11"/>
                      <a:pt x="121" y="12"/>
                      <a:pt x="121" y="14"/>
                    </a:cubicBezTo>
                    <a:cubicBezTo>
                      <a:pt x="120" y="14"/>
                      <a:pt x="120" y="14"/>
                      <a:pt x="120" y="14"/>
                    </a:cubicBezTo>
                    <a:cubicBezTo>
                      <a:pt x="120" y="14"/>
                      <a:pt x="120" y="14"/>
                      <a:pt x="120" y="14"/>
                    </a:cubicBezTo>
                    <a:cubicBezTo>
                      <a:pt x="120" y="11"/>
                      <a:pt x="119" y="9"/>
                      <a:pt x="116" y="9"/>
                    </a:cubicBezTo>
                    <a:close/>
                    <a:moveTo>
                      <a:pt x="9" y="12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9" y="6"/>
                      <a:pt x="11" y="7"/>
                      <a:pt x="11" y="9"/>
                    </a:cubicBezTo>
                    <a:cubicBezTo>
                      <a:pt x="11" y="10"/>
                      <a:pt x="11" y="11"/>
                      <a:pt x="10" y="12"/>
                    </a:cubicBezTo>
                    <a:lnTo>
                      <a:pt x="9" y="12"/>
                    </a:lnTo>
                    <a:close/>
                    <a:moveTo>
                      <a:pt x="208" y="22"/>
                    </a:moveTo>
                    <a:cubicBezTo>
                      <a:pt x="201" y="24"/>
                      <a:pt x="201" y="24"/>
                      <a:pt x="201" y="24"/>
                    </a:cubicBezTo>
                    <a:cubicBezTo>
                      <a:pt x="201" y="23"/>
                      <a:pt x="201" y="23"/>
                      <a:pt x="201" y="23"/>
                    </a:cubicBezTo>
                    <a:cubicBezTo>
                      <a:pt x="202" y="21"/>
                      <a:pt x="203" y="21"/>
                      <a:pt x="205" y="20"/>
                    </a:cubicBezTo>
                    <a:cubicBezTo>
                      <a:pt x="205" y="20"/>
                      <a:pt x="205" y="20"/>
                      <a:pt x="206" y="20"/>
                    </a:cubicBezTo>
                    <a:cubicBezTo>
                      <a:pt x="206" y="20"/>
                      <a:pt x="206" y="20"/>
                      <a:pt x="207" y="21"/>
                    </a:cubicBezTo>
                    <a:cubicBezTo>
                      <a:pt x="207" y="21"/>
                      <a:pt x="207" y="21"/>
                      <a:pt x="208" y="21"/>
                    </a:cubicBezTo>
                    <a:lnTo>
                      <a:pt x="208" y="22"/>
                    </a:lnTo>
                    <a:close/>
                    <a:moveTo>
                      <a:pt x="211" y="10"/>
                    </a:moveTo>
                    <a:cubicBezTo>
                      <a:pt x="211" y="9"/>
                      <a:pt x="211" y="9"/>
                      <a:pt x="211" y="9"/>
                    </a:cubicBezTo>
                    <a:cubicBezTo>
                      <a:pt x="211" y="10"/>
                      <a:pt x="211" y="10"/>
                      <a:pt x="211" y="10"/>
                    </a:cubicBezTo>
                    <a:cubicBezTo>
                      <a:pt x="214" y="10"/>
                      <a:pt x="214" y="10"/>
                      <a:pt x="214" y="12"/>
                    </a:cubicBezTo>
                    <a:cubicBezTo>
                      <a:pt x="214" y="13"/>
                      <a:pt x="214" y="13"/>
                      <a:pt x="214" y="13"/>
                    </a:cubicBezTo>
                    <a:cubicBezTo>
                      <a:pt x="214" y="13"/>
                      <a:pt x="214" y="13"/>
                      <a:pt x="214" y="13"/>
                    </a:cubicBezTo>
                    <a:cubicBezTo>
                      <a:pt x="212" y="12"/>
                      <a:pt x="212" y="12"/>
                      <a:pt x="211" y="10"/>
                    </a:cubicBezTo>
                    <a:close/>
                    <a:moveTo>
                      <a:pt x="213" y="3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5" y="0"/>
                      <a:pt x="215" y="0"/>
                      <a:pt x="215" y="0"/>
                    </a:cubicBezTo>
                    <a:cubicBezTo>
                      <a:pt x="217" y="1"/>
                      <a:pt x="218" y="2"/>
                      <a:pt x="218" y="3"/>
                    </a:cubicBezTo>
                    <a:cubicBezTo>
                      <a:pt x="218" y="4"/>
                      <a:pt x="217" y="5"/>
                      <a:pt x="216" y="5"/>
                    </a:cubicBezTo>
                    <a:cubicBezTo>
                      <a:pt x="216" y="6"/>
                      <a:pt x="216" y="6"/>
                      <a:pt x="216" y="6"/>
                    </a:cubicBezTo>
                    <a:cubicBezTo>
                      <a:pt x="216" y="5"/>
                      <a:pt x="216" y="5"/>
                      <a:pt x="216" y="5"/>
                    </a:cubicBezTo>
                    <a:cubicBezTo>
                      <a:pt x="216" y="5"/>
                      <a:pt x="216" y="5"/>
                      <a:pt x="216" y="5"/>
                    </a:cubicBezTo>
                    <a:cubicBezTo>
                      <a:pt x="216" y="4"/>
                      <a:pt x="216" y="4"/>
                      <a:pt x="215" y="3"/>
                    </a:cubicBezTo>
                    <a:cubicBezTo>
                      <a:pt x="215" y="3"/>
                      <a:pt x="215" y="4"/>
                      <a:pt x="215" y="4"/>
                    </a:cubicBezTo>
                    <a:cubicBezTo>
                      <a:pt x="215" y="4"/>
                      <a:pt x="215" y="4"/>
                      <a:pt x="215" y="4"/>
                    </a:cubicBezTo>
                    <a:cubicBezTo>
                      <a:pt x="215" y="4"/>
                      <a:pt x="214" y="3"/>
                      <a:pt x="214" y="4"/>
                    </a:cubicBezTo>
                    <a:cubicBezTo>
                      <a:pt x="214" y="4"/>
                      <a:pt x="214" y="4"/>
                      <a:pt x="213" y="4"/>
                    </a:cubicBezTo>
                    <a:cubicBezTo>
                      <a:pt x="213" y="4"/>
                      <a:pt x="213" y="4"/>
                      <a:pt x="213" y="4"/>
                    </a:cubicBezTo>
                    <a:cubicBezTo>
                      <a:pt x="213" y="4"/>
                      <a:pt x="213" y="4"/>
                      <a:pt x="213" y="4"/>
                    </a:cubicBezTo>
                    <a:cubicBezTo>
                      <a:pt x="213" y="4"/>
                      <a:pt x="213" y="4"/>
                      <a:pt x="213" y="4"/>
                    </a:cubicBezTo>
                    <a:cubicBezTo>
                      <a:pt x="213" y="4"/>
                      <a:pt x="213" y="4"/>
                      <a:pt x="213" y="4"/>
                    </a:cubicBezTo>
                    <a:cubicBezTo>
                      <a:pt x="213" y="4"/>
                      <a:pt x="213" y="5"/>
                      <a:pt x="212" y="5"/>
                    </a:cubicBezTo>
                    <a:cubicBezTo>
                      <a:pt x="212" y="6"/>
                      <a:pt x="212" y="6"/>
                      <a:pt x="212" y="6"/>
                    </a:cubicBezTo>
                    <a:cubicBezTo>
                      <a:pt x="212" y="6"/>
                      <a:pt x="212" y="6"/>
                      <a:pt x="212" y="6"/>
                    </a:cubicBezTo>
                    <a:cubicBezTo>
                      <a:pt x="212" y="6"/>
                      <a:pt x="211" y="6"/>
                      <a:pt x="211" y="5"/>
                    </a:cubicBezTo>
                    <a:cubicBezTo>
                      <a:pt x="211" y="5"/>
                      <a:pt x="211" y="5"/>
                      <a:pt x="211" y="5"/>
                    </a:cubicBezTo>
                    <a:cubicBezTo>
                      <a:pt x="211" y="5"/>
                      <a:pt x="211" y="5"/>
                      <a:pt x="211" y="5"/>
                    </a:cubicBezTo>
                    <a:cubicBezTo>
                      <a:pt x="212" y="5"/>
                      <a:pt x="212" y="4"/>
                      <a:pt x="213" y="3"/>
                    </a:cubicBezTo>
                    <a:cubicBezTo>
                      <a:pt x="213" y="3"/>
                      <a:pt x="213" y="3"/>
                      <a:pt x="213" y="3"/>
                    </a:cubicBezTo>
                    <a:cubicBezTo>
                      <a:pt x="213" y="3"/>
                      <a:pt x="213" y="3"/>
                      <a:pt x="213" y="3"/>
                    </a:cubicBezTo>
                    <a:cubicBezTo>
                      <a:pt x="213" y="3"/>
                      <a:pt x="213" y="3"/>
                      <a:pt x="213" y="3"/>
                    </a:cubicBezTo>
                    <a:moveTo>
                      <a:pt x="362" y="35"/>
                    </a:moveTo>
                    <a:cubicBezTo>
                      <a:pt x="361" y="35"/>
                      <a:pt x="360" y="34"/>
                      <a:pt x="360" y="33"/>
                    </a:cubicBezTo>
                    <a:cubicBezTo>
                      <a:pt x="360" y="33"/>
                      <a:pt x="360" y="33"/>
                      <a:pt x="360" y="33"/>
                    </a:cubicBezTo>
                    <a:cubicBezTo>
                      <a:pt x="360" y="32"/>
                      <a:pt x="361" y="32"/>
                      <a:pt x="362" y="32"/>
                    </a:cubicBezTo>
                    <a:cubicBezTo>
                      <a:pt x="362" y="32"/>
                      <a:pt x="363" y="33"/>
                      <a:pt x="363" y="34"/>
                    </a:cubicBezTo>
                    <a:cubicBezTo>
                      <a:pt x="363" y="34"/>
                      <a:pt x="363" y="34"/>
                      <a:pt x="363" y="34"/>
                    </a:cubicBezTo>
                    <a:cubicBezTo>
                      <a:pt x="363" y="34"/>
                      <a:pt x="363" y="34"/>
                      <a:pt x="363" y="34"/>
                    </a:cubicBezTo>
                    <a:cubicBezTo>
                      <a:pt x="363" y="35"/>
                      <a:pt x="362" y="35"/>
                      <a:pt x="362" y="35"/>
                    </a:cubicBezTo>
                    <a:close/>
                    <a:moveTo>
                      <a:pt x="364" y="30"/>
                    </a:moveTo>
                    <a:cubicBezTo>
                      <a:pt x="363" y="30"/>
                      <a:pt x="363" y="29"/>
                      <a:pt x="363" y="29"/>
                    </a:cubicBezTo>
                    <a:cubicBezTo>
                      <a:pt x="363" y="28"/>
                      <a:pt x="363" y="28"/>
                      <a:pt x="363" y="28"/>
                    </a:cubicBezTo>
                    <a:cubicBezTo>
                      <a:pt x="363" y="28"/>
                      <a:pt x="363" y="28"/>
                      <a:pt x="364" y="27"/>
                    </a:cubicBezTo>
                    <a:cubicBezTo>
                      <a:pt x="364" y="25"/>
                      <a:pt x="364" y="25"/>
                      <a:pt x="364" y="25"/>
                    </a:cubicBezTo>
                    <a:cubicBezTo>
                      <a:pt x="364" y="25"/>
                      <a:pt x="364" y="25"/>
                      <a:pt x="364" y="25"/>
                    </a:cubicBezTo>
                    <a:cubicBezTo>
                      <a:pt x="364" y="24"/>
                      <a:pt x="365" y="23"/>
                      <a:pt x="365" y="21"/>
                    </a:cubicBezTo>
                    <a:cubicBezTo>
                      <a:pt x="366" y="20"/>
                      <a:pt x="366" y="19"/>
                      <a:pt x="366" y="19"/>
                    </a:cubicBezTo>
                    <a:cubicBezTo>
                      <a:pt x="366" y="18"/>
                      <a:pt x="366" y="17"/>
                      <a:pt x="367" y="16"/>
                    </a:cubicBezTo>
                    <a:cubicBezTo>
                      <a:pt x="367" y="15"/>
                      <a:pt x="367" y="15"/>
                      <a:pt x="367" y="15"/>
                    </a:cubicBezTo>
                    <a:cubicBezTo>
                      <a:pt x="367" y="12"/>
                      <a:pt x="367" y="12"/>
                      <a:pt x="368" y="12"/>
                    </a:cubicBezTo>
                    <a:cubicBezTo>
                      <a:pt x="368" y="12"/>
                      <a:pt x="368" y="12"/>
                      <a:pt x="368" y="12"/>
                    </a:cubicBezTo>
                    <a:cubicBezTo>
                      <a:pt x="370" y="12"/>
                      <a:pt x="370" y="12"/>
                      <a:pt x="370" y="12"/>
                    </a:cubicBezTo>
                    <a:cubicBezTo>
                      <a:pt x="370" y="12"/>
                      <a:pt x="370" y="12"/>
                      <a:pt x="370" y="12"/>
                    </a:cubicBezTo>
                    <a:cubicBezTo>
                      <a:pt x="370" y="13"/>
                      <a:pt x="369" y="14"/>
                      <a:pt x="369" y="16"/>
                    </a:cubicBezTo>
                    <a:cubicBezTo>
                      <a:pt x="367" y="24"/>
                      <a:pt x="367" y="24"/>
                      <a:pt x="367" y="24"/>
                    </a:cubicBezTo>
                    <a:cubicBezTo>
                      <a:pt x="367" y="24"/>
                      <a:pt x="367" y="24"/>
                      <a:pt x="367" y="25"/>
                    </a:cubicBezTo>
                    <a:cubicBezTo>
                      <a:pt x="365" y="30"/>
                      <a:pt x="364" y="30"/>
                      <a:pt x="364" y="3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C8036EC1-D89F-4314-8B44-35FD4C1575AE}"/>
                </a:ext>
              </a:extLst>
            </p:cNvPr>
            <p:cNvGrpSpPr/>
            <p:nvPr userDrawn="1"/>
          </p:nvGrpSpPr>
          <p:grpSpPr>
            <a:xfrm>
              <a:off x="11284068" y="5817689"/>
              <a:ext cx="310753" cy="303473"/>
              <a:chOff x="11171535" y="588783"/>
              <a:chExt cx="477339" cy="466158"/>
            </a:xfrm>
            <a:grpFill/>
          </p:grpSpPr>
          <p:sp>
            <p:nvSpPr>
              <p:cNvPr id="20" name="任意多边形: 形状 19">
                <a:extLst>
                  <a:ext uri="{FF2B5EF4-FFF2-40B4-BE49-F238E27FC236}">
                    <a16:creationId xmlns:a16="http://schemas.microsoft.com/office/drawing/2014/main" xmlns="" id="{49E44103-445F-4DBC-9889-93DCC0CFF3FF}"/>
                  </a:ext>
                </a:extLst>
              </p:cNvPr>
              <p:cNvSpPr/>
              <p:nvPr userDrawn="1"/>
            </p:nvSpPr>
            <p:spPr>
              <a:xfrm>
                <a:off x="11571837" y="588783"/>
                <a:ext cx="77037" cy="71079"/>
              </a:xfrm>
              <a:custGeom>
                <a:avLst/>
                <a:gdLst>
                  <a:gd name="connsiteX0" fmla="*/ 0 w 77037"/>
                  <a:gd name="connsiteY0" fmla="*/ 0 h 71079"/>
                  <a:gd name="connsiteX1" fmla="*/ 77037 w 77037"/>
                  <a:gd name="connsiteY1" fmla="*/ 0 h 71079"/>
                  <a:gd name="connsiteX2" fmla="*/ 77037 w 77037"/>
                  <a:gd name="connsiteY2" fmla="*/ 71079 h 71079"/>
                  <a:gd name="connsiteX3" fmla="*/ 0 w 77037"/>
                  <a:gd name="connsiteY3" fmla="*/ 71079 h 71079"/>
                  <a:gd name="connsiteX4" fmla="*/ 0 w 77037"/>
                  <a:gd name="connsiteY4" fmla="*/ 0 h 71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037" h="71079">
                    <a:moveTo>
                      <a:pt x="0" y="0"/>
                    </a:moveTo>
                    <a:lnTo>
                      <a:pt x="77037" y="0"/>
                    </a:lnTo>
                    <a:lnTo>
                      <a:pt x="77037" y="71079"/>
                    </a:lnTo>
                    <a:lnTo>
                      <a:pt x="0" y="7107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21" name="任意多边形: 形状 20">
                <a:extLst>
                  <a:ext uri="{FF2B5EF4-FFF2-40B4-BE49-F238E27FC236}">
                    <a16:creationId xmlns:a16="http://schemas.microsoft.com/office/drawing/2014/main" xmlns="" id="{7177EF5D-EF0C-4088-BCD0-5207D8C160F1}"/>
                  </a:ext>
                </a:extLst>
              </p:cNvPr>
              <p:cNvSpPr/>
              <p:nvPr userDrawn="1"/>
            </p:nvSpPr>
            <p:spPr>
              <a:xfrm>
                <a:off x="11248572" y="659862"/>
                <a:ext cx="324000" cy="324000"/>
              </a:xfrm>
              <a:custGeom>
                <a:avLst/>
                <a:gdLst>
                  <a:gd name="connsiteX0" fmla="*/ 0 w 324000"/>
                  <a:gd name="connsiteY0" fmla="*/ 0 h 324000"/>
                  <a:gd name="connsiteX1" fmla="*/ 246963 w 324000"/>
                  <a:gd name="connsiteY1" fmla="*/ 0 h 324000"/>
                  <a:gd name="connsiteX2" fmla="*/ 246963 w 324000"/>
                  <a:gd name="connsiteY2" fmla="*/ 71079 h 324000"/>
                  <a:gd name="connsiteX3" fmla="*/ 324000 w 324000"/>
                  <a:gd name="connsiteY3" fmla="*/ 71079 h 324000"/>
                  <a:gd name="connsiteX4" fmla="*/ 324000 w 324000"/>
                  <a:gd name="connsiteY4" fmla="*/ 324000 h 324000"/>
                  <a:gd name="connsiteX5" fmla="*/ 77037 w 324000"/>
                  <a:gd name="connsiteY5" fmla="*/ 324000 h 324000"/>
                  <a:gd name="connsiteX6" fmla="*/ 77037 w 324000"/>
                  <a:gd name="connsiteY6" fmla="*/ 252921 h 324000"/>
                  <a:gd name="connsiteX7" fmla="*/ 0 w 324000"/>
                  <a:gd name="connsiteY7" fmla="*/ 252921 h 32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4000" h="324000">
                    <a:moveTo>
                      <a:pt x="0" y="0"/>
                    </a:moveTo>
                    <a:lnTo>
                      <a:pt x="246963" y="0"/>
                    </a:lnTo>
                    <a:lnTo>
                      <a:pt x="246963" y="71079"/>
                    </a:lnTo>
                    <a:lnTo>
                      <a:pt x="324000" y="71079"/>
                    </a:lnTo>
                    <a:lnTo>
                      <a:pt x="324000" y="324000"/>
                    </a:lnTo>
                    <a:lnTo>
                      <a:pt x="77037" y="324000"/>
                    </a:lnTo>
                    <a:lnTo>
                      <a:pt x="77037" y="252921"/>
                    </a:lnTo>
                    <a:lnTo>
                      <a:pt x="0" y="2529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22" name="任意多边形: 形状 21">
                <a:extLst>
                  <a:ext uri="{FF2B5EF4-FFF2-40B4-BE49-F238E27FC236}">
                    <a16:creationId xmlns:a16="http://schemas.microsoft.com/office/drawing/2014/main" xmlns="" id="{EADC824D-EB83-41CF-900F-A7F074FF1255}"/>
                  </a:ext>
                </a:extLst>
              </p:cNvPr>
              <p:cNvSpPr/>
              <p:nvPr userDrawn="1"/>
            </p:nvSpPr>
            <p:spPr>
              <a:xfrm>
                <a:off x="11171535" y="983862"/>
                <a:ext cx="77037" cy="71079"/>
              </a:xfrm>
              <a:custGeom>
                <a:avLst/>
                <a:gdLst>
                  <a:gd name="connsiteX0" fmla="*/ 0 w 77037"/>
                  <a:gd name="connsiteY0" fmla="*/ 0 h 71079"/>
                  <a:gd name="connsiteX1" fmla="*/ 77037 w 77037"/>
                  <a:gd name="connsiteY1" fmla="*/ 0 h 71079"/>
                  <a:gd name="connsiteX2" fmla="*/ 77037 w 77037"/>
                  <a:gd name="connsiteY2" fmla="*/ 71079 h 71079"/>
                  <a:gd name="connsiteX3" fmla="*/ 0 w 77037"/>
                  <a:gd name="connsiteY3" fmla="*/ 71079 h 71079"/>
                  <a:gd name="connsiteX4" fmla="*/ 0 w 77037"/>
                  <a:gd name="connsiteY4" fmla="*/ 0 h 71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037" h="71079">
                    <a:moveTo>
                      <a:pt x="0" y="0"/>
                    </a:moveTo>
                    <a:lnTo>
                      <a:pt x="77037" y="0"/>
                    </a:lnTo>
                    <a:lnTo>
                      <a:pt x="77037" y="71079"/>
                    </a:lnTo>
                    <a:lnTo>
                      <a:pt x="0" y="7107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10" name="文本框 10">
              <a:extLst>
                <a:ext uri="{FF2B5EF4-FFF2-40B4-BE49-F238E27FC236}">
                  <a16:creationId xmlns:a16="http://schemas.microsoft.com/office/drawing/2014/main" xmlns="" id="{7FBEA3D8-BCE3-43BE-8E1D-9761A70FABE8}"/>
                </a:ext>
              </a:extLst>
            </p:cNvPr>
            <p:cNvSpPr txBox="1"/>
            <p:nvPr userDrawn="1"/>
          </p:nvSpPr>
          <p:spPr>
            <a:xfrm>
              <a:off x="624108" y="5788026"/>
              <a:ext cx="1079280" cy="24860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600" b="1" dirty="0">
                  <a:solidFill>
                    <a:schemeClr val="tx1"/>
                  </a:solidFill>
                </a:rPr>
                <a:t>MAKE A BETTER</a:t>
              </a:r>
            </a:p>
            <a:p>
              <a:r>
                <a:rPr lang="en-US" altLang="zh-CN" sz="600" b="1" dirty="0">
                  <a:solidFill>
                    <a:schemeClr val="tx1"/>
                  </a:solidFill>
                </a:rPr>
                <a:t>PRESENTATION</a:t>
              </a:r>
              <a:endParaRPr lang="zh-CN" altLang="en-US" sz="600" b="1" dirty="0">
                <a:solidFill>
                  <a:schemeClr val="tx1"/>
                </a:solidFill>
              </a:endParaRPr>
            </a:p>
          </p:txBody>
        </p: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xmlns="" id="{F77377FB-9237-4915-A7FA-6A56159CEF3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24108" y="6121164"/>
              <a:ext cx="337917" cy="0"/>
            </a:xfrm>
            <a:prstGeom prst="line">
              <a:avLst/>
            </a:prstGeom>
            <a:grpFill/>
            <a:ln w="28575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DE5362FD-9C90-4515-ADA8-4AF141F8C3F6}"/>
                </a:ext>
              </a:extLst>
            </p:cNvPr>
            <p:cNvGrpSpPr/>
            <p:nvPr userDrawn="1"/>
          </p:nvGrpSpPr>
          <p:grpSpPr>
            <a:xfrm>
              <a:off x="10857567" y="624582"/>
              <a:ext cx="737254" cy="267676"/>
              <a:chOff x="11960225" y="-1414463"/>
              <a:chExt cx="6904038" cy="2506663"/>
            </a:xfrm>
            <a:grpFill/>
          </p:grpSpPr>
          <p:sp>
            <p:nvSpPr>
              <p:cNvPr id="13" name="Freeform 22">
                <a:extLst>
                  <a:ext uri="{FF2B5EF4-FFF2-40B4-BE49-F238E27FC236}">
                    <a16:creationId xmlns:a16="http://schemas.microsoft.com/office/drawing/2014/main" xmlns="" id="{40FBA3F8-76D2-4CAE-873B-EDC8E352604C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>
                <a:off x="11960225" y="-952500"/>
                <a:ext cx="6402388" cy="2044700"/>
              </a:xfrm>
              <a:custGeom>
                <a:avLst/>
                <a:gdLst>
                  <a:gd name="T0" fmla="*/ 4033 w 4033"/>
                  <a:gd name="T1" fmla="*/ 1288 h 1288"/>
                  <a:gd name="T2" fmla="*/ 0 w 4033"/>
                  <a:gd name="T3" fmla="*/ 1288 h 1288"/>
                  <a:gd name="T4" fmla="*/ 0 w 4033"/>
                  <a:gd name="T5" fmla="*/ 0 h 1288"/>
                  <a:gd name="T6" fmla="*/ 4033 w 4033"/>
                  <a:gd name="T7" fmla="*/ 0 h 1288"/>
                  <a:gd name="T8" fmla="*/ 4033 w 4033"/>
                  <a:gd name="T9" fmla="*/ 1288 h 1288"/>
                  <a:gd name="T10" fmla="*/ 17 w 4033"/>
                  <a:gd name="T11" fmla="*/ 1271 h 1288"/>
                  <a:gd name="T12" fmla="*/ 4017 w 4033"/>
                  <a:gd name="T13" fmla="*/ 1271 h 1288"/>
                  <a:gd name="T14" fmla="*/ 4017 w 4033"/>
                  <a:gd name="T15" fmla="*/ 17 h 1288"/>
                  <a:gd name="T16" fmla="*/ 17 w 4033"/>
                  <a:gd name="T17" fmla="*/ 17 h 1288"/>
                  <a:gd name="T18" fmla="*/ 17 w 4033"/>
                  <a:gd name="T19" fmla="*/ 1271 h 1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33" h="1288">
                    <a:moveTo>
                      <a:pt x="4033" y="1288"/>
                    </a:moveTo>
                    <a:lnTo>
                      <a:pt x="0" y="1288"/>
                    </a:lnTo>
                    <a:lnTo>
                      <a:pt x="0" y="0"/>
                    </a:lnTo>
                    <a:lnTo>
                      <a:pt x="4033" y="0"/>
                    </a:lnTo>
                    <a:lnTo>
                      <a:pt x="4033" y="1288"/>
                    </a:lnTo>
                    <a:close/>
                    <a:moveTo>
                      <a:pt x="17" y="1271"/>
                    </a:moveTo>
                    <a:lnTo>
                      <a:pt x="4017" y="1271"/>
                    </a:lnTo>
                    <a:lnTo>
                      <a:pt x="4017" y="17"/>
                    </a:lnTo>
                    <a:lnTo>
                      <a:pt x="17" y="17"/>
                    </a:lnTo>
                    <a:lnTo>
                      <a:pt x="17" y="12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" name="Freeform 23">
                <a:extLst>
                  <a:ext uri="{FF2B5EF4-FFF2-40B4-BE49-F238E27FC236}">
                    <a16:creationId xmlns:a16="http://schemas.microsoft.com/office/drawing/2014/main" xmlns="" id="{7D3135AA-EAA3-47AF-B896-C2FDA4B24204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7907000" y="-1414463"/>
                <a:ext cx="957263" cy="884238"/>
              </a:xfrm>
              <a:custGeom>
                <a:avLst/>
                <a:gdLst>
                  <a:gd name="T0" fmla="*/ 0 w 603"/>
                  <a:gd name="T1" fmla="*/ 0 h 557"/>
                  <a:gd name="T2" fmla="*/ 603 w 603"/>
                  <a:gd name="T3" fmla="*/ 0 h 557"/>
                  <a:gd name="T4" fmla="*/ 603 w 603"/>
                  <a:gd name="T5" fmla="*/ 557 h 557"/>
                  <a:gd name="T6" fmla="*/ 0 w 603"/>
                  <a:gd name="T7" fmla="*/ 557 h 557"/>
                  <a:gd name="T8" fmla="*/ 0 w 603"/>
                  <a:gd name="T9" fmla="*/ 0 h 557"/>
                  <a:gd name="T10" fmla="*/ 0 w 603"/>
                  <a:gd name="T11" fmla="*/ 0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03" h="557">
                    <a:moveTo>
                      <a:pt x="0" y="0"/>
                    </a:moveTo>
                    <a:lnTo>
                      <a:pt x="603" y="0"/>
                    </a:lnTo>
                    <a:lnTo>
                      <a:pt x="603" y="557"/>
                    </a:lnTo>
                    <a:lnTo>
                      <a:pt x="0" y="55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5" name="Freeform 24">
                <a:extLst>
                  <a:ext uri="{FF2B5EF4-FFF2-40B4-BE49-F238E27FC236}">
                    <a16:creationId xmlns:a16="http://schemas.microsoft.com/office/drawing/2014/main" xmlns="" id="{ADED96D7-CFD4-42A9-8BCE-760AD9AE5B4C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8203863" y="-1166813"/>
                <a:ext cx="363538" cy="361950"/>
              </a:xfrm>
              <a:custGeom>
                <a:avLst/>
                <a:gdLst>
                  <a:gd name="T0" fmla="*/ 0 w 229"/>
                  <a:gd name="T1" fmla="*/ 0 h 228"/>
                  <a:gd name="T2" fmla="*/ 229 w 229"/>
                  <a:gd name="T3" fmla="*/ 228 h 228"/>
                  <a:gd name="T4" fmla="*/ 229 w 229"/>
                  <a:gd name="T5" fmla="*/ 0 h 228"/>
                  <a:gd name="T6" fmla="*/ 0 w 229"/>
                  <a:gd name="T7" fmla="*/ 0 h 228"/>
                  <a:gd name="T8" fmla="*/ 0 w 229"/>
                  <a:gd name="T9" fmla="*/ 0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9" h="228">
                    <a:moveTo>
                      <a:pt x="0" y="0"/>
                    </a:moveTo>
                    <a:lnTo>
                      <a:pt x="229" y="228"/>
                    </a:lnTo>
                    <a:lnTo>
                      <a:pt x="22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6" name="Freeform 25">
                <a:extLst>
                  <a:ext uri="{FF2B5EF4-FFF2-40B4-BE49-F238E27FC236}">
                    <a16:creationId xmlns:a16="http://schemas.microsoft.com/office/drawing/2014/main" xmlns="" id="{3A67FD9E-BA28-4AAD-80CB-0D88FB47AF98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>
                <a:off x="12168188" y="-814388"/>
                <a:ext cx="1346200" cy="1698625"/>
              </a:xfrm>
              <a:custGeom>
                <a:avLst/>
                <a:gdLst>
                  <a:gd name="T0" fmla="*/ 147 w 408"/>
                  <a:gd name="T1" fmla="*/ 316 h 515"/>
                  <a:gd name="T2" fmla="*/ 258 w 408"/>
                  <a:gd name="T3" fmla="*/ 452 h 515"/>
                  <a:gd name="T4" fmla="*/ 184 w 408"/>
                  <a:gd name="T5" fmla="*/ 493 h 515"/>
                  <a:gd name="T6" fmla="*/ 168 w 408"/>
                  <a:gd name="T7" fmla="*/ 413 h 515"/>
                  <a:gd name="T8" fmla="*/ 44 w 408"/>
                  <a:gd name="T9" fmla="*/ 492 h 515"/>
                  <a:gd name="T10" fmla="*/ 13 w 408"/>
                  <a:gd name="T11" fmla="*/ 402 h 515"/>
                  <a:gd name="T12" fmla="*/ 43 w 408"/>
                  <a:gd name="T13" fmla="*/ 399 h 515"/>
                  <a:gd name="T14" fmla="*/ 106 w 408"/>
                  <a:gd name="T15" fmla="*/ 237 h 515"/>
                  <a:gd name="T16" fmla="*/ 23 w 408"/>
                  <a:gd name="T17" fmla="*/ 289 h 515"/>
                  <a:gd name="T18" fmla="*/ 0 w 408"/>
                  <a:gd name="T19" fmla="*/ 207 h 515"/>
                  <a:gd name="T20" fmla="*/ 29 w 408"/>
                  <a:gd name="T21" fmla="*/ 207 h 515"/>
                  <a:gd name="T22" fmla="*/ 72 w 408"/>
                  <a:gd name="T23" fmla="*/ 0 h 515"/>
                  <a:gd name="T24" fmla="*/ 152 w 408"/>
                  <a:gd name="T25" fmla="*/ 33 h 515"/>
                  <a:gd name="T26" fmla="*/ 53 w 408"/>
                  <a:gd name="T27" fmla="*/ 207 h 515"/>
                  <a:gd name="T28" fmla="*/ 119 w 408"/>
                  <a:gd name="T29" fmla="*/ 207 h 515"/>
                  <a:gd name="T30" fmla="*/ 148 w 408"/>
                  <a:gd name="T31" fmla="*/ 131 h 515"/>
                  <a:gd name="T32" fmla="*/ 220 w 408"/>
                  <a:gd name="T33" fmla="*/ 172 h 515"/>
                  <a:gd name="T34" fmla="*/ 71 w 408"/>
                  <a:gd name="T35" fmla="*/ 398 h 515"/>
                  <a:gd name="T36" fmla="*/ 162 w 408"/>
                  <a:gd name="T37" fmla="*/ 391 h 515"/>
                  <a:gd name="T38" fmla="*/ 147 w 408"/>
                  <a:gd name="T39" fmla="*/ 316 h 515"/>
                  <a:gd name="T40" fmla="*/ 147 w 408"/>
                  <a:gd name="T41" fmla="*/ 316 h 515"/>
                  <a:gd name="T42" fmla="*/ 195 w 408"/>
                  <a:gd name="T43" fmla="*/ 55 h 515"/>
                  <a:gd name="T44" fmla="*/ 341 w 408"/>
                  <a:gd name="T45" fmla="*/ 55 h 515"/>
                  <a:gd name="T46" fmla="*/ 341 w 408"/>
                  <a:gd name="T47" fmla="*/ 39 h 515"/>
                  <a:gd name="T48" fmla="*/ 408 w 408"/>
                  <a:gd name="T49" fmla="*/ 39 h 515"/>
                  <a:gd name="T50" fmla="*/ 408 w 408"/>
                  <a:gd name="T51" fmla="*/ 462 h 515"/>
                  <a:gd name="T52" fmla="*/ 341 w 408"/>
                  <a:gd name="T53" fmla="*/ 515 h 515"/>
                  <a:gd name="T54" fmla="*/ 341 w 408"/>
                  <a:gd name="T55" fmla="*/ 487 h 515"/>
                  <a:gd name="T56" fmla="*/ 278 w 408"/>
                  <a:gd name="T57" fmla="*/ 448 h 515"/>
                  <a:gd name="T58" fmla="*/ 341 w 408"/>
                  <a:gd name="T59" fmla="*/ 448 h 515"/>
                  <a:gd name="T60" fmla="*/ 341 w 408"/>
                  <a:gd name="T61" fmla="*/ 66 h 515"/>
                  <a:gd name="T62" fmla="*/ 195 w 408"/>
                  <a:gd name="T63" fmla="*/ 66 h 515"/>
                  <a:gd name="T64" fmla="*/ 195 w 408"/>
                  <a:gd name="T65" fmla="*/ 55 h 515"/>
                  <a:gd name="T66" fmla="*/ 195 w 408"/>
                  <a:gd name="T67" fmla="*/ 55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08" h="515">
                    <a:moveTo>
                      <a:pt x="147" y="316"/>
                    </a:moveTo>
                    <a:cubicBezTo>
                      <a:pt x="200" y="357"/>
                      <a:pt x="239" y="405"/>
                      <a:pt x="258" y="452"/>
                    </a:cubicBezTo>
                    <a:cubicBezTo>
                      <a:pt x="184" y="493"/>
                      <a:pt x="184" y="493"/>
                      <a:pt x="184" y="493"/>
                    </a:cubicBezTo>
                    <a:cubicBezTo>
                      <a:pt x="168" y="413"/>
                      <a:pt x="168" y="413"/>
                      <a:pt x="168" y="413"/>
                    </a:cubicBezTo>
                    <a:cubicBezTo>
                      <a:pt x="44" y="492"/>
                      <a:pt x="44" y="492"/>
                      <a:pt x="44" y="492"/>
                    </a:cubicBezTo>
                    <a:cubicBezTo>
                      <a:pt x="13" y="402"/>
                      <a:pt x="13" y="402"/>
                      <a:pt x="13" y="402"/>
                    </a:cubicBezTo>
                    <a:cubicBezTo>
                      <a:pt x="43" y="399"/>
                      <a:pt x="43" y="399"/>
                      <a:pt x="43" y="399"/>
                    </a:cubicBezTo>
                    <a:cubicBezTo>
                      <a:pt x="106" y="237"/>
                      <a:pt x="106" y="237"/>
                      <a:pt x="106" y="237"/>
                    </a:cubicBezTo>
                    <a:cubicBezTo>
                      <a:pt x="23" y="289"/>
                      <a:pt x="23" y="289"/>
                      <a:pt x="23" y="289"/>
                    </a:cubicBezTo>
                    <a:cubicBezTo>
                      <a:pt x="0" y="207"/>
                      <a:pt x="0" y="207"/>
                      <a:pt x="0" y="207"/>
                    </a:cubicBezTo>
                    <a:cubicBezTo>
                      <a:pt x="29" y="207"/>
                      <a:pt x="29" y="207"/>
                      <a:pt x="29" y="207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152" y="33"/>
                      <a:pt x="152" y="33"/>
                      <a:pt x="152" y="33"/>
                    </a:cubicBezTo>
                    <a:cubicBezTo>
                      <a:pt x="53" y="207"/>
                      <a:pt x="53" y="207"/>
                      <a:pt x="53" y="207"/>
                    </a:cubicBezTo>
                    <a:cubicBezTo>
                      <a:pt x="119" y="207"/>
                      <a:pt x="119" y="207"/>
                      <a:pt x="119" y="207"/>
                    </a:cubicBezTo>
                    <a:cubicBezTo>
                      <a:pt x="148" y="131"/>
                      <a:pt x="148" y="131"/>
                      <a:pt x="148" y="131"/>
                    </a:cubicBezTo>
                    <a:cubicBezTo>
                      <a:pt x="220" y="172"/>
                      <a:pt x="220" y="172"/>
                      <a:pt x="220" y="172"/>
                    </a:cubicBezTo>
                    <a:cubicBezTo>
                      <a:pt x="71" y="398"/>
                      <a:pt x="71" y="398"/>
                      <a:pt x="71" y="398"/>
                    </a:cubicBezTo>
                    <a:cubicBezTo>
                      <a:pt x="162" y="391"/>
                      <a:pt x="162" y="391"/>
                      <a:pt x="162" y="391"/>
                    </a:cubicBezTo>
                    <a:cubicBezTo>
                      <a:pt x="147" y="316"/>
                      <a:pt x="147" y="316"/>
                      <a:pt x="147" y="316"/>
                    </a:cubicBezTo>
                    <a:cubicBezTo>
                      <a:pt x="147" y="316"/>
                      <a:pt x="147" y="316"/>
                      <a:pt x="147" y="316"/>
                    </a:cubicBezTo>
                    <a:close/>
                    <a:moveTo>
                      <a:pt x="195" y="55"/>
                    </a:moveTo>
                    <a:cubicBezTo>
                      <a:pt x="341" y="55"/>
                      <a:pt x="341" y="55"/>
                      <a:pt x="341" y="55"/>
                    </a:cubicBezTo>
                    <a:cubicBezTo>
                      <a:pt x="341" y="39"/>
                      <a:pt x="341" y="39"/>
                      <a:pt x="341" y="39"/>
                    </a:cubicBezTo>
                    <a:cubicBezTo>
                      <a:pt x="408" y="39"/>
                      <a:pt x="408" y="39"/>
                      <a:pt x="408" y="39"/>
                    </a:cubicBezTo>
                    <a:cubicBezTo>
                      <a:pt x="408" y="462"/>
                      <a:pt x="408" y="462"/>
                      <a:pt x="408" y="462"/>
                    </a:cubicBezTo>
                    <a:cubicBezTo>
                      <a:pt x="408" y="492"/>
                      <a:pt x="393" y="515"/>
                      <a:pt x="341" y="515"/>
                    </a:cubicBezTo>
                    <a:cubicBezTo>
                      <a:pt x="341" y="487"/>
                      <a:pt x="341" y="487"/>
                      <a:pt x="341" y="487"/>
                    </a:cubicBezTo>
                    <a:cubicBezTo>
                      <a:pt x="278" y="448"/>
                      <a:pt x="278" y="448"/>
                      <a:pt x="278" y="448"/>
                    </a:cubicBezTo>
                    <a:cubicBezTo>
                      <a:pt x="341" y="448"/>
                      <a:pt x="341" y="448"/>
                      <a:pt x="341" y="448"/>
                    </a:cubicBezTo>
                    <a:cubicBezTo>
                      <a:pt x="341" y="66"/>
                      <a:pt x="341" y="66"/>
                      <a:pt x="341" y="66"/>
                    </a:cubicBezTo>
                    <a:cubicBezTo>
                      <a:pt x="195" y="66"/>
                      <a:pt x="195" y="66"/>
                      <a:pt x="195" y="66"/>
                    </a:cubicBezTo>
                    <a:cubicBezTo>
                      <a:pt x="195" y="55"/>
                      <a:pt x="195" y="55"/>
                      <a:pt x="195" y="55"/>
                    </a:cubicBezTo>
                    <a:cubicBezTo>
                      <a:pt x="195" y="55"/>
                      <a:pt x="195" y="55"/>
                      <a:pt x="195" y="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7" name="Freeform 26">
                <a:extLst>
                  <a:ext uri="{FF2B5EF4-FFF2-40B4-BE49-F238E27FC236}">
                    <a16:creationId xmlns:a16="http://schemas.microsoft.com/office/drawing/2014/main" xmlns="" id="{4E847439-A979-4BAF-9CCF-C7C32DFEC9BB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>
                <a:off x="13655675" y="-814388"/>
                <a:ext cx="1419225" cy="1731963"/>
              </a:xfrm>
              <a:custGeom>
                <a:avLst/>
                <a:gdLst>
                  <a:gd name="T0" fmla="*/ 48 w 430"/>
                  <a:gd name="T1" fmla="*/ 131 h 525"/>
                  <a:gd name="T2" fmla="*/ 59 w 430"/>
                  <a:gd name="T3" fmla="*/ 286 h 525"/>
                  <a:gd name="T4" fmla="*/ 0 w 430"/>
                  <a:gd name="T5" fmla="*/ 268 h 525"/>
                  <a:gd name="T6" fmla="*/ 48 w 430"/>
                  <a:gd name="T7" fmla="*/ 131 h 525"/>
                  <a:gd name="T8" fmla="*/ 48 w 430"/>
                  <a:gd name="T9" fmla="*/ 131 h 525"/>
                  <a:gd name="T10" fmla="*/ 131 w 430"/>
                  <a:gd name="T11" fmla="*/ 341 h 525"/>
                  <a:gd name="T12" fmla="*/ 21 w 430"/>
                  <a:gd name="T13" fmla="*/ 524 h 525"/>
                  <a:gd name="T14" fmla="*/ 80 w 430"/>
                  <a:gd name="T15" fmla="*/ 217 h 525"/>
                  <a:gd name="T16" fmla="*/ 80 w 430"/>
                  <a:gd name="T17" fmla="*/ 0 h 525"/>
                  <a:gd name="T18" fmla="*/ 141 w 430"/>
                  <a:gd name="T19" fmla="*/ 0 h 525"/>
                  <a:gd name="T20" fmla="*/ 141 w 430"/>
                  <a:gd name="T21" fmla="*/ 198 h 525"/>
                  <a:gd name="T22" fmla="*/ 178 w 430"/>
                  <a:gd name="T23" fmla="*/ 95 h 525"/>
                  <a:gd name="T24" fmla="*/ 243 w 430"/>
                  <a:gd name="T25" fmla="*/ 145 h 525"/>
                  <a:gd name="T26" fmla="*/ 141 w 430"/>
                  <a:gd name="T27" fmla="*/ 214 h 525"/>
                  <a:gd name="T28" fmla="*/ 135 w 430"/>
                  <a:gd name="T29" fmla="*/ 316 h 525"/>
                  <a:gd name="T30" fmla="*/ 222 w 430"/>
                  <a:gd name="T31" fmla="*/ 419 h 525"/>
                  <a:gd name="T32" fmla="*/ 158 w 430"/>
                  <a:gd name="T33" fmla="*/ 454 h 525"/>
                  <a:gd name="T34" fmla="*/ 131 w 430"/>
                  <a:gd name="T35" fmla="*/ 341 h 525"/>
                  <a:gd name="T36" fmla="*/ 131 w 430"/>
                  <a:gd name="T37" fmla="*/ 341 h 525"/>
                  <a:gd name="T38" fmla="*/ 190 w 430"/>
                  <a:gd name="T39" fmla="*/ 52 h 525"/>
                  <a:gd name="T40" fmla="*/ 430 w 430"/>
                  <a:gd name="T41" fmla="*/ 52 h 525"/>
                  <a:gd name="T42" fmla="*/ 430 w 430"/>
                  <a:gd name="T43" fmla="*/ 62 h 525"/>
                  <a:gd name="T44" fmla="*/ 360 w 430"/>
                  <a:gd name="T45" fmla="*/ 62 h 525"/>
                  <a:gd name="T46" fmla="*/ 360 w 430"/>
                  <a:gd name="T47" fmla="*/ 464 h 525"/>
                  <a:gd name="T48" fmla="*/ 296 w 430"/>
                  <a:gd name="T49" fmla="*/ 525 h 525"/>
                  <a:gd name="T50" fmla="*/ 296 w 430"/>
                  <a:gd name="T51" fmla="*/ 500 h 525"/>
                  <a:gd name="T52" fmla="*/ 234 w 430"/>
                  <a:gd name="T53" fmla="*/ 461 h 525"/>
                  <a:gd name="T54" fmla="*/ 296 w 430"/>
                  <a:gd name="T55" fmla="*/ 461 h 525"/>
                  <a:gd name="T56" fmla="*/ 296 w 430"/>
                  <a:gd name="T57" fmla="*/ 62 h 525"/>
                  <a:gd name="T58" fmla="*/ 190 w 430"/>
                  <a:gd name="T59" fmla="*/ 62 h 525"/>
                  <a:gd name="T60" fmla="*/ 190 w 430"/>
                  <a:gd name="T61" fmla="*/ 52 h 525"/>
                  <a:gd name="T62" fmla="*/ 190 w 430"/>
                  <a:gd name="T63" fmla="*/ 52 h 5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30" h="525">
                    <a:moveTo>
                      <a:pt x="48" y="131"/>
                    </a:moveTo>
                    <a:cubicBezTo>
                      <a:pt x="66" y="179"/>
                      <a:pt x="73" y="236"/>
                      <a:pt x="59" y="286"/>
                    </a:cubicBezTo>
                    <a:cubicBezTo>
                      <a:pt x="0" y="268"/>
                      <a:pt x="0" y="268"/>
                      <a:pt x="0" y="268"/>
                    </a:cubicBezTo>
                    <a:cubicBezTo>
                      <a:pt x="48" y="131"/>
                      <a:pt x="48" y="131"/>
                      <a:pt x="48" y="131"/>
                    </a:cubicBezTo>
                    <a:cubicBezTo>
                      <a:pt x="48" y="131"/>
                      <a:pt x="48" y="131"/>
                      <a:pt x="48" y="131"/>
                    </a:cubicBezTo>
                    <a:close/>
                    <a:moveTo>
                      <a:pt x="131" y="341"/>
                    </a:moveTo>
                    <a:cubicBezTo>
                      <a:pt x="118" y="410"/>
                      <a:pt x="88" y="472"/>
                      <a:pt x="21" y="524"/>
                    </a:cubicBezTo>
                    <a:cubicBezTo>
                      <a:pt x="70" y="418"/>
                      <a:pt x="80" y="261"/>
                      <a:pt x="80" y="217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1" y="198"/>
                      <a:pt x="141" y="198"/>
                      <a:pt x="141" y="198"/>
                    </a:cubicBezTo>
                    <a:cubicBezTo>
                      <a:pt x="178" y="95"/>
                      <a:pt x="178" y="95"/>
                      <a:pt x="178" y="95"/>
                    </a:cubicBezTo>
                    <a:cubicBezTo>
                      <a:pt x="243" y="145"/>
                      <a:pt x="243" y="145"/>
                      <a:pt x="243" y="145"/>
                    </a:cubicBezTo>
                    <a:cubicBezTo>
                      <a:pt x="141" y="214"/>
                      <a:pt x="141" y="214"/>
                      <a:pt x="141" y="214"/>
                    </a:cubicBezTo>
                    <a:cubicBezTo>
                      <a:pt x="141" y="248"/>
                      <a:pt x="140" y="282"/>
                      <a:pt x="135" y="316"/>
                    </a:cubicBezTo>
                    <a:cubicBezTo>
                      <a:pt x="168" y="340"/>
                      <a:pt x="200" y="374"/>
                      <a:pt x="222" y="419"/>
                    </a:cubicBezTo>
                    <a:cubicBezTo>
                      <a:pt x="158" y="454"/>
                      <a:pt x="158" y="454"/>
                      <a:pt x="158" y="454"/>
                    </a:cubicBezTo>
                    <a:cubicBezTo>
                      <a:pt x="131" y="341"/>
                      <a:pt x="131" y="341"/>
                      <a:pt x="131" y="341"/>
                    </a:cubicBezTo>
                    <a:cubicBezTo>
                      <a:pt x="131" y="341"/>
                      <a:pt x="131" y="341"/>
                      <a:pt x="131" y="341"/>
                    </a:cubicBezTo>
                    <a:close/>
                    <a:moveTo>
                      <a:pt x="190" y="52"/>
                    </a:moveTo>
                    <a:cubicBezTo>
                      <a:pt x="430" y="52"/>
                      <a:pt x="430" y="52"/>
                      <a:pt x="430" y="52"/>
                    </a:cubicBezTo>
                    <a:cubicBezTo>
                      <a:pt x="430" y="62"/>
                      <a:pt x="430" y="62"/>
                      <a:pt x="430" y="62"/>
                    </a:cubicBezTo>
                    <a:cubicBezTo>
                      <a:pt x="360" y="62"/>
                      <a:pt x="360" y="62"/>
                      <a:pt x="360" y="62"/>
                    </a:cubicBezTo>
                    <a:cubicBezTo>
                      <a:pt x="360" y="464"/>
                      <a:pt x="360" y="464"/>
                      <a:pt x="360" y="464"/>
                    </a:cubicBezTo>
                    <a:cubicBezTo>
                      <a:pt x="360" y="498"/>
                      <a:pt x="348" y="524"/>
                      <a:pt x="296" y="525"/>
                    </a:cubicBezTo>
                    <a:cubicBezTo>
                      <a:pt x="296" y="500"/>
                      <a:pt x="296" y="500"/>
                      <a:pt x="296" y="500"/>
                    </a:cubicBezTo>
                    <a:cubicBezTo>
                      <a:pt x="234" y="461"/>
                      <a:pt x="234" y="461"/>
                      <a:pt x="234" y="461"/>
                    </a:cubicBezTo>
                    <a:cubicBezTo>
                      <a:pt x="296" y="461"/>
                      <a:pt x="296" y="461"/>
                      <a:pt x="296" y="461"/>
                    </a:cubicBezTo>
                    <a:cubicBezTo>
                      <a:pt x="296" y="62"/>
                      <a:pt x="296" y="62"/>
                      <a:pt x="296" y="62"/>
                    </a:cubicBezTo>
                    <a:cubicBezTo>
                      <a:pt x="190" y="62"/>
                      <a:pt x="190" y="62"/>
                      <a:pt x="190" y="62"/>
                    </a:cubicBezTo>
                    <a:cubicBezTo>
                      <a:pt x="190" y="52"/>
                      <a:pt x="190" y="52"/>
                      <a:pt x="190" y="52"/>
                    </a:cubicBezTo>
                    <a:cubicBezTo>
                      <a:pt x="190" y="52"/>
                      <a:pt x="190" y="52"/>
                      <a:pt x="190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8" name="Freeform 27">
                <a:extLst>
                  <a:ext uri="{FF2B5EF4-FFF2-40B4-BE49-F238E27FC236}">
                    <a16:creationId xmlns:a16="http://schemas.microsoft.com/office/drawing/2014/main" xmlns="" id="{2E955DFA-6DD1-4FCB-A37E-6D30364D878C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5286038" y="-777875"/>
                <a:ext cx="1203325" cy="1695450"/>
              </a:xfrm>
              <a:custGeom>
                <a:avLst/>
                <a:gdLst>
                  <a:gd name="T0" fmla="*/ 4 w 365"/>
                  <a:gd name="T1" fmla="*/ 136 h 514"/>
                  <a:gd name="T2" fmla="*/ 122 w 365"/>
                  <a:gd name="T3" fmla="*/ 136 h 514"/>
                  <a:gd name="T4" fmla="*/ 140 w 365"/>
                  <a:gd name="T5" fmla="*/ 0 h 514"/>
                  <a:gd name="T6" fmla="*/ 217 w 365"/>
                  <a:gd name="T7" fmla="*/ 10 h 514"/>
                  <a:gd name="T8" fmla="*/ 202 w 365"/>
                  <a:gd name="T9" fmla="*/ 136 h 514"/>
                  <a:gd name="T10" fmla="*/ 298 w 365"/>
                  <a:gd name="T11" fmla="*/ 136 h 514"/>
                  <a:gd name="T12" fmla="*/ 298 w 365"/>
                  <a:gd name="T13" fmla="*/ 122 h 514"/>
                  <a:gd name="T14" fmla="*/ 365 w 365"/>
                  <a:gd name="T15" fmla="*/ 122 h 514"/>
                  <a:gd name="T16" fmla="*/ 365 w 365"/>
                  <a:gd name="T17" fmla="*/ 452 h 514"/>
                  <a:gd name="T18" fmla="*/ 295 w 365"/>
                  <a:gd name="T19" fmla="*/ 511 h 514"/>
                  <a:gd name="T20" fmla="*/ 295 w 365"/>
                  <a:gd name="T21" fmla="*/ 482 h 514"/>
                  <a:gd name="T22" fmla="*/ 233 w 365"/>
                  <a:gd name="T23" fmla="*/ 442 h 514"/>
                  <a:gd name="T24" fmla="*/ 298 w 365"/>
                  <a:gd name="T25" fmla="*/ 442 h 514"/>
                  <a:gd name="T26" fmla="*/ 298 w 365"/>
                  <a:gd name="T27" fmla="*/ 147 h 514"/>
                  <a:gd name="T28" fmla="*/ 201 w 365"/>
                  <a:gd name="T29" fmla="*/ 147 h 514"/>
                  <a:gd name="T30" fmla="*/ 0 w 365"/>
                  <a:gd name="T31" fmla="*/ 514 h 514"/>
                  <a:gd name="T32" fmla="*/ 120 w 365"/>
                  <a:gd name="T33" fmla="*/ 147 h 514"/>
                  <a:gd name="T34" fmla="*/ 4 w 365"/>
                  <a:gd name="T35" fmla="*/ 147 h 514"/>
                  <a:gd name="T36" fmla="*/ 4 w 365"/>
                  <a:gd name="T37" fmla="*/ 136 h 514"/>
                  <a:gd name="T38" fmla="*/ 4 w 365"/>
                  <a:gd name="T39" fmla="*/ 136 h 5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65" h="514">
                    <a:moveTo>
                      <a:pt x="4" y="136"/>
                    </a:moveTo>
                    <a:cubicBezTo>
                      <a:pt x="122" y="136"/>
                      <a:pt x="122" y="136"/>
                      <a:pt x="122" y="136"/>
                    </a:cubicBezTo>
                    <a:cubicBezTo>
                      <a:pt x="129" y="94"/>
                      <a:pt x="135" y="49"/>
                      <a:pt x="140" y="0"/>
                    </a:cubicBezTo>
                    <a:cubicBezTo>
                      <a:pt x="217" y="10"/>
                      <a:pt x="217" y="10"/>
                      <a:pt x="217" y="10"/>
                    </a:cubicBezTo>
                    <a:cubicBezTo>
                      <a:pt x="213" y="56"/>
                      <a:pt x="208" y="98"/>
                      <a:pt x="202" y="136"/>
                    </a:cubicBezTo>
                    <a:cubicBezTo>
                      <a:pt x="298" y="136"/>
                      <a:pt x="298" y="136"/>
                      <a:pt x="298" y="136"/>
                    </a:cubicBezTo>
                    <a:cubicBezTo>
                      <a:pt x="298" y="122"/>
                      <a:pt x="298" y="122"/>
                      <a:pt x="298" y="122"/>
                    </a:cubicBezTo>
                    <a:cubicBezTo>
                      <a:pt x="365" y="122"/>
                      <a:pt x="365" y="122"/>
                      <a:pt x="365" y="122"/>
                    </a:cubicBezTo>
                    <a:cubicBezTo>
                      <a:pt x="365" y="452"/>
                      <a:pt x="365" y="452"/>
                      <a:pt x="365" y="452"/>
                    </a:cubicBezTo>
                    <a:cubicBezTo>
                      <a:pt x="365" y="485"/>
                      <a:pt x="331" y="508"/>
                      <a:pt x="295" y="511"/>
                    </a:cubicBezTo>
                    <a:cubicBezTo>
                      <a:pt x="295" y="482"/>
                      <a:pt x="295" y="482"/>
                      <a:pt x="295" y="482"/>
                    </a:cubicBezTo>
                    <a:cubicBezTo>
                      <a:pt x="233" y="442"/>
                      <a:pt x="233" y="442"/>
                      <a:pt x="233" y="442"/>
                    </a:cubicBezTo>
                    <a:cubicBezTo>
                      <a:pt x="298" y="442"/>
                      <a:pt x="298" y="442"/>
                      <a:pt x="298" y="442"/>
                    </a:cubicBezTo>
                    <a:cubicBezTo>
                      <a:pt x="298" y="147"/>
                      <a:pt x="298" y="147"/>
                      <a:pt x="298" y="147"/>
                    </a:cubicBezTo>
                    <a:cubicBezTo>
                      <a:pt x="201" y="147"/>
                      <a:pt x="201" y="147"/>
                      <a:pt x="201" y="147"/>
                    </a:cubicBezTo>
                    <a:cubicBezTo>
                      <a:pt x="172" y="317"/>
                      <a:pt x="114" y="431"/>
                      <a:pt x="0" y="514"/>
                    </a:cubicBezTo>
                    <a:cubicBezTo>
                      <a:pt x="49" y="416"/>
                      <a:pt x="91" y="307"/>
                      <a:pt x="120" y="147"/>
                    </a:cubicBezTo>
                    <a:cubicBezTo>
                      <a:pt x="4" y="147"/>
                      <a:pt x="4" y="147"/>
                      <a:pt x="4" y="147"/>
                    </a:cubicBezTo>
                    <a:cubicBezTo>
                      <a:pt x="4" y="136"/>
                      <a:pt x="4" y="136"/>
                      <a:pt x="4" y="136"/>
                    </a:cubicBezTo>
                    <a:cubicBezTo>
                      <a:pt x="4" y="136"/>
                      <a:pt x="4" y="136"/>
                      <a:pt x="4" y="1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9" name="Freeform 28">
                <a:extLst>
                  <a:ext uri="{FF2B5EF4-FFF2-40B4-BE49-F238E27FC236}">
                    <a16:creationId xmlns:a16="http://schemas.microsoft.com/office/drawing/2014/main" xmlns="" id="{813F3CE0-8D07-4E69-B7EE-51B02C7C7473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>
                <a:off x="16703675" y="-777875"/>
                <a:ext cx="1414463" cy="1662113"/>
              </a:xfrm>
              <a:custGeom>
                <a:avLst/>
                <a:gdLst>
                  <a:gd name="T0" fmla="*/ 891 w 891"/>
                  <a:gd name="T1" fmla="*/ 363 h 1047"/>
                  <a:gd name="T2" fmla="*/ 0 w 891"/>
                  <a:gd name="T3" fmla="*/ 386 h 1047"/>
                  <a:gd name="T4" fmla="*/ 0 w 891"/>
                  <a:gd name="T5" fmla="*/ 363 h 1047"/>
                  <a:gd name="T6" fmla="*/ 102 w 891"/>
                  <a:gd name="T7" fmla="*/ 879 h 1047"/>
                  <a:gd name="T8" fmla="*/ 376 w 891"/>
                  <a:gd name="T9" fmla="*/ 762 h 1047"/>
                  <a:gd name="T10" fmla="*/ 274 w 891"/>
                  <a:gd name="T11" fmla="*/ 810 h 1047"/>
                  <a:gd name="T12" fmla="*/ 121 w 891"/>
                  <a:gd name="T13" fmla="*/ 436 h 1047"/>
                  <a:gd name="T14" fmla="*/ 274 w 891"/>
                  <a:gd name="T15" fmla="*/ 461 h 1047"/>
                  <a:gd name="T16" fmla="*/ 617 w 891"/>
                  <a:gd name="T17" fmla="*/ 436 h 1047"/>
                  <a:gd name="T18" fmla="*/ 767 w 891"/>
                  <a:gd name="T19" fmla="*/ 810 h 1047"/>
                  <a:gd name="T20" fmla="*/ 617 w 891"/>
                  <a:gd name="T21" fmla="*/ 762 h 1047"/>
                  <a:gd name="T22" fmla="*/ 511 w 891"/>
                  <a:gd name="T23" fmla="*/ 879 h 1047"/>
                  <a:gd name="T24" fmla="*/ 806 w 891"/>
                  <a:gd name="T25" fmla="*/ 906 h 1047"/>
                  <a:gd name="T26" fmla="*/ 511 w 891"/>
                  <a:gd name="T27" fmla="*/ 1024 h 1047"/>
                  <a:gd name="T28" fmla="*/ 864 w 891"/>
                  <a:gd name="T29" fmla="*/ 1047 h 1047"/>
                  <a:gd name="T30" fmla="*/ 23 w 891"/>
                  <a:gd name="T31" fmla="*/ 1024 h 1047"/>
                  <a:gd name="T32" fmla="*/ 376 w 891"/>
                  <a:gd name="T33" fmla="*/ 906 h 1047"/>
                  <a:gd name="T34" fmla="*/ 102 w 891"/>
                  <a:gd name="T35" fmla="*/ 879 h 1047"/>
                  <a:gd name="T36" fmla="*/ 102 w 891"/>
                  <a:gd name="T37" fmla="*/ 879 h 1047"/>
                  <a:gd name="T38" fmla="*/ 758 w 891"/>
                  <a:gd name="T39" fmla="*/ 326 h 1047"/>
                  <a:gd name="T40" fmla="*/ 621 w 891"/>
                  <a:gd name="T41" fmla="*/ 287 h 1047"/>
                  <a:gd name="T42" fmla="*/ 266 w 891"/>
                  <a:gd name="T43" fmla="*/ 326 h 1047"/>
                  <a:gd name="T44" fmla="*/ 129 w 891"/>
                  <a:gd name="T45" fmla="*/ 0 h 1047"/>
                  <a:gd name="T46" fmla="*/ 266 w 891"/>
                  <a:gd name="T47" fmla="*/ 23 h 1047"/>
                  <a:gd name="T48" fmla="*/ 621 w 891"/>
                  <a:gd name="T49" fmla="*/ 0 h 1047"/>
                  <a:gd name="T50" fmla="*/ 758 w 891"/>
                  <a:gd name="T51" fmla="*/ 0 h 1047"/>
                  <a:gd name="T52" fmla="*/ 266 w 891"/>
                  <a:gd name="T53" fmla="*/ 147 h 1047"/>
                  <a:gd name="T54" fmla="*/ 621 w 891"/>
                  <a:gd name="T55" fmla="*/ 46 h 1047"/>
                  <a:gd name="T56" fmla="*/ 266 w 891"/>
                  <a:gd name="T57" fmla="*/ 147 h 1047"/>
                  <a:gd name="T58" fmla="*/ 266 w 891"/>
                  <a:gd name="T59" fmla="*/ 147 h 1047"/>
                  <a:gd name="T60" fmla="*/ 621 w 891"/>
                  <a:gd name="T61" fmla="*/ 264 h 1047"/>
                  <a:gd name="T62" fmla="*/ 266 w 891"/>
                  <a:gd name="T63" fmla="*/ 170 h 1047"/>
                  <a:gd name="T64" fmla="*/ 266 w 891"/>
                  <a:gd name="T65" fmla="*/ 264 h 1047"/>
                  <a:gd name="T66" fmla="*/ 274 w 891"/>
                  <a:gd name="T67" fmla="*/ 598 h 1047"/>
                  <a:gd name="T68" fmla="*/ 376 w 891"/>
                  <a:gd name="T69" fmla="*/ 484 h 1047"/>
                  <a:gd name="T70" fmla="*/ 274 w 891"/>
                  <a:gd name="T71" fmla="*/ 598 h 1047"/>
                  <a:gd name="T72" fmla="*/ 274 w 891"/>
                  <a:gd name="T73" fmla="*/ 598 h 1047"/>
                  <a:gd name="T74" fmla="*/ 376 w 891"/>
                  <a:gd name="T75" fmla="*/ 739 h 1047"/>
                  <a:gd name="T76" fmla="*/ 274 w 891"/>
                  <a:gd name="T77" fmla="*/ 621 h 1047"/>
                  <a:gd name="T78" fmla="*/ 274 w 891"/>
                  <a:gd name="T79" fmla="*/ 739 h 1047"/>
                  <a:gd name="T80" fmla="*/ 511 w 891"/>
                  <a:gd name="T81" fmla="*/ 598 h 1047"/>
                  <a:gd name="T82" fmla="*/ 617 w 891"/>
                  <a:gd name="T83" fmla="*/ 484 h 1047"/>
                  <a:gd name="T84" fmla="*/ 511 w 891"/>
                  <a:gd name="T85" fmla="*/ 598 h 1047"/>
                  <a:gd name="T86" fmla="*/ 511 w 891"/>
                  <a:gd name="T87" fmla="*/ 598 h 1047"/>
                  <a:gd name="T88" fmla="*/ 617 w 891"/>
                  <a:gd name="T89" fmla="*/ 739 h 1047"/>
                  <a:gd name="T90" fmla="*/ 511 w 891"/>
                  <a:gd name="T91" fmla="*/ 621 h 1047"/>
                  <a:gd name="T92" fmla="*/ 511 w 891"/>
                  <a:gd name="T93" fmla="*/ 739 h 10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91" h="1047">
                    <a:moveTo>
                      <a:pt x="0" y="363"/>
                    </a:moveTo>
                    <a:lnTo>
                      <a:pt x="891" y="363"/>
                    </a:lnTo>
                    <a:lnTo>
                      <a:pt x="891" y="386"/>
                    </a:lnTo>
                    <a:lnTo>
                      <a:pt x="0" y="386"/>
                    </a:lnTo>
                    <a:lnTo>
                      <a:pt x="0" y="363"/>
                    </a:lnTo>
                    <a:lnTo>
                      <a:pt x="0" y="363"/>
                    </a:lnTo>
                    <a:lnTo>
                      <a:pt x="0" y="363"/>
                    </a:lnTo>
                    <a:close/>
                    <a:moveTo>
                      <a:pt x="102" y="879"/>
                    </a:moveTo>
                    <a:lnTo>
                      <a:pt x="376" y="879"/>
                    </a:lnTo>
                    <a:lnTo>
                      <a:pt x="376" y="762"/>
                    </a:lnTo>
                    <a:lnTo>
                      <a:pt x="274" y="762"/>
                    </a:lnTo>
                    <a:lnTo>
                      <a:pt x="274" y="810"/>
                    </a:lnTo>
                    <a:lnTo>
                      <a:pt x="121" y="810"/>
                    </a:lnTo>
                    <a:lnTo>
                      <a:pt x="121" y="436"/>
                    </a:lnTo>
                    <a:lnTo>
                      <a:pt x="274" y="436"/>
                    </a:lnTo>
                    <a:lnTo>
                      <a:pt x="274" y="461"/>
                    </a:lnTo>
                    <a:lnTo>
                      <a:pt x="617" y="461"/>
                    </a:lnTo>
                    <a:lnTo>
                      <a:pt x="617" y="436"/>
                    </a:lnTo>
                    <a:lnTo>
                      <a:pt x="767" y="436"/>
                    </a:lnTo>
                    <a:lnTo>
                      <a:pt x="767" y="810"/>
                    </a:lnTo>
                    <a:lnTo>
                      <a:pt x="617" y="810"/>
                    </a:lnTo>
                    <a:lnTo>
                      <a:pt x="617" y="762"/>
                    </a:lnTo>
                    <a:lnTo>
                      <a:pt x="511" y="762"/>
                    </a:lnTo>
                    <a:lnTo>
                      <a:pt x="511" y="879"/>
                    </a:lnTo>
                    <a:lnTo>
                      <a:pt x="806" y="879"/>
                    </a:lnTo>
                    <a:lnTo>
                      <a:pt x="806" y="906"/>
                    </a:lnTo>
                    <a:lnTo>
                      <a:pt x="511" y="906"/>
                    </a:lnTo>
                    <a:lnTo>
                      <a:pt x="511" y="1024"/>
                    </a:lnTo>
                    <a:lnTo>
                      <a:pt x="864" y="1024"/>
                    </a:lnTo>
                    <a:lnTo>
                      <a:pt x="864" y="1047"/>
                    </a:lnTo>
                    <a:lnTo>
                      <a:pt x="23" y="1047"/>
                    </a:lnTo>
                    <a:lnTo>
                      <a:pt x="23" y="1024"/>
                    </a:lnTo>
                    <a:lnTo>
                      <a:pt x="376" y="1024"/>
                    </a:lnTo>
                    <a:lnTo>
                      <a:pt x="376" y="906"/>
                    </a:lnTo>
                    <a:lnTo>
                      <a:pt x="102" y="906"/>
                    </a:lnTo>
                    <a:lnTo>
                      <a:pt x="102" y="879"/>
                    </a:lnTo>
                    <a:lnTo>
                      <a:pt x="102" y="879"/>
                    </a:lnTo>
                    <a:lnTo>
                      <a:pt x="102" y="879"/>
                    </a:lnTo>
                    <a:close/>
                    <a:moveTo>
                      <a:pt x="758" y="0"/>
                    </a:moveTo>
                    <a:lnTo>
                      <a:pt x="758" y="326"/>
                    </a:lnTo>
                    <a:lnTo>
                      <a:pt x="621" y="326"/>
                    </a:lnTo>
                    <a:lnTo>
                      <a:pt x="621" y="287"/>
                    </a:lnTo>
                    <a:lnTo>
                      <a:pt x="266" y="287"/>
                    </a:lnTo>
                    <a:lnTo>
                      <a:pt x="266" y="326"/>
                    </a:lnTo>
                    <a:lnTo>
                      <a:pt x="129" y="326"/>
                    </a:lnTo>
                    <a:lnTo>
                      <a:pt x="129" y="0"/>
                    </a:lnTo>
                    <a:lnTo>
                      <a:pt x="266" y="0"/>
                    </a:lnTo>
                    <a:lnTo>
                      <a:pt x="266" y="23"/>
                    </a:lnTo>
                    <a:lnTo>
                      <a:pt x="621" y="23"/>
                    </a:lnTo>
                    <a:lnTo>
                      <a:pt x="621" y="0"/>
                    </a:lnTo>
                    <a:lnTo>
                      <a:pt x="758" y="0"/>
                    </a:lnTo>
                    <a:lnTo>
                      <a:pt x="758" y="0"/>
                    </a:lnTo>
                    <a:lnTo>
                      <a:pt x="758" y="0"/>
                    </a:lnTo>
                    <a:close/>
                    <a:moveTo>
                      <a:pt x="266" y="147"/>
                    </a:moveTo>
                    <a:lnTo>
                      <a:pt x="621" y="147"/>
                    </a:lnTo>
                    <a:lnTo>
                      <a:pt x="621" y="46"/>
                    </a:lnTo>
                    <a:lnTo>
                      <a:pt x="266" y="46"/>
                    </a:lnTo>
                    <a:lnTo>
                      <a:pt x="266" y="147"/>
                    </a:lnTo>
                    <a:lnTo>
                      <a:pt x="266" y="147"/>
                    </a:lnTo>
                    <a:lnTo>
                      <a:pt x="266" y="147"/>
                    </a:lnTo>
                    <a:close/>
                    <a:moveTo>
                      <a:pt x="266" y="264"/>
                    </a:moveTo>
                    <a:lnTo>
                      <a:pt x="621" y="264"/>
                    </a:lnTo>
                    <a:lnTo>
                      <a:pt x="621" y="170"/>
                    </a:lnTo>
                    <a:lnTo>
                      <a:pt x="266" y="170"/>
                    </a:lnTo>
                    <a:lnTo>
                      <a:pt x="266" y="264"/>
                    </a:lnTo>
                    <a:lnTo>
                      <a:pt x="266" y="264"/>
                    </a:lnTo>
                    <a:lnTo>
                      <a:pt x="266" y="264"/>
                    </a:lnTo>
                    <a:close/>
                    <a:moveTo>
                      <a:pt x="274" y="598"/>
                    </a:moveTo>
                    <a:lnTo>
                      <a:pt x="376" y="598"/>
                    </a:lnTo>
                    <a:lnTo>
                      <a:pt x="376" y="484"/>
                    </a:lnTo>
                    <a:lnTo>
                      <a:pt x="274" y="484"/>
                    </a:lnTo>
                    <a:lnTo>
                      <a:pt x="274" y="598"/>
                    </a:lnTo>
                    <a:lnTo>
                      <a:pt x="274" y="598"/>
                    </a:lnTo>
                    <a:lnTo>
                      <a:pt x="274" y="598"/>
                    </a:lnTo>
                    <a:close/>
                    <a:moveTo>
                      <a:pt x="274" y="739"/>
                    </a:moveTo>
                    <a:lnTo>
                      <a:pt x="376" y="739"/>
                    </a:lnTo>
                    <a:lnTo>
                      <a:pt x="376" y="621"/>
                    </a:lnTo>
                    <a:lnTo>
                      <a:pt x="274" y="621"/>
                    </a:lnTo>
                    <a:lnTo>
                      <a:pt x="274" y="739"/>
                    </a:lnTo>
                    <a:lnTo>
                      <a:pt x="274" y="739"/>
                    </a:lnTo>
                    <a:lnTo>
                      <a:pt x="274" y="739"/>
                    </a:lnTo>
                    <a:close/>
                    <a:moveTo>
                      <a:pt x="511" y="598"/>
                    </a:moveTo>
                    <a:lnTo>
                      <a:pt x="617" y="598"/>
                    </a:lnTo>
                    <a:lnTo>
                      <a:pt x="617" y="484"/>
                    </a:lnTo>
                    <a:lnTo>
                      <a:pt x="511" y="484"/>
                    </a:lnTo>
                    <a:lnTo>
                      <a:pt x="511" y="598"/>
                    </a:lnTo>
                    <a:lnTo>
                      <a:pt x="511" y="598"/>
                    </a:lnTo>
                    <a:lnTo>
                      <a:pt x="511" y="598"/>
                    </a:lnTo>
                    <a:close/>
                    <a:moveTo>
                      <a:pt x="511" y="739"/>
                    </a:moveTo>
                    <a:lnTo>
                      <a:pt x="617" y="739"/>
                    </a:lnTo>
                    <a:lnTo>
                      <a:pt x="617" y="621"/>
                    </a:lnTo>
                    <a:lnTo>
                      <a:pt x="511" y="621"/>
                    </a:lnTo>
                    <a:lnTo>
                      <a:pt x="511" y="739"/>
                    </a:lnTo>
                    <a:lnTo>
                      <a:pt x="511" y="739"/>
                    </a:lnTo>
                    <a:lnTo>
                      <a:pt x="511" y="7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1433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"/>
    </mc:Choice>
    <mc:Fallback xmlns="">
      <p:transition advClick="0" advTm="5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C5EE524-6F06-4055-AD50-ECA6C80534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F3B6F5AC-D256-47E5-9F5A-0B19E4BCC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6155B021-DA34-4816-8B40-B6662AF206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A60C49EE-E407-490F-B108-E32E34DB3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28F36-117C-42DE-AEDB-C38EB7649958}" type="datetimeFigureOut">
              <a:rPr lang="zh-CN" altLang="en-US" smtClean="0"/>
              <a:t>2018/5/20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D88AD834-00D8-4F94-836E-1EE7C105D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10EE1CD2-F32D-4CD5-B113-951188D6C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A60BF-8F48-42A6-9742-88B6D64DDA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1122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1D6F3EF0-AF93-43D4-BB66-6D5ADD7E2F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7D42EBEE-7C1E-481B-BE4D-B0FA2739C9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F1A93922-B8F6-456F-93DA-FA5C387EE8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28F36-117C-42DE-AEDB-C38EB7649958}" type="datetimeFigureOut">
              <a:rPr lang="zh-CN" altLang="en-US" smtClean="0"/>
              <a:t>2018/5/20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AF5E2BC-164B-4C39-8EDD-59D13B12E0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19B40C9-B740-4D42-A577-4050CE15A8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A60BF-8F48-42A6-9742-88B6D64DDA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708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51pptmoban.com/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ger Rhythm">
            <a:hlinkClick r:id="" action="ppaction://media"/>
            <a:extLst>
              <a:ext uri="{FF2B5EF4-FFF2-40B4-BE49-F238E27FC236}">
                <a16:creationId xmlns:a16="http://schemas.microsoft.com/office/drawing/2014/main" xmlns="" id="{363D4A39-0B29-4489-96EA-8569B5EB11F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434138" y="-881063"/>
            <a:ext cx="609600" cy="609600"/>
          </a:xfrm>
          <a:prstGeom prst="rect">
            <a:avLst/>
          </a:prstGeom>
        </p:spPr>
      </p:pic>
      <p:sp>
        <p:nvSpPr>
          <p:cNvPr id="54" name="任意多边形: 形状 53">
            <a:extLst>
              <a:ext uri="{FF2B5EF4-FFF2-40B4-BE49-F238E27FC236}">
                <a16:creationId xmlns:a16="http://schemas.microsoft.com/office/drawing/2014/main" xmlns="" id="{0098A846-19A8-4B00-8DEA-6C0013DD6062}"/>
              </a:ext>
            </a:extLst>
          </p:cNvPr>
          <p:cNvSpPr/>
          <p:nvPr/>
        </p:nvSpPr>
        <p:spPr>
          <a:xfrm>
            <a:off x="3102095" y="3158440"/>
            <a:ext cx="5987811" cy="541121"/>
          </a:xfrm>
          <a:custGeom>
            <a:avLst/>
            <a:gdLst/>
            <a:ahLst/>
            <a:cxnLst/>
            <a:rect l="l" t="t" r="r" b="b"/>
            <a:pathLst>
              <a:path w="5987811" h="541121">
                <a:moveTo>
                  <a:pt x="2686366" y="398432"/>
                </a:moveTo>
                <a:lnTo>
                  <a:pt x="2724782" y="420384"/>
                </a:lnTo>
                <a:cubicBezTo>
                  <a:pt x="2696976" y="470508"/>
                  <a:pt x="2672463" y="509839"/>
                  <a:pt x="2651242" y="538377"/>
                </a:cubicBezTo>
                <a:lnTo>
                  <a:pt x="2613375" y="511485"/>
                </a:lnTo>
                <a:cubicBezTo>
                  <a:pt x="2637156" y="480021"/>
                  <a:pt x="2661487" y="442336"/>
                  <a:pt x="2686366" y="398432"/>
                </a:cubicBezTo>
                <a:close/>
                <a:moveTo>
                  <a:pt x="2816432" y="396237"/>
                </a:moveTo>
                <a:cubicBezTo>
                  <a:pt x="2833262" y="433189"/>
                  <a:pt x="2847897" y="472155"/>
                  <a:pt x="2860337" y="513132"/>
                </a:cubicBezTo>
                <a:lnTo>
                  <a:pt x="2815884" y="528498"/>
                </a:lnTo>
                <a:cubicBezTo>
                  <a:pt x="2804542" y="488619"/>
                  <a:pt x="2791553" y="449288"/>
                  <a:pt x="2776919" y="410506"/>
                </a:cubicBezTo>
                <a:close/>
                <a:moveTo>
                  <a:pt x="3080956" y="394590"/>
                </a:moveTo>
                <a:cubicBezTo>
                  <a:pt x="3110225" y="438860"/>
                  <a:pt x="3133641" y="478740"/>
                  <a:pt x="3151203" y="514230"/>
                </a:cubicBezTo>
                <a:lnTo>
                  <a:pt x="3109494" y="536730"/>
                </a:lnTo>
                <a:cubicBezTo>
                  <a:pt x="3091200" y="499412"/>
                  <a:pt x="3069065" y="458617"/>
                  <a:pt x="3043088" y="414347"/>
                </a:cubicBezTo>
                <a:close/>
                <a:moveTo>
                  <a:pt x="2947597" y="392395"/>
                </a:moveTo>
                <a:cubicBezTo>
                  <a:pt x="2965158" y="428616"/>
                  <a:pt x="2981074" y="466484"/>
                  <a:pt x="2995342" y="505997"/>
                </a:cubicBezTo>
                <a:lnTo>
                  <a:pt x="2951987" y="523010"/>
                </a:lnTo>
                <a:cubicBezTo>
                  <a:pt x="2941742" y="490082"/>
                  <a:pt x="2926925" y="451666"/>
                  <a:pt x="2907534" y="407762"/>
                </a:cubicBezTo>
                <a:close/>
                <a:moveTo>
                  <a:pt x="4316136" y="363308"/>
                </a:moveTo>
                <a:lnTo>
                  <a:pt x="4316136" y="404469"/>
                </a:lnTo>
                <a:lnTo>
                  <a:pt x="4466509" y="404469"/>
                </a:lnTo>
                <a:lnTo>
                  <a:pt x="4466509" y="363308"/>
                </a:lnTo>
                <a:close/>
                <a:moveTo>
                  <a:pt x="4316136" y="288671"/>
                </a:moveTo>
                <a:lnTo>
                  <a:pt x="4316136" y="329283"/>
                </a:lnTo>
                <a:lnTo>
                  <a:pt x="4466509" y="329283"/>
                </a:lnTo>
                <a:lnTo>
                  <a:pt x="4466509" y="288671"/>
                </a:lnTo>
                <a:close/>
                <a:moveTo>
                  <a:pt x="2728624" y="211839"/>
                </a:moveTo>
                <a:lnTo>
                  <a:pt x="2728624" y="319404"/>
                </a:lnTo>
                <a:lnTo>
                  <a:pt x="3051320" y="319404"/>
                </a:lnTo>
                <a:lnTo>
                  <a:pt x="3051320" y="211839"/>
                </a:lnTo>
                <a:close/>
                <a:moveTo>
                  <a:pt x="4316136" y="145433"/>
                </a:moveTo>
                <a:lnTo>
                  <a:pt x="4316136" y="187691"/>
                </a:lnTo>
                <a:lnTo>
                  <a:pt x="4455532" y="187691"/>
                </a:lnTo>
                <a:lnTo>
                  <a:pt x="4455532" y="145433"/>
                </a:lnTo>
                <a:close/>
                <a:moveTo>
                  <a:pt x="4136129" y="145433"/>
                </a:moveTo>
                <a:lnTo>
                  <a:pt x="4136129" y="187691"/>
                </a:lnTo>
                <a:lnTo>
                  <a:pt x="4275525" y="187691"/>
                </a:lnTo>
                <a:lnTo>
                  <a:pt x="4275525" y="145433"/>
                </a:lnTo>
                <a:close/>
                <a:moveTo>
                  <a:pt x="53234" y="114152"/>
                </a:moveTo>
                <a:lnTo>
                  <a:pt x="53234" y="257938"/>
                </a:lnTo>
                <a:lnTo>
                  <a:pt x="157232" y="257938"/>
                </a:lnTo>
                <a:cubicBezTo>
                  <a:pt x="191624" y="257938"/>
                  <a:pt x="216046" y="251535"/>
                  <a:pt x="230497" y="238730"/>
                </a:cubicBezTo>
                <a:cubicBezTo>
                  <a:pt x="244949" y="225925"/>
                  <a:pt x="252175" y="207906"/>
                  <a:pt x="252175" y="184673"/>
                </a:cubicBezTo>
                <a:cubicBezTo>
                  <a:pt x="252175" y="167843"/>
                  <a:pt x="247922" y="153437"/>
                  <a:pt x="239415" y="141455"/>
                </a:cubicBezTo>
                <a:cubicBezTo>
                  <a:pt x="230909" y="129472"/>
                  <a:pt x="219704" y="121560"/>
                  <a:pt x="205801" y="117719"/>
                </a:cubicBezTo>
                <a:cubicBezTo>
                  <a:pt x="196837" y="115341"/>
                  <a:pt x="180282" y="114152"/>
                  <a:pt x="156135" y="114152"/>
                </a:cubicBezTo>
                <a:close/>
                <a:moveTo>
                  <a:pt x="0" y="66680"/>
                </a:moveTo>
                <a:lnTo>
                  <a:pt x="151744" y="66680"/>
                </a:lnTo>
                <a:cubicBezTo>
                  <a:pt x="178452" y="66680"/>
                  <a:pt x="198850" y="67961"/>
                  <a:pt x="212935" y="70522"/>
                </a:cubicBezTo>
                <a:cubicBezTo>
                  <a:pt x="232692" y="73815"/>
                  <a:pt x="249248" y="80080"/>
                  <a:pt x="262602" y="89318"/>
                </a:cubicBezTo>
                <a:cubicBezTo>
                  <a:pt x="275956" y="98556"/>
                  <a:pt x="286704" y="111499"/>
                  <a:pt x="294845" y="128146"/>
                </a:cubicBezTo>
                <a:cubicBezTo>
                  <a:pt x="302985" y="144793"/>
                  <a:pt x="307055" y="163087"/>
                  <a:pt x="307055" y="183026"/>
                </a:cubicBezTo>
                <a:cubicBezTo>
                  <a:pt x="307055" y="217235"/>
                  <a:pt x="296171" y="246185"/>
                  <a:pt x="274401" y="269875"/>
                </a:cubicBezTo>
                <a:cubicBezTo>
                  <a:pt x="252632" y="293565"/>
                  <a:pt x="213302" y="305410"/>
                  <a:pt x="156409" y="305410"/>
                </a:cubicBezTo>
                <a:lnTo>
                  <a:pt x="53234" y="305410"/>
                </a:lnTo>
                <a:lnTo>
                  <a:pt x="53234" y="468953"/>
                </a:lnTo>
                <a:lnTo>
                  <a:pt x="0" y="468953"/>
                </a:lnTo>
                <a:close/>
                <a:moveTo>
                  <a:pt x="5582245" y="15916"/>
                </a:moveTo>
                <a:lnTo>
                  <a:pt x="5629442" y="15916"/>
                </a:lnTo>
                <a:lnTo>
                  <a:pt x="5629442" y="198667"/>
                </a:lnTo>
                <a:cubicBezTo>
                  <a:pt x="5629442" y="288671"/>
                  <a:pt x="5619381" y="353979"/>
                  <a:pt x="5599258" y="394590"/>
                </a:cubicBezTo>
                <a:cubicBezTo>
                  <a:pt x="5578769" y="441056"/>
                  <a:pt x="5537060" y="488802"/>
                  <a:pt x="5474130" y="537828"/>
                </a:cubicBezTo>
                <a:cubicBezTo>
                  <a:pt x="5465716" y="526486"/>
                  <a:pt x="5454740" y="512949"/>
                  <a:pt x="5441202" y="497217"/>
                </a:cubicBezTo>
                <a:cubicBezTo>
                  <a:pt x="5499010" y="454044"/>
                  <a:pt x="5537060" y="411969"/>
                  <a:pt x="5555353" y="370992"/>
                </a:cubicBezTo>
                <a:cubicBezTo>
                  <a:pt x="5573281" y="336234"/>
                  <a:pt x="5582245" y="278793"/>
                  <a:pt x="5582245" y="198667"/>
                </a:cubicBezTo>
                <a:close/>
                <a:moveTo>
                  <a:pt x="5752923" y="12074"/>
                </a:moveTo>
                <a:lnTo>
                  <a:pt x="5800120" y="12074"/>
                </a:lnTo>
                <a:lnTo>
                  <a:pt x="5800120" y="435202"/>
                </a:lnTo>
                <a:cubicBezTo>
                  <a:pt x="5799388" y="464837"/>
                  <a:pt x="5815487" y="479289"/>
                  <a:pt x="5848415" y="478557"/>
                </a:cubicBezTo>
                <a:lnTo>
                  <a:pt x="5880246" y="478557"/>
                </a:lnTo>
                <a:cubicBezTo>
                  <a:pt x="5909881" y="478557"/>
                  <a:pt x="5926528" y="465020"/>
                  <a:pt x="5930187" y="437946"/>
                </a:cubicBezTo>
                <a:cubicBezTo>
                  <a:pt x="5934211" y="410871"/>
                  <a:pt x="5937138" y="375016"/>
                  <a:pt x="5938968" y="330380"/>
                </a:cubicBezTo>
                <a:cubicBezTo>
                  <a:pt x="5954334" y="336600"/>
                  <a:pt x="5970615" y="342637"/>
                  <a:pt x="5987811" y="348491"/>
                </a:cubicBezTo>
                <a:cubicBezTo>
                  <a:pt x="5984152" y="393859"/>
                  <a:pt x="5980128" y="428799"/>
                  <a:pt x="5975738" y="453312"/>
                </a:cubicBezTo>
                <a:cubicBezTo>
                  <a:pt x="5969152" y="499046"/>
                  <a:pt x="5940248" y="521913"/>
                  <a:pt x="5889027" y="521913"/>
                </a:cubicBezTo>
                <a:lnTo>
                  <a:pt x="5837988" y="521913"/>
                </a:lnTo>
                <a:cubicBezTo>
                  <a:pt x="5779448" y="523742"/>
                  <a:pt x="5751093" y="496302"/>
                  <a:pt x="5752923" y="439592"/>
                </a:cubicBezTo>
                <a:close/>
                <a:moveTo>
                  <a:pt x="1440563" y="4940"/>
                </a:moveTo>
                <a:lnTo>
                  <a:pt x="1488309" y="4940"/>
                </a:lnTo>
                <a:cubicBezTo>
                  <a:pt x="1488309" y="54149"/>
                  <a:pt x="1487852" y="103724"/>
                  <a:pt x="1486937" y="153665"/>
                </a:cubicBezTo>
                <a:lnTo>
                  <a:pt x="1730331" y="153665"/>
                </a:lnTo>
                <a:lnTo>
                  <a:pt x="1730331" y="196472"/>
                </a:lnTo>
                <a:lnTo>
                  <a:pt x="1486114" y="196472"/>
                </a:lnTo>
                <a:cubicBezTo>
                  <a:pt x="1512090" y="342637"/>
                  <a:pt x="1597338" y="439043"/>
                  <a:pt x="1741856" y="485692"/>
                </a:cubicBezTo>
                <a:cubicBezTo>
                  <a:pt x="1723197" y="503619"/>
                  <a:pt x="1709294" y="518437"/>
                  <a:pt x="1700147" y="530145"/>
                </a:cubicBezTo>
                <a:cubicBezTo>
                  <a:pt x="1581057" y="482216"/>
                  <a:pt x="1503218" y="396877"/>
                  <a:pt x="1466631" y="274128"/>
                </a:cubicBezTo>
                <a:cubicBezTo>
                  <a:pt x="1438093" y="385169"/>
                  <a:pt x="1358243" y="474167"/>
                  <a:pt x="1227078" y="541121"/>
                </a:cubicBezTo>
                <a:cubicBezTo>
                  <a:pt x="1219761" y="531242"/>
                  <a:pt x="1208419" y="517156"/>
                  <a:pt x="1193052" y="498863"/>
                </a:cubicBezTo>
                <a:cubicBezTo>
                  <a:pt x="1343974" y="431726"/>
                  <a:pt x="1425379" y="330929"/>
                  <a:pt x="1437270" y="196472"/>
                </a:cubicBezTo>
                <a:lnTo>
                  <a:pt x="1202931" y="196472"/>
                </a:lnTo>
                <a:lnTo>
                  <a:pt x="1202931" y="153665"/>
                </a:lnTo>
                <a:lnTo>
                  <a:pt x="1439191" y="153665"/>
                </a:lnTo>
                <a:cubicBezTo>
                  <a:pt x="1440106" y="104456"/>
                  <a:pt x="1440563" y="54881"/>
                  <a:pt x="1440563" y="4940"/>
                </a:cubicBezTo>
                <a:close/>
                <a:moveTo>
                  <a:pt x="4275525" y="1647"/>
                </a:moveTo>
                <a:lnTo>
                  <a:pt x="4316136" y="1647"/>
                </a:lnTo>
                <a:lnTo>
                  <a:pt x="4316136" y="44454"/>
                </a:lnTo>
                <a:lnTo>
                  <a:pt x="4562549" y="44454"/>
                </a:lnTo>
                <a:lnTo>
                  <a:pt x="4562549" y="78479"/>
                </a:lnTo>
                <a:lnTo>
                  <a:pt x="4316136" y="78479"/>
                </a:lnTo>
                <a:lnTo>
                  <a:pt x="4316136" y="114700"/>
                </a:lnTo>
                <a:lnTo>
                  <a:pt x="4493949" y="114700"/>
                </a:lnTo>
                <a:lnTo>
                  <a:pt x="4493949" y="232693"/>
                </a:lnTo>
                <a:lnTo>
                  <a:pt x="4455532" y="232693"/>
                </a:lnTo>
                <a:lnTo>
                  <a:pt x="4455532" y="218424"/>
                </a:lnTo>
                <a:lnTo>
                  <a:pt x="4316136" y="218424"/>
                </a:lnTo>
                <a:lnTo>
                  <a:pt x="4316136" y="255743"/>
                </a:lnTo>
                <a:lnTo>
                  <a:pt x="4506022" y="255743"/>
                </a:lnTo>
                <a:lnTo>
                  <a:pt x="4506022" y="329283"/>
                </a:lnTo>
                <a:lnTo>
                  <a:pt x="4566940" y="329283"/>
                </a:lnTo>
                <a:lnTo>
                  <a:pt x="4566940" y="363308"/>
                </a:lnTo>
                <a:lnTo>
                  <a:pt x="4506022" y="363308"/>
                </a:lnTo>
                <a:lnTo>
                  <a:pt x="4506022" y="463740"/>
                </a:lnTo>
                <a:lnTo>
                  <a:pt x="4466509" y="463740"/>
                </a:lnTo>
                <a:lnTo>
                  <a:pt x="4466509" y="437397"/>
                </a:lnTo>
                <a:lnTo>
                  <a:pt x="4316136" y="437397"/>
                </a:lnTo>
                <a:lnTo>
                  <a:pt x="4316136" y="469776"/>
                </a:lnTo>
                <a:cubicBezTo>
                  <a:pt x="4316136" y="513681"/>
                  <a:pt x="4294916" y="535816"/>
                  <a:pt x="4252475" y="536182"/>
                </a:cubicBezTo>
                <a:cubicBezTo>
                  <a:pt x="4232353" y="536182"/>
                  <a:pt x="4206010" y="535816"/>
                  <a:pt x="4173447" y="535084"/>
                </a:cubicBezTo>
                <a:cubicBezTo>
                  <a:pt x="4171984" y="522644"/>
                  <a:pt x="4169789" y="507461"/>
                  <a:pt x="4166862" y="489533"/>
                </a:cubicBezTo>
                <a:cubicBezTo>
                  <a:pt x="4195400" y="493192"/>
                  <a:pt x="4220828" y="495021"/>
                  <a:pt x="4243145" y="495021"/>
                </a:cubicBezTo>
                <a:cubicBezTo>
                  <a:pt x="4264732" y="495021"/>
                  <a:pt x="4275525" y="484045"/>
                  <a:pt x="4275525" y="462093"/>
                </a:cubicBezTo>
                <a:lnTo>
                  <a:pt x="4275525" y="437397"/>
                </a:lnTo>
                <a:lnTo>
                  <a:pt x="4060943" y="437397"/>
                </a:lnTo>
                <a:lnTo>
                  <a:pt x="4060943" y="404469"/>
                </a:lnTo>
                <a:lnTo>
                  <a:pt x="4275525" y="404469"/>
                </a:lnTo>
                <a:lnTo>
                  <a:pt x="4275525" y="363308"/>
                </a:lnTo>
                <a:lnTo>
                  <a:pt x="4026917" y="363308"/>
                </a:lnTo>
                <a:lnTo>
                  <a:pt x="4026917" y="329283"/>
                </a:lnTo>
                <a:lnTo>
                  <a:pt x="4275525" y="329283"/>
                </a:lnTo>
                <a:lnTo>
                  <a:pt x="4275525" y="288671"/>
                </a:lnTo>
                <a:lnTo>
                  <a:pt x="4062589" y="288671"/>
                </a:lnTo>
                <a:lnTo>
                  <a:pt x="4062589" y="255743"/>
                </a:lnTo>
                <a:lnTo>
                  <a:pt x="4275525" y="255743"/>
                </a:lnTo>
                <a:lnTo>
                  <a:pt x="4275525" y="218424"/>
                </a:lnTo>
                <a:lnTo>
                  <a:pt x="4136129" y="218424"/>
                </a:lnTo>
                <a:lnTo>
                  <a:pt x="4136129" y="232693"/>
                </a:lnTo>
                <a:lnTo>
                  <a:pt x="4097712" y="232693"/>
                </a:lnTo>
                <a:lnTo>
                  <a:pt x="4097712" y="114700"/>
                </a:lnTo>
                <a:lnTo>
                  <a:pt x="4275525" y="114700"/>
                </a:lnTo>
                <a:lnTo>
                  <a:pt x="4275525" y="78479"/>
                </a:lnTo>
                <a:lnTo>
                  <a:pt x="4028563" y="78479"/>
                </a:lnTo>
                <a:lnTo>
                  <a:pt x="4028563" y="44454"/>
                </a:lnTo>
                <a:lnTo>
                  <a:pt x="4275525" y="44454"/>
                </a:lnTo>
                <a:close/>
                <a:moveTo>
                  <a:pt x="2855946" y="0"/>
                </a:moveTo>
                <a:lnTo>
                  <a:pt x="2902046" y="0"/>
                </a:lnTo>
                <a:lnTo>
                  <a:pt x="2902046" y="65857"/>
                </a:lnTo>
                <a:lnTo>
                  <a:pt x="3147361" y="65857"/>
                </a:lnTo>
                <a:lnTo>
                  <a:pt x="3147361" y="105371"/>
                </a:lnTo>
                <a:lnTo>
                  <a:pt x="2902046" y="105371"/>
                </a:lnTo>
                <a:lnTo>
                  <a:pt x="2902046" y="172325"/>
                </a:lnTo>
                <a:lnTo>
                  <a:pt x="3096322" y="172325"/>
                </a:lnTo>
                <a:lnTo>
                  <a:pt x="3096322" y="381968"/>
                </a:lnTo>
                <a:lnTo>
                  <a:pt x="3051320" y="381968"/>
                </a:lnTo>
                <a:lnTo>
                  <a:pt x="3051320" y="358918"/>
                </a:lnTo>
                <a:lnTo>
                  <a:pt x="2728624" y="358918"/>
                </a:lnTo>
                <a:lnTo>
                  <a:pt x="2728624" y="381968"/>
                </a:lnTo>
                <a:lnTo>
                  <a:pt x="2683622" y="381968"/>
                </a:lnTo>
                <a:lnTo>
                  <a:pt x="2683622" y="172325"/>
                </a:lnTo>
                <a:lnTo>
                  <a:pt x="2855946" y="172325"/>
                </a:lnTo>
                <a:close/>
              </a:path>
            </a:pathLst>
          </a:custGeom>
          <a:solidFill>
            <a:srgbClr val="E8E8E8">
              <a:alpha val="91182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5" name="任意多边形: 形状 54">
            <a:extLst>
              <a:ext uri="{FF2B5EF4-FFF2-40B4-BE49-F238E27FC236}">
                <a16:creationId xmlns:a16="http://schemas.microsoft.com/office/drawing/2014/main" xmlns="" id="{6D367495-C0AD-43AC-AC92-9A1A3128A517}"/>
              </a:ext>
            </a:extLst>
          </p:cNvPr>
          <p:cNvSpPr/>
          <p:nvPr/>
        </p:nvSpPr>
        <p:spPr>
          <a:xfrm>
            <a:off x="3102095" y="3158440"/>
            <a:ext cx="5987811" cy="541121"/>
          </a:xfrm>
          <a:custGeom>
            <a:avLst/>
            <a:gdLst/>
            <a:ahLst/>
            <a:cxnLst/>
            <a:rect l="l" t="t" r="r" b="b"/>
            <a:pathLst>
              <a:path w="5987811" h="541121">
                <a:moveTo>
                  <a:pt x="2686366" y="398432"/>
                </a:moveTo>
                <a:lnTo>
                  <a:pt x="2724782" y="420384"/>
                </a:lnTo>
                <a:cubicBezTo>
                  <a:pt x="2696976" y="470508"/>
                  <a:pt x="2672463" y="509839"/>
                  <a:pt x="2651242" y="538377"/>
                </a:cubicBezTo>
                <a:lnTo>
                  <a:pt x="2613375" y="511485"/>
                </a:lnTo>
                <a:cubicBezTo>
                  <a:pt x="2637156" y="480021"/>
                  <a:pt x="2661487" y="442336"/>
                  <a:pt x="2686366" y="398432"/>
                </a:cubicBezTo>
                <a:close/>
                <a:moveTo>
                  <a:pt x="2816432" y="396237"/>
                </a:moveTo>
                <a:cubicBezTo>
                  <a:pt x="2833262" y="433189"/>
                  <a:pt x="2847897" y="472155"/>
                  <a:pt x="2860337" y="513132"/>
                </a:cubicBezTo>
                <a:lnTo>
                  <a:pt x="2815884" y="528498"/>
                </a:lnTo>
                <a:cubicBezTo>
                  <a:pt x="2804542" y="488619"/>
                  <a:pt x="2791553" y="449288"/>
                  <a:pt x="2776919" y="410506"/>
                </a:cubicBezTo>
                <a:close/>
                <a:moveTo>
                  <a:pt x="3080956" y="394590"/>
                </a:moveTo>
                <a:cubicBezTo>
                  <a:pt x="3110225" y="438860"/>
                  <a:pt x="3133641" y="478740"/>
                  <a:pt x="3151203" y="514230"/>
                </a:cubicBezTo>
                <a:lnTo>
                  <a:pt x="3109494" y="536730"/>
                </a:lnTo>
                <a:cubicBezTo>
                  <a:pt x="3091200" y="499412"/>
                  <a:pt x="3069065" y="458617"/>
                  <a:pt x="3043088" y="414347"/>
                </a:cubicBezTo>
                <a:close/>
                <a:moveTo>
                  <a:pt x="2947597" y="392395"/>
                </a:moveTo>
                <a:cubicBezTo>
                  <a:pt x="2965158" y="428616"/>
                  <a:pt x="2981074" y="466484"/>
                  <a:pt x="2995342" y="505997"/>
                </a:cubicBezTo>
                <a:lnTo>
                  <a:pt x="2951987" y="523010"/>
                </a:lnTo>
                <a:cubicBezTo>
                  <a:pt x="2941742" y="490082"/>
                  <a:pt x="2926925" y="451666"/>
                  <a:pt x="2907534" y="407762"/>
                </a:cubicBezTo>
                <a:close/>
                <a:moveTo>
                  <a:pt x="4316136" y="363308"/>
                </a:moveTo>
                <a:lnTo>
                  <a:pt x="4316136" y="404469"/>
                </a:lnTo>
                <a:lnTo>
                  <a:pt x="4466509" y="404469"/>
                </a:lnTo>
                <a:lnTo>
                  <a:pt x="4466509" y="363308"/>
                </a:lnTo>
                <a:close/>
                <a:moveTo>
                  <a:pt x="4316136" y="288671"/>
                </a:moveTo>
                <a:lnTo>
                  <a:pt x="4316136" y="329283"/>
                </a:lnTo>
                <a:lnTo>
                  <a:pt x="4466509" y="329283"/>
                </a:lnTo>
                <a:lnTo>
                  <a:pt x="4466509" y="288671"/>
                </a:lnTo>
                <a:close/>
                <a:moveTo>
                  <a:pt x="2728624" y="211839"/>
                </a:moveTo>
                <a:lnTo>
                  <a:pt x="2728624" y="319404"/>
                </a:lnTo>
                <a:lnTo>
                  <a:pt x="3051320" y="319404"/>
                </a:lnTo>
                <a:lnTo>
                  <a:pt x="3051320" y="211839"/>
                </a:lnTo>
                <a:close/>
                <a:moveTo>
                  <a:pt x="4316136" y="145433"/>
                </a:moveTo>
                <a:lnTo>
                  <a:pt x="4316136" y="187691"/>
                </a:lnTo>
                <a:lnTo>
                  <a:pt x="4455532" y="187691"/>
                </a:lnTo>
                <a:lnTo>
                  <a:pt x="4455532" y="145433"/>
                </a:lnTo>
                <a:close/>
                <a:moveTo>
                  <a:pt x="4136129" y="145433"/>
                </a:moveTo>
                <a:lnTo>
                  <a:pt x="4136129" y="187691"/>
                </a:lnTo>
                <a:lnTo>
                  <a:pt x="4275525" y="187691"/>
                </a:lnTo>
                <a:lnTo>
                  <a:pt x="4275525" y="145433"/>
                </a:lnTo>
                <a:close/>
                <a:moveTo>
                  <a:pt x="53234" y="114152"/>
                </a:moveTo>
                <a:lnTo>
                  <a:pt x="53234" y="257938"/>
                </a:lnTo>
                <a:lnTo>
                  <a:pt x="157232" y="257938"/>
                </a:lnTo>
                <a:cubicBezTo>
                  <a:pt x="191624" y="257938"/>
                  <a:pt x="216046" y="251535"/>
                  <a:pt x="230497" y="238730"/>
                </a:cubicBezTo>
                <a:cubicBezTo>
                  <a:pt x="244949" y="225925"/>
                  <a:pt x="252175" y="207906"/>
                  <a:pt x="252175" y="184673"/>
                </a:cubicBezTo>
                <a:cubicBezTo>
                  <a:pt x="252175" y="167843"/>
                  <a:pt x="247922" y="153437"/>
                  <a:pt x="239415" y="141455"/>
                </a:cubicBezTo>
                <a:cubicBezTo>
                  <a:pt x="230909" y="129472"/>
                  <a:pt x="219704" y="121560"/>
                  <a:pt x="205801" y="117719"/>
                </a:cubicBezTo>
                <a:cubicBezTo>
                  <a:pt x="196837" y="115341"/>
                  <a:pt x="180282" y="114152"/>
                  <a:pt x="156135" y="114152"/>
                </a:cubicBezTo>
                <a:close/>
                <a:moveTo>
                  <a:pt x="0" y="66680"/>
                </a:moveTo>
                <a:lnTo>
                  <a:pt x="151744" y="66680"/>
                </a:lnTo>
                <a:cubicBezTo>
                  <a:pt x="178452" y="66680"/>
                  <a:pt x="198850" y="67961"/>
                  <a:pt x="212935" y="70522"/>
                </a:cubicBezTo>
                <a:cubicBezTo>
                  <a:pt x="232692" y="73815"/>
                  <a:pt x="249248" y="80080"/>
                  <a:pt x="262602" y="89318"/>
                </a:cubicBezTo>
                <a:cubicBezTo>
                  <a:pt x="275956" y="98556"/>
                  <a:pt x="286704" y="111499"/>
                  <a:pt x="294845" y="128146"/>
                </a:cubicBezTo>
                <a:cubicBezTo>
                  <a:pt x="302985" y="144793"/>
                  <a:pt x="307055" y="163087"/>
                  <a:pt x="307055" y="183026"/>
                </a:cubicBezTo>
                <a:cubicBezTo>
                  <a:pt x="307055" y="217235"/>
                  <a:pt x="296171" y="246185"/>
                  <a:pt x="274401" y="269875"/>
                </a:cubicBezTo>
                <a:cubicBezTo>
                  <a:pt x="252632" y="293565"/>
                  <a:pt x="213302" y="305410"/>
                  <a:pt x="156409" y="305410"/>
                </a:cubicBezTo>
                <a:lnTo>
                  <a:pt x="53234" y="305410"/>
                </a:lnTo>
                <a:lnTo>
                  <a:pt x="53234" y="468953"/>
                </a:lnTo>
                <a:lnTo>
                  <a:pt x="0" y="468953"/>
                </a:lnTo>
                <a:close/>
                <a:moveTo>
                  <a:pt x="5582245" y="15916"/>
                </a:moveTo>
                <a:lnTo>
                  <a:pt x="5629442" y="15916"/>
                </a:lnTo>
                <a:lnTo>
                  <a:pt x="5629442" y="198667"/>
                </a:lnTo>
                <a:cubicBezTo>
                  <a:pt x="5629442" y="288671"/>
                  <a:pt x="5619381" y="353979"/>
                  <a:pt x="5599258" y="394590"/>
                </a:cubicBezTo>
                <a:cubicBezTo>
                  <a:pt x="5578769" y="441056"/>
                  <a:pt x="5537060" y="488802"/>
                  <a:pt x="5474130" y="537828"/>
                </a:cubicBezTo>
                <a:cubicBezTo>
                  <a:pt x="5465716" y="526486"/>
                  <a:pt x="5454740" y="512949"/>
                  <a:pt x="5441202" y="497217"/>
                </a:cubicBezTo>
                <a:cubicBezTo>
                  <a:pt x="5499010" y="454044"/>
                  <a:pt x="5537060" y="411969"/>
                  <a:pt x="5555353" y="370992"/>
                </a:cubicBezTo>
                <a:cubicBezTo>
                  <a:pt x="5573281" y="336234"/>
                  <a:pt x="5582245" y="278793"/>
                  <a:pt x="5582245" y="198667"/>
                </a:cubicBezTo>
                <a:close/>
                <a:moveTo>
                  <a:pt x="5752923" y="12074"/>
                </a:moveTo>
                <a:lnTo>
                  <a:pt x="5800120" y="12074"/>
                </a:lnTo>
                <a:lnTo>
                  <a:pt x="5800120" y="435202"/>
                </a:lnTo>
                <a:cubicBezTo>
                  <a:pt x="5799388" y="464837"/>
                  <a:pt x="5815487" y="479289"/>
                  <a:pt x="5848415" y="478557"/>
                </a:cubicBezTo>
                <a:lnTo>
                  <a:pt x="5880246" y="478557"/>
                </a:lnTo>
                <a:cubicBezTo>
                  <a:pt x="5909881" y="478557"/>
                  <a:pt x="5926528" y="465020"/>
                  <a:pt x="5930187" y="437946"/>
                </a:cubicBezTo>
                <a:cubicBezTo>
                  <a:pt x="5934211" y="410871"/>
                  <a:pt x="5937138" y="375016"/>
                  <a:pt x="5938968" y="330380"/>
                </a:cubicBezTo>
                <a:cubicBezTo>
                  <a:pt x="5954334" y="336600"/>
                  <a:pt x="5970615" y="342637"/>
                  <a:pt x="5987811" y="348491"/>
                </a:cubicBezTo>
                <a:cubicBezTo>
                  <a:pt x="5984152" y="393859"/>
                  <a:pt x="5980128" y="428799"/>
                  <a:pt x="5975738" y="453312"/>
                </a:cubicBezTo>
                <a:cubicBezTo>
                  <a:pt x="5969152" y="499046"/>
                  <a:pt x="5940248" y="521913"/>
                  <a:pt x="5889027" y="521913"/>
                </a:cubicBezTo>
                <a:lnTo>
                  <a:pt x="5837988" y="521913"/>
                </a:lnTo>
                <a:cubicBezTo>
                  <a:pt x="5779448" y="523742"/>
                  <a:pt x="5751093" y="496302"/>
                  <a:pt x="5752923" y="439592"/>
                </a:cubicBezTo>
                <a:close/>
                <a:moveTo>
                  <a:pt x="1440563" y="4940"/>
                </a:moveTo>
                <a:lnTo>
                  <a:pt x="1488309" y="4940"/>
                </a:lnTo>
                <a:cubicBezTo>
                  <a:pt x="1488309" y="54149"/>
                  <a:pt x="1487852" y="103724"/>
                  <a:pt x="1486937" y="153665"/>
                </a:cubicBezTo>
                <a:lnTo>
                  <a:pt x="1730331" y="153665"/>
                </a:lnTo>
                <a:lnTo>
                  <a:pt x="1730331" y="196472"/>
                </a:lnTo>
                <a:lnTo>
                  <a:pt x="1486114" y="196472"/>
                </a:lnTo>
                <a:cubicBezTo>
                  <a:pt x="1512090" y="342637"/>
                  <a:pt x="1597338" y="439043"/>
                  <a:pt x="1741856" y="485692"/>
                </a:cubicBezTo>
                <a:cubicBezTo>
                  <a:pt x="1723197" y="503619"/>
                  <a:pt x="1709294" y="518437"/>
                  <a:pt x="1700147" y="530145"/>
                </a:cubicBezTo>
                <a:cubicBezTo>
                  <a:pt x="1581057" y="482216"/>
                  <a:pt x="1503218" y="396877"/>
                  <a:pt x="1466631" y="274128"/>
                </a:cubicBezTo>
                <a:cubicBezTo>
                  <a:pt x="1438093" y="385169"/>
                  <a:pt x="1358243" y="474167"/>
                  <a:pt x="1227078" y="541121"/>
                </a:cubicBezTo>
                <a:cubicBezTo>
                  <a:pt x="1219761" y="531242"/>
                  <a:pt x="1208419" y="517156"/>
                  <a:pt x="1193052" y="498863"/>
                </a:cubicBezTo>
                <a:cubicBezTo>
                  <a:pt x="1343974" y="431726"/>
                  <a:pt x="1425379" y="330929"/>
                  <a:pt x="1437270" y="196472"/>
                </a:cubicBezTo>
                <a:lnTo>
                  <a:pt x="1202931" y="196472"/>
                </a:lnTo>
                <a:lnTo>
                  <a:pt x="1202931" y="153665"/>
                </a:lnTo>
                <a:lnTo>
                  <a:pt x="1439191" y="153665"/>
                </a:lnTo>
                <a:cubicBezTo>
                  <a:pt x="1440106" y="104456"/>
                  <a:pt x="1440563" y="54881"/>
                  <a:pt x="1440563" y="4940"/>
                </a:cubicBezTo>
                <a:close/>
                <a:moveTo>
                  <a:pt x="4275525" y="1647"/>
                </a:moveTo>
                <a:lnTo>
                  <a:pt x="4316136" y="1647"/>
                </a:lnTo>
                <a:lnTo>
                  <a:pt x="4316136" y="44454"/>
                </a:lnTo>
                <a:lnTo>
                  <a:pt x="4562549" y="44454"/>
                </a:lnTo>
                <a:lnTo>
                  <a:pt x="4562549" y="78479"/>
                </a:lnTo>
                <a:lnTo>
                  <a:pt x="4316136" y="78479"/>
                </a:lnTo>
                <a:lnTo>
                  <a:pt x="4316136" y="114700"/>
                </a:lnTo>
                <a:lnTo>
                  <a:pt x="4493949" y="114700"/>
                </a:lnTo>
                <a:lnTo>
                  <a:pt x="4493949" y="232693"/>
                </a:lnTo>
                <a:lnTo>
                  <a:pt x="4455532" y="232693"/>
                </a:lnTo>
                <a:lnTo>
                  <a:pt x="4455532" y="218424"/>
                </a:lnTo>
                <a:lnTo>
                  <a:pt x="4316136" y="218424"/>
                </a:lnTo>
                <a:lnTo>
                  <a:pt x="4316136" y="255743"/>
                </a:lnTo>
                <a:lnTo>
                  <a:pt x="4506022" y="255743"/>
                </a:lnTo>
                <a:lnTo>
                  <a:pt x="4506022" y="329283"/>
                </a:lnTo>
                <a:lnTo>
                  <a:pt x="4566940" y="329283"/>
                </a:lnTo>
                <a:lnTo>
                  <a:pt x="4566940" y="363308"/>
                </a:lnTo>
                <a:lnTo>
                  <a:pt x="4506022" y="363308"/>
                </a:lnTo>
                <a:lnTo>
                  <a:pt x="4506022" y="463740"/>
                </a:lnTo>
                <a:lnTo>
                  <a:pt x="4466509" y="463740"/>
                </a:lnTo>
                <a:lnTo>
                  <a:pt x="4466509" y="437397"/>
                </a:lnTo>
                <a:lnTo>
                  <a:pt x="4316136" y="437397"/>
                </a:lnTo>
                <a:lnTo>
                  <a:pt x="4316136" y="469776"/>
                </a:lnTo>
                <a:cubicBezTo>
                  <a:pt x="4316136" y="513681"/>
                  <a:pt x="4294916" y="535816"/>
                  <a:pt x="4252475" y="536182"/>
                </a:cubicBezTo>
                <a:cubicBezTo>
                  <a:pt x="4232353" y="536182"/>
                  <a:pt x="4206010" y="535816"/>
                  <a:pt x="4173447" y="535084"/>
                </a:cubicBezTo>
                <a:cubicBezTo>
                  <a:pt x="4171984" y="522644"/>
                  <a:pt x="4169789" y="507461"/>
                  <a:pt x="4166862" y="489533"/>
                </a:cubicBezTo>
                <a:cubicBezTo>
                  <a:pt x="4195400" y="493192"/>
                  <a:pt x="4220828" y="495021"/>
                  <a:pt x="4243145" y="495021"/>
                </a:cubicBezTo>
                <a:cubicBezTo>
                  <a:pt x="4264732" y="495021"/>
                  <a:pt x="4275525" y="484045"/>
                  <a:pt x="4275525" y="462093"/>
                </a:cubicBezTo>
                <a:lnTo>
                  <a:pt x="4275525" y="437397"/>
                </a:lnTo>
                <a:lnTo>
                  <a:pt x="4060943" y="437397"/>
                </a:lnTo>
                <a:lnTo>
                  <a:pt x="4060943" y="404469"/>
                </a:lnTo>
                <a:lnTo>
                  <a:pt x="4275525" y="404469"/>
                </a:lnTo>
                <a:lnTo>
                  <a:pt x="4275525" y="363308"/>
                </a:lnTo>
                <a:lnTo>
                  <a:pt x="4026917" y="363308"/>
                </a:lnTo>
                <a:lnTo>
                  <a:pt x="4026917" y="329283"/>
                </a:lnTo>
                <a:lnTo>
                  <a:pt x="4275525" y="329283"/>
                </a:lnTo>
                <a:lnTo>
                  <a:pt x="4275525" y="288671"/>
                </a:lnTo>
                <a:lnTo>
                  <a:pt x="4062589" y="288671"/>
                </a:lnTo>
                <a:lnTo>
                  <a:pt x="4062589" y="255743"/>
                </a:lnTo>
                <a:lnTo>
                  <a:pt x="4275525" y="255743"/>
                </a:lnTo>
                <a:lnTo>
                  <a:pt x="4275525" y="218424"/>
                </a:lnTo>
                <a:lnTo>
                  <a:pt x="4136129" y="218424"/>
                </a:lnTo>
                <a:lnTo>
                  <a:pt x="4136129" y="232693"/>
                </a:lnTo>
                <a:lnTo>
                  <a:pt x="4097712" y="232693"/>
                </a:lnTo>
                <a:lnTo>
                  <a:pt x="4097712" y="114700"/>
                </a:lnTo>
                <a:lnTo>
                  <a:pt x="4275525" y="114700"/>
                </a:lnTo>
                <a:lnTo>
                  <a:pt x="4275525" y="78479"/>
                </a:lnTo>
                <a:lnTo>
                  <a:pt x="4028563" y="78479"/>
                </a:lnTo>
                <a:lnTo>
                  <a:pt x="4028563" y="44454"/>
                </a:lnTo>
                <a:lnTo>
                  <a:pt x="4275525" y="44454"/>
                </a:lnTo>
                <a:close/>
                <a:moveTo>
                  <a:pt x="2855946" y="0"/>
                </a:moveTo>
                <a:lnTo>
                  <a:pt x="2902046" y="0"/>
                </a:lnTo>
                <a:lnTo>
                  <a:pt x="2902046" y="65857"/>
                </a:lnTo>
                <a:lnTo>
                  <a:pt x="3147361" y="65857"/>
                </a:lnTo>
                <a:lnTo>
                  <a:pt x="3147361" y="105371"/>
                </a:lnTo>
                <a:lnTo>
                  <a:pt x="2902046" y="105371"/>
                </a:lnTo>
                <a:lnTo>
                  <a:pt x="2902046" y="172325"/>
                </a:lnTo>
                <a:lnTo>
                  <a:pt x="3096322" y="172325"/>
                </a:lnTo>
                <a:lnTo>
                  <a:pt x="3096322" y="381968"/>
                </a:lnTo>
                <a:lnTo>
                  <a:pt x="3051320" y="381968"/>
                </a:lnTo>
                <a:lnTo>
                  <a:pt x="3051320" y="358918"/>
                </a:lnTo>
                <a:lnTo>
                  <a:pt x="2728624" y="358918"/>
                </a:lnTo>
                <a:lnTo>
                  <a:pt x="2728624" y="381968"/>
                </a:lnTo>
                <a:lnTo>
                  <a:pt x="2683622" y="381968"/>
                </a:lnTo>
                <a:lnTo>
                  <a:pt x="2683622" y="172325"/>
                </a:lnTo>
                <a:lnTo>
                  <a:pt x="2855946" y="172325"/>
                </a:lnTo>
                <a:close/>
              </a:path>
            </a:pathLst>
          </a:custGeom>
          <a:solidFill>
            <a:srgbClr val="D1D1D1">
              <a:alpha val="82364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6" name="任意多边形: 形状 55">
            <a:extLst>
              <a:ext uri="{FF2B5EF4-FFF2-40B4-BE49-F238E27FC236}">
                <a16:creationId xmlns:a16="http://schemas.microsoft.com/office/drawing/2014/main" xmlns="" id="{42BF969E-42A8-4D63-B6DA-3D893EBE4C1A}"/>
              </a:ext>
            </a:extLst>
          </p:cNvPr>
          <p:cNvSpPr/>
          <p:nvPr/>
        </p:nvSpPr>
        <p:spPr>
          <a:xfrm>
            <a:off x="3102095" y="3158440"/>
            <a:ext cx="5987811" cy="541121"/>
          </a:xfrm>
          <a:custGeom>
            <a:avLst/>
            <a:gdLst/>
            <a:ahLst/>
            <a:cxnLst/>
            <a:rect l="l" t="t" r="r" b="b"/>
            <a:pathLst>
              <a:path w="5987811" h="541121">
                <a:moveTo>
                  <a:pt x="2686366" y="398432"/>
                </a:moveTo>
                <a:lnTo>
                  <a:pt x="2724782" y="420384"/>
                </a:lnTo>
                <a:cubicBezTo>
                  <a:pt x="2696976" y="470508"/>
                  <a:pt x="2672463" y="509839"/>
                  <a:pt x="2651242" y="538377"/>
                </a:cubicBezTo>
                <a:lnTo>
                  <a:pt x="2613375" y="511485"/>
                </a:lnTo>
                <a:cubicBezTo>
                  <a:pt x="2637156" y="480021"/>
                  <a:pt x="2661487" y="442336"/>
                  <a:pt x="2686366" y="398432"/>
                </a:cubicBezTo>
                <a:close/>
                <a:moveTo>
                  <a:pt x="2816432" y="396237"/>
                </a:moveTo>
                <a:cubicBezTo>
                  <a:pt x="2833262" y="433189"/>
                  <a:pt x="2847897" y="472155"/>
                  <a:pt x="2860337" y="513132"/>
                </a:cubicBezTo>
                <a:lnTo>
                  <a:pt x="2815884" y="528498"/>
                </a:lnTo>
                <a:cubicBezTo>
                  <a:pt x="2804542" y="488619"/>
                  <a:pt x="2791553" y="449288"/>
                  <a:pt x="2776919" y="410506"/>
                </a:cubicBezTo>
                <a:close/>
                <a:moveTo>
                  <a:pt x="3080956" y="394590"/>
                </a:moveTo>
                <a:cubicBezTo>
                  <a:pt x="3110225" y="438860"/>
                  <a:pt x="3133641" y="478740"/>
                  <a:pt x="3151203" y="514230"/>
                </a:cubicBezTo>
                <a:lnTo>
                  <a:pt x="3109494" y="536730"/>
                </a:lnTo>
                <a:cubicBezTo>
                  <a:pt x="3091200" y="499412"/>
                  <a:pt x="3069065" y="458617"/>
                  <a:pt x="3043088" y="414347"/>
                </a:cubicBezTo>
                <a:close/>
                <a:moveTo>
                  <a:pt x="2947597" y="392395"/>
                </a:moveTo>
                <a:cubicBezTo>
                  <a:pt x="2965158" y="428616"/>
                  <a:pt x="2981074" y="466484"/>
                  <a:pt x="2995342" y="505997"/>
                </a:cubicBezTo>
                <a:lnTo>
                  <a:pt x="2951987" y="523010"/>
                </a:lnTo>
                <a:cubicBezTo>
                  <a:pt x="2941742" y="490082"/>
                  <a:pt x="2926925" y="451666"/>
                  <a:pt x="2907534" y="407762"/>
                </a:cubicBezTo>
                <a:close/>
                <a:moveTo>
                  <a:pt x="4316136" y="363308"/>
                </a:moveTo>
                <a:lnTo>
                  <a:pt x="4316136" y="404469"/>
                </a:lnTo>
                <a:lnTo>
                  <a:pt x="4466509" y="404469"/>
                </a:lnTo>
                <a:lnTo>
                  <a:pt x="4466509" y="363308"/>
                </a:lnTo>
                <a:close/>
                <a:moveTo>
                  <a:pt x="4316136" y="288671"/>
                </a:moveTo>
                <a:lnTo>
                  <a:pt x="4316136" y="329283"/>
                </a:lnTo>
                <a:lnTo>
                  <a:pt x="4466509" y="329283"/>
                </a:lnTo>
                <a:lnTo>
                  <a:pt x="4466509" y="288671"/>
                </a:lnTo>
                <a:close/>
                <a:moveTo>
                  <a:pt x="2728624" y="211839"/>
                </a:moveTo>
                <a:lnTo>
                  <a:pt x="2728624" y="319404"/>
                </a:lnTo>
                <a:lnTo>
                  <a:pt x="3051320" y="319404"/>
                </a:lnTo>
                <a:lnTo>
                  <a:pt x="3051320" y="211839"/>
                </a:lnTo>
                <a:close/>
                <a:moveTo>
                  <a:pt x="4316136" y="145433"/>
                </a:moveTo>
                <a:lnTo>
                  <a:pt x="4316136" y="187691"/>
                </a:lnTo>
                <a:lnTo>
                  <a:pt x="4455532" y="187691"/>
                </a:lnTo>
                <a:lnTo>
                  <a:pt x="4455532" y="145433"/>
                </a:lnTo>
                <a:close/>
                <a:moveTo>
                  <a:pt x="4136129" y="145433"/>
                </a:moveTo>
                <a:lnTo>
                  <a:pt x="4136129" y="187691"/>
                </a:lnTo>
                <a:lnTo>
                  <a:pt x="4275525" y="187691"/>
                </a:lnTo>
                <a:lnTo>
                  <a:pt x="4275525" y="145433"/>
                </a:lnTo>
                <a:close/>
                <a:moveTo>
                  <a:pt x="53234" y="114152"/>
                </a:moveTo>
                <a:lnTo>
                  <a:pt x="53234" y="257938"/>
                </a:lnTo>
                <a:lnTo>
                  <a:pt x="157232" y="257938"/>
                </a:lnTo>
                <a:cubicBezTo>
                  <a:pt x="191624" y="257938"/>
                  <a:pt x="216046" y="251535"/>
                  <a:pt x="230497" y="238730"/>
                </a:cubicBezTo>
                <a:cubicBezTo>
                  <a:pt x="244949" y="225925"/>
                  <a:pt x="252175" y="207906"/>
                  <a:pt x="252175" y="184673"/>
                </a:cubicBezTo>
                <a:cubicBezTo>
                  <a:pt x="252175" y="167843"/>
                  <a:pt x="247922" y="153437"/>
                  <a:pt x="239415" y="141455"/>
                </a:cubicBezTo>
                <a:cubicBezTo>
                  <a:pt x="230909" y="129472"/>
                  <a:pt x="219704" y="121560"/>
                  <a:pt x="205801" y="117719"/>
                </a:cubicBezTo>
                <a:cubicBezTo>
                  <a:pt x="196837" y="115341"/>
                  <a:pt x="180282" y="114152"/>
                  <a:pt x="156135" y="114152"/>
                </a:cubicBezTo>
                <a:close/>
                <a:moveTo>
                  <a:pt x="0" y="66680"/>
                </a:moveTo>
                <a:lnTo>
                  <a:pt x="151744" y="66680"/>
                </a:lnTo>
                <a:cubicBezTo>
                  <a:pt x="178452" y="66680"/>
                  <a:pt x="198850" y="67961"/>
                  <a:pt x="212935" y="70522"/>
                </a:cubicBezTo>
                <a:cubicBezTo>
                  <a:pt x="232692" y="73815"/>
                  <a:pt x="249248" y="80080"/>
                  <a:pt x="262602" y="89318"/>
                </a:cubicBezTo>
                <a:cubicBezTo>
                  <a:pt x="275956" y="98556"/>
                  <a:pt x="286704" y="111499"/>
                  <a:pt x="294845" y="128146"/>
                </a:cubicBezTo>
                <a:cubicBezTo>
                  <a:pt x="302985" y="144793"/>
                  <a:pt x="307055" y="163087"/>
                  <a:pt x="307055" y="183026"/>
                </a:cubicBezTo>
                <a:cubicBezTo>
                  <a:pt x="307055" y="217235"/>
                  <a:pt x="296171" y="246185"/>
                  <a:pt x="274401" y="269875"/>
                </a:cubicBezTo>
                <a:cubicBezTo>
                  <a:pt x="252632" y="293565"/>
                  <a:pt x="213302" y="305410"/>
                  <a:pt x="156409" y="305410"/>
                </a:cubicBezTo>
                <a:lnTo>
                  <a:pt x="53234" y="305410"/>
                </a:lnTo>
                <a:lnTo>
                  <a:pt x="53234" y="468953"/>
                </a:lnTo>
                <a:lnTo>
                  <a:pt x="0" y="468953"/>
                </a:lnTo>
                <a:close/>
                <a:moveTo>
                  <a:pt x="5582245" y="15916"/>
                </a:moveTo>
                <a:lnTo>
                  <a:pt x="5629442" y="15916"/>
                </a:lnTo>
                <a:lnTo>
                  <a:pt x="5629442" y="198667"/>
                </a:lnTo>
                <a:cubicBezTo>
                  <a:pt x="5629442" y="288671"/>
                  <a:pt x="5619381" y="353979"/>
                  <a:pt x="5599258" y="394590"/>
                </a:cubicBezTo>
                <a:cubicBezTo>
                  <a:pt x="5578769" y="441056"/>
                  <a:pt x="5537060" y="488802"/>
                  <a:pt x="5474130" y="537828"/>
                </a:cubicBezTo>
                <a:cubicBezTo>
                  <a:pt x="5465716" y="526486"/>
                  <a:pt x="5454740" y="512949"/>
                  <a:pt x="5441202" y="497217"/>
                </a:cubicBezTo>
                <a:cubicBezTo>
                  <a:pt x="5499010" y="454044"/>
                  <a:pt x="5537060" y="411969"/>
                  <a:pt x="5555353" y="370992"/>
                </a:cubicBezTo>
                <a:cubicBezTo>
                  <a:pt x="5573281" y="336234"/>
                  <a:pt x="5582245" y="278793"/>
                  <a:pt x="5582245" y="198667"/>
                </a:cubicBezTo>
                <a:close/>
                <a:moveTo>
                  <a:pt x="5752923" y="12074"/>
                </a:moveTo>
                <a:lnTo>
                  <a:pt x="5800120" y="12074"/>
                </a:lnTo>
                <a:lnTo>
                  <a:pt x="5800120" y="435202"/>
                </a:lnTo>
                <a:cubicBezTo>
                  <a:pt x="5799388" y="464837"/>
                  <a:pt x="5815487" y="479289"/>
                  <a:pt x="5848415" y="478557"/>
                </a:cubicBezTo>
                <a:lnTo>
                  <a:pt x="5880246" y="478557"/>
                </a:lnTo>
                <a:cubicBezTo>
                  <a:pt x="5909881" y="478557"/>
                  <a:pt x="5926528" y="465020"/>
                  <a:pt x="5930187" y="437946"/>
                </a:cubicBezTo>
                <a:cubicBezTo>
                  <a:pt x="5934211" y="410871"/>
                  <a:pt x="5937138" y="375016"/>
                  <a:pt x="5938968" y="330380"/>
                </a:cubicBezTo>
                <a:cubicBezTo>
                  <a:pt x="5954334" y="336600"/>
                  <a:pt x="5970615" y="342637"/>
                  <a:pt x="5987811" y="348491"/>
                </a:cubicBezTo>
                <a:cubicBezTo>
                  <a:pt x="5984152" y="393859"/>
                  <a:pt x="5980128" y="428799"/>
                  <a:pt x="5975738" y="453312"/>
                </a:cubicBezTo>
                <a:cubicBezTo>
                  <a:pt x="5969152" y="499046"/>
                  <a:pt x="5940248" y="521913"/>
                  <a:pt x="5889027" y="521913"/>
                </a:cubicBezTo>
                <a:lnTo>
                  <a:pt x="5837988" y="521913"/>
                </a:lnTo>
                <a:cubicBezTo>
                  <a:pt x="5779448" y="523742"/>
                  <a:pt x="5751093" y="496302"/>
                  <a:pt x="5752923" y="439592"/>
                </a:cubicBezTo>
                <a:close/>
                <a:moveTo>
                  <a:pt x="1440563" y="4940"/>
                </a:moveTo>
                <a:lnTo>
                  <a:pt x="1488309" y="4940"/>
                </a:lnTo>
                <a:cubicBezTo>
                  <a:pt x="1488309" y="54149"/>
                  <a:pt x="1487852" y="103724"/>
                  <a:pt x="1486937" y="153665"/>
                </a:cubicBezTo>
                <a:lnTo>
                  <a:pt x="1730331" y="153665"/>
                </a:lnTo>
                <a:lnTo>
                  <a:pt x="1730331" y="196472"/>
                </a:lnTo>
                <a:lnTo>
                  <a:pt x="1486114" y="196472"/>
                </a:lnTo>
                <a:cubicBezTo>
                  <a:pt x="1512090" y="342637"/>
                  <a:pt x="1597338" y="439043"/>
                  <a:pt x="1741856" y="485692"/>
                </a:cubicBezTo>
                <a:cubicBezTo>
                  <a:pt x="1723197" y="503619"/>
                  <a:pt x="1709294" y="518437"/>
                  <a:pt x="1700147" y="530145"/>
                </a:cubicBezTo>
                <a:cubicBezTo>
                  <a:pt x="1581057" y="482216"/>
                  <a:pt x="1503218" y="396877"/>
                  <a:pt x="1466631" y="274128"/>
                </a:cubicBezTo>
                <a:cubicBezTo>
                  <a:pt x="1438093" y="385169"/>
                  <a:pt x="1358243" y="474167"/>
                  <a:pt x="1227078" y="541121"/>
                </a:cubicBezTo>
                <a:cubicBezTo>
                  <a:pt x="1219761" y="531242"/>
                  <a:pt x="1208419" y="517156"/>
                  <a:pt x="1193052" y="498863"/>
                </a:cubicBezTo>
                <a:cubicBezTo>
                  <a:pt x="1343974" y="431726"/>
                  <a:pt x="1425379" y="330929"/>
                  <a:pt x="1437270" y="196472"/>
                </a:cubicBezTo>
                <a:lnTo>
                  <a:pt x="1202931" y="196472"/>
                </a:lnTo>
                <a:lnTo>
                  <a:pt x="1202931" y="153665"/>
                </a:lnTo>
                <a:lnTo>
                  <a:pt x="1439191" y="153665"/>
                </a:lnTo>
                <a:cubicBezTo>
                  <a:pt x="1440106" y="104456"/>
                  <a:pt x="1440563" y="54881"/>
                  <a:pt x="1440563" y="4940"/>
                </a:cubicBezTo>
                <a:close/>
                <a:moveTo>
                  <a:pt x="4275525" y="1647"/>
                </a:moveTo>
                <a:lnTo>
                  <a:pt x="4316136" y="1647"/>
                </a:lnTo>
                <a:lnTo>
                  <a:pt x="4316136" y="44454"/>
                </a:lnTo>
                <a:lnTo>
                  <a:pt x="4562549" y="44454"/>
                </a:lnTo>
                <a:lnTo>
                  <a:pt x="4562549" y="78479"/>
                </a:lnTo>
                <a:lnTo>
                  <a:pt x="4316136" y="78479"/>
                </a:lnTo>
                <a:lnTo>
                  <a:pt x="4316136" y="114700"/>
                </a:lnTo>
                <a:lnTo>
                  <a:pt x="4493949" y="114700"/>
                </a:lnTo>
                <a:lnTo>
                  <a:pt x="4493949" y="232693"/>
                </a:lnTo>
                <a:lnTo>
                  <a:pt x="4455532" y="232693"/>
                </a:lnTo>
                <a:lnTo>
                  <a:pt x="4455532" y="218424"/>
                </a:lnTo>
                <a:lnTo>
                  <a:pt x="4316136" y="218424"/>
                </a:lnTo>
                <a:lnTo>
                  <a:pt x="4316136" y="255743"/>
                </a:lnTo>
                <a:lnTo>
                  <a:pt x="4506022" y="255743"/>
                </a:lnTo>
                <a:lnTo>
                  <a:pt x="4506022" y="329283"/>
                </a:lnTo>
                <a:lnTo>
                  <a:pt x="4566940" y="329283"/>
                </a:lnTo>
                <a:lnTo>
                  <a:pt x="4566940" y="363308"/>
                </a:lnTo>
                <a:lnTo>
                  <a:pt x="4506022" y="363308"/>
                </a:lnTo>
                <a:lnTo>
                  <a:pt x="4506022" y="463740"/>
                </a:lnTo>
                <a:lnTo>
                  <a:pt x="4466509" y="463740"/>
                </a:lnTo>
                <a:lnTo>
                  <a:pt x="4466509" y="437397"/>
                </a:lnTo>
                <a:lnTo>
                  <a:pt x="4316136" y="437397"/>
                </a:lnTo>
                <a:lnTo>
                  <a:pt x="4316136" y="469776"/>
                </a:lnTo>
                <a:cubicBezTo>
                  <a:pt x="4316136" y="513681"/>
                  <a:pt x="4294916" y="535816"/>
                  <a:pt x="4252475" y="536182"/>
                </a:cubicBezTo>
                <a:cubicBezTo>
                  <a:pt x="4232353" y="536182"/>
                  <a:pt x="4206010" y="535816"/>
                  <a:pt x="4173447" y="535084"/>
                </a:cubicBezTo>
                <a:cubicBezTo>
                  <a:pt x="4171984" y="522644"/>
                  <a:pt x="4169789" y="507461"/>
                  <a:pt x="4166862" y="489533"/>
                </a:cubicBezTo>
                <a:cubicBezTo>
                  <a:pt x="4195400" y="493192"/>
                  <a:pt x="4220828" y="495021"/>
                  <a:pt x="4243145" y="495021"/>
                </a:cubicBezTo>
                <a:cubicBezTo>
                  <a:pt x="4264732" y="495021"/>
                  <a:pt x="4275525" y="484045"/>
                  <a:pt x="4275525" y="462093"/>
                </a:cubicBezTo>
                <a:lnTo>
                  <a:pt x="4275525" y="437397"/>
                </a:lnTo>
                <a:lnTo>
                  <a:pt x="4060943" y="437397"/>
                </a:lnTo>
                <a:lnTo>
                  <a:pt x="4060943" y="404469"/>
                </a:lnTo>
                <a:lnTo>
                  <a:pt x="4275525" y="404469"/>
                </a:lnTo>
                <a:lnTo>
                  <a:pt x="4275525" y="363308"/>
                </a:lnTo>
                <a:lnTo>
                  <a:pt x="4026917" y="363308"/>
                </a:lnTo>
                <a:lnTo>
                  <a:pt x="4026917" y="329283"/>
                </a:lnTo>
                <a:lnTo>
                  <a:pt x="4275525" y="329283"/>
                </a:lnTo>
                <a:lnTo>
                  <a:pt x="4275525" y="288671"/>
                </a:lnTo>
                <a:lnTo>
                  <a:pt x="4062589" y="288671"/>
                </a:lnTo>
                <a:lnTo>
                  <a:pt x="4062589" y="255743"/>
                </a:lnTo>
                <a:lnTo>
                  <a:pt x="4275525" y="255743"/>
                </a:lnTo>
                <a:lnTo>
                  <a:pt x="4275525" y="218424"/>
                </a:lnTo>
                <a:lnTo>
                  <a:pt x="4136129" y="218424"/>
                </a:lnTo>
                <a:lnTo>
                  <a:pt x="4136129" y="232693"/>
                </a:lnTo>
                <a:lnTo>
                  <a:pt x="4097712" y="232693"/>
                </a:lnTo>
                <a:lnTo>
                  <a:pt x="4097712" y="114700"/>
                </a:lnTo>
                <a:lnTo>
                  <a:pt x="4275525" y="114700"/>
                </a:lnTo>
                <a:lnTo>
                  <a:pt x="4275525" y="78479"/>
                </a:lnTo>
                <a:lnTo>
                  <a:pt x="4028563" y="78479"/>
                </a:lnTo>
                <a:lnTo>
                  <a:pt x="4028563" y="44454"/>
                </a:lnTo>
                <a:lnTo>
                  <a:pt x="4275525" y="44454"/>
                </a:lnTo>
                <a:close/>
                <a:moveTo>
                  <a:pt x="2855946" y="0"/>
                </a:moveTo>
                <a:lnTo>
                  <a:pt x="2902046" y="0"/>
                </a:lnTo>
                <a:lnTo>
                  <a:pt x="2902046" y="65857"/>
                </a:lnTo>
                <a:lnTo>
                  <a:pt x="3147361" y="65857"/>
                </a:lnTo>
                <a:lnTo>
                  <a:pt x="3147361" y="105371"/>
                </a:lnTo>
                <a:lnTo>
                  <a:pt x="2902046" y="105371"/>
                </a:lnTo>
                <a:lnTo>
                  <a:pt x="2902046" y="172325"/>
                </a:lnTo>
                <a:lnTo>
                  <a:pt x="3096322" y="172325"/>
                </a:lnTo>
                <a:lnTo>
                  <a:pt x="3096322" y="381968"/>
                </a:lnTo>
                <a:lnTo>
                  <a:pt x="3051320" y="381968"/>
                </a:lnTo>
                <a:lnTo>
                  <a:pt x="3051320" y="358918"/>
                </a:lnTo>
                <a:lnTo>
                  <a:pt x="2728624" y="358918"/>
                </a:lnTo>
                <a:lnTo>
                  <a:pt x="2728624" y="381968"/>
                </a:lnTo>
                <a:lnTo>
                  <a:pt x="2683622" y="381968"/>
                </a:lnTo>
                <a:lnTo>
                  <a:pt x="2683622" y="172325"/>
                </a:lnTo>
                <a:lnTo>
                  <a:pt x="2855946" y="172325"/>
                </a:lnTo>
                <a:close/>
              </a:path>
            </a:pathLst>
          </a:custGeom>
          <a:solidFill>
            <a:srgbClr val="BABABA">
              <a:alpha val="73545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7" name="任意多边形: 形状 56">
            <a:extLst>
              <a:ext uri="{FF2B5EF4-FFF2-40B4-BE49-F238E27FC236}">
                <a16:creationId xmlns:a16="http://schemas.microsoft.com/office/drawing/2014/main" xmlns="" id="{ABCAA0CC-3431-4A70-ADD5-9FF0134E5AB8}"/>
              </a:ext>
            </a:extLst>
          </p:cNvPr>
          <p:cNvSpPr/>
          <p:nvPr/>
        </p:nvSpPr>
        <p:spPr>
          <a:xfrm>
            <a:off x="3102095" y="3158440"/>
            <a:ext cx="5987811" cy="541121"/>
          </a:xfrm>
          <a:custGeom>
            <a:avLst/>
            <a:gdLst/>
            <a:ahLst/>
            <a:cxnLst/>
            <a:rect l="l" t="t" r="r" b="b"/>
            <a:pathLst>
              <a:path w="5987811" h="541121">
                <a:moveTo>
                  <a:pt x="2686366" y="398432"/>
                </a:moveTo>
                <a:lnTo>
                  <a:pt x="2724782" y="420384"/>
                </a:lnTo>
                <a:cubicBezTo>
                  <a:pt x="2696976" y="470508"/>
                  <a:pt x="2672463" y="509839"/>
                  <a:pt x="2651242" y="538377"/>
                </a:cubicBezTo>
                <a:lnTo>
                  <a:pt x="2613375" y="511485"/>
                </a:lnTo>
                <a:cubicBezTo>
                  <a:pt x="2637156" y="480021"/>
                  <a:pt x="2661487" y="442336"/>
                  <a:pt x="2686366" y="398432"/>
                </a:cubicBezTo>
                <a:close/>
                <a:moveTo>
                  <a:pt x="2816432" y="396237"/>
                </a:moveTo>
                <a:cubicBezTo>
                  <a:pt x="2833262" y="433189"/>
                  <a:pt x="2847897" y="472155"/>
                  <a:pt x="2860337" y="513132"/>
                </a:cubicBezTo>
                <a:lnTo>
                  <a:pt x="2815884" y="528498"/>
                </a:lnTo>
                <a:cubicBezTo>
                  <a:pt x="2804542" y="488619"/>
                  <a:pt x="2791553" y="449288"/>
                  <a:pt x="2776919" y="410506"/>
                </a:cubicBezTo>
                <a:close/>
                <a:moveTo>
                  <a:pt x="3080956" y="394590"/>
                </a:moveTo>
                <a:cubicBezTo>
                  <a:pt x="3110225" y="438860"/>
                  <a:pt x="3133641" y="478740"/>
                  <a:pt x="3151203" y="514230"/>
                </a:cubicBezTo>
                <a:lnTo>
                  <a:pt x="3109494" y="536730"/>
                </a:lnTo>
                <a:cubicBezTo>
                  <a:pt x="3091200" y="499412"/>
                  <a:pt x="3069065" y="458617"/>
                  <a:pt x="3043088" y="414347"/>
                </a:cubicBezTo>
                <a:close/>
                <a:moveTo>
                  <a:pt x="2947597" y="392395"/>
                </a:moveTo>
                <a:cubicBezTo>
                  <a:pt x="2965158" y="428616"/>
                  <a:pt x="2981074" y="466484"/>
                  <a:pt x="2995342" y="505997"/>
                </a:cubicBezTo>
                <a:lnTo>
                  <a:pt x="2951987" y="523010"/>
                </a:lnTo>
                <a:cubicBezTo>
                  <a:pt x="2941742" y="490082"/>
                  <a:pt x="2926925" y="451666"/>
                  <a:pt x="2907534" y="407762"/>
                </a:cubicBezTo>
                <a:close/>
                <a:moveTo>
                  <a:pt x="4316136" y="363308"/>
                </a:moveTo>
                <a:lnTo>
                  <a:pt x="4316136" y="404469"/>
                </a:lnTo>
                <a:lnTo>
                  <a:pt x="4466509" y="404469"/>
                </a:lnTo>
                <a:lnTo>
                  <a:pt x="4466509" y="363308"/>
                </a:lnTo>
                <a:close/>
                <a:moveTo>
                  <a:pt x="4316136" y="288671"/>
                </a:moveTo>
                <a:lnTo>
                  <a:pt x="4316136" y="329283"/>
                </a:lnTo>
                <a:lnTo>
                  <a:pt x="4466509" y="329283"/>
                </a:lnTo>
                <a:lnTo>
                  <a:pt x="4466509" y="288671"/>
                </a:lnTo>
                <a:close/>
                <a:moveTo>
                  <a:pt x="2728624" y="211839"/>
                </a:moveTo>
                <a:lnTo>
                  <a:pt x="2728624" y="319404"/>
                </a:lnTo>
                <a:lnTo>
                  <a:pt x="3051320" y="319404"/>
                </a:lnTo>
                <a:lnTo>
                  <a:pt x="3051320" y="211839"/>
                </a:lnTo>
                <a:close/>
                <a:moveTo>
                  <a:pt x="4316136" y="145433"/>
                </a:moveTo>
                <a:lnTo>
                  <a:pt x="4316136" y="187691"/>
                </a:lnTo>
                <a:lnTo>
                  <a:pt x="4455532" y="187691"/>
                </a:lnTo>
                <a:lnTo>
                  <a:pt x="4455532" y="145433"/>
                </a:lnTo>
                <a:close/>
                <a:moveTo>
                  <a:pt x="4136129" y="145433"/>
                </a:moveTo>
                <a:lnTo>
                  <a:pt x="4136129" y="187691"/>
                </a:lnTo>
                <a:lnTo>
                  <a:pt x="4275525" y="187691"/>
                </a:lnTo>
                <a:lnTo>
                  <a:pt x="4275525" y="145433"/>
                </a:lnTo>
                <a:close/>
                <a:moveTo>
                  <a:pt x="53234" y="114152"/>
                </a:moveTo>
                <a:lnTo>
                  <a:pt x="53234" y="257938"/>
                </a:lnTo>
                <a:lnTo>
                  <a:pt x="157232" y="257938"/>
                </a:lnTo>
                <a:cubicBezTo>
                  <a:pt x="191624" y="257938"/>
                  <a:pt x="216046" y="251535"/>
                  <a:pt x="230497" y="238730"/>
                </a:cubicBezTo>
                <a:cubicBezTo>
                  <a:pt x="244949" y="225925"/>
                  <a:pt x="252175" y="207906"/>
                  <a:pt x="252175" y="184673"/>
                </a:cubicBezTo>
                <a:cubicBezTo>
                  <a:pt x="252175" y="167843"/>
                  <a:pt x="247922" y="153437"/>
                  <a:pt x="239415" y="141455"/>
                </a:cubicBezTo>
                <a:cubicBezTo>
                  <a:pt x="230909" y="129472"/>
                  <a:pt x="219704" y="121560"/>
                  <a:pt x="205801" y="117719"/>
                </a:cubicBezTo>
                <a:cubicBezTo>
                  <a:pt x="196837" y="115341"/>
                  <a:pt x="180282" y="114152"/>
                  <a:pt x="156135" y="114152"/>
                </a:cubicBezTo>
                <a:close/>
                <a:moveTo>
                  <a:pt x="0" y="66680"/>
                </a:moveTo>
                <a:lnTo>
                  <a:pt x="151744" y="66680"/>
                </a:lnTo>
                <a:cubicBezTo>
                  <a:pt x="178452" y="66680"/>
                  <a:pt x="198850" y="67961"/>
                  <a:pt x="212935" y="70522"/>
                </a:cubicBezTo>
                <a:cubicBezTo>
                  <a:pt x="232692" y="73815"/>
                  <a:pt x="249248" y="80080"/>
                  <a:pt x="262602" y="89318"/>
                </a:cubicBezTo>
                <a:cubicBezTo>
                  <a:pt x="275956" y="98556"/>
                  <a:pt x="286704" y="111499"/>
                  <a:pt x="294845" y="128146"/>
                </a:cubicBezTo>
                <a:cubicBezTo>
                  <a:pt x="302985" y="144793"/>
                  <a:pt x="307055" y="163087"/>
                  <a:pt x="307055" y="183026"/>
                </a:cubicBezTo>
                <a:cubicBezTo>
                  <a:pt x="307055" y="217235"/>
                  <a:pt x="296171" y="246185"/>
                  <a:pt x="274401" y="269875"/>
                </a:cubicBezTo>
                <a:cubicBezTo>
                  <a:pt x="252632" y="293565"/>
                  <a:pt x="213302" y="305410"/>
                  <a:pt x="156409" y="305410"/>
                </a:cubicBezTo>
                <a:lnTo>
                  <a:pt x="53234" y="305410"/>
                </a:lnTo>
                <a:lnTo>
                  <a:pt x="53234" y="468953"/>
                </a:lnTo>
                <a:lnTo>
                  <a:pt x="0" y="468953"/>
                </a:lnTo>
                <a:close/>
                <a:moveTo>
                  <a:pt x="5582245" y="15916"/>
                </a:moveTo>
                <a:lnTo>
                  <a:pt x="5629442" y="15916"/>
                </a:lnTo>
                <a:lnTo>
                  <a:pt x="5629442" y="198667"/>
                </a:lnTo>
                <a:cubicBezTo>
                  <a:pt x="5629442" y="288671"/>
                  <a:pt x="5619381" y="353979"/>
                  <a:pt x="5599258" y="394590"/>
                </a:cubicBezTo>
                <a:cubicBezTo>
                  <a:pt x="5578769" y="441056"/>
                  <a:pt x="5537060" y="488802"/>
                  <a:pt x="5474130" y="537828"/>
                </a:cubicBezTo>
                <a:cubicBezTo>
                  <a:pt x="5465716" y="526486"/>
                  <a:pt x="5454740" y="512949"/>
                  <a:pt x="5441202" y="497217"/>
                </a:cubicBezTo>
                <a:cubicBezTo>
                  <a:pt x="5499010" y="454044"/>
                  <a:pt x="5537060" y="411969"/>
                  <a:pt x="5555353" y="370992"/>
                </a:cubicBezTo>
                <a:cubicBezTo>
                  <a:pt x="5573281" y="336234"/>
                  <a:pt x="5582245" y="278793"/>
                  <a:pt x="5582245" y="198667"/>
                </a:cubicBezTo>
                <a:close/>
                <a:moveTo>
                  <a:pt x="5752923" y="12074"/>
                </a:moveTo>
                <a:lnTo>
                  <a:pt x="5800120" y="12074"/>
                </a:lnTo>
                <a:lnTo>
                  <a:pt x="5800120" y="435202"/>
                </a:lnTo>
                <a:cubicBezTo>
                  <a:pt x="5799388" y="464837"/>
                  <a:pt x="5815487" y="479289"/>
                  <a:pt x="5848415" y="478557"/>
                </a:cubicBezTo>
                <a:lnTo>
                  <a:pt x="5880246" y="478557"/>
                </a:lnTo>
                <a:cubicBezTo>
                  <a:pt x="5909881" y="478557"/>
                  <a:pt x="5926528" y="465020"/>
                  <a:pt x="5930187" y="437946"/>
                </a:cubicBezTo>
                <a:cubicBezTo>
                  <a:pt x="5934211" y="410871"/>
                  <a:pt x="5937138" y="375016"/>
                  <a:pt x="5938968" y="330380"/>
                </a:cubicBezTo>
                <a:cubicBezTo>
                  <a:pt x="5954334" y="336600"/>
                  <a:pt x="5970615" y="342637"/>
                  <a:pt x="5987811" y="348491"/>
                </a:cubicBezTo>
                <a:cubicBezTo>
                  <a:pt x="5984152" y="393859"/>
                  <a:pt x="5980128" y="428799"/>
                  <a:pt x="5975738" y="453312"/>
                </a:cubicBezTo>
                <a:cubicBezTo>
                  <a:pt x="5969152" y="499046"/>
                  <a:pt x="5940248" y="521913"/>
                  <a:pt x="5889027" y="521913"/>
                </a:cubicBezTo>
                <a:lnTo>
                  <a:pt x="5837988" y="521913"/>
                </a:lnTo>
                <a:cubicBezTo>
                  <a:pt x="5779448" y="523742"/>
                  <a:pt x="5751093" y="496302"/>
                  <a:pt x="5752923" y="439592"/>
                </a:cubicBezTo>
                <a:close/>
                <a:moveTo>
                  <a:pt x="1440563" y="4940"/>
                </a:moveTo>
                <a:lnTo>
                  <a:pt x="1488309" y="4940"/>
                </a:lnTo>
                <a:cubicBezTo>
                  <a:pt x="1488309" y="54149"/>
                  <a:pt x="1487852" y="103724"/>
                  <a:pt x="1486937" y="153665"/>
                </a:cubicBezTo>
                <a:lnTo>
                  <a:pt x="1730331" y="153665"/>
                </a:lnTo>
                <a:lnTo>
                  <a:pt x="1730331" y="196472"/>
                </a:lnTo>
                <a:lnTo>
                  <a:pt x="1486114" y="196472"/>
                </a:lnTo>
                <a:cubicBezTo>
                  <a:pt x="1512090" y="342637"/>
                  <a:pt x="1597338" y="439043"/>
                  <a:pt x="1741856" y="485692"/>
                </a:cubicBezTo>
                <a:cubicBezTo>
                  <a:pt x="1723197" y="503619"/>
                  <a:pt x="1709294" y="518437"/>
                  <a:pt x="1700147" y="530145"/>
                </a:cubicBezTo>
                <a:cubicBezTo>
                  <a:pt x="1581057" y="482216"/>
                  <a:pt x="1503218" y="396877"/>
                  <a:pt x="1466631" y="274128"/>
                </a:cubicBezTo>
                <a:cubicBezTo>
                  <a:pt x="1438093" y="385169"/>
                  <a:pt x="1358243" y="474167"/>
                  <a:pt x="1227078" y="541121"/>
                </a:cubicBezTo>
                <a:cubicBezTo>
                  <a:pt x="1219761" y="531242"/>
                  <a:pt x="1208419" y="517156"/>
                  <a:pt x="1193052" y="498863"/>
                </a:cubicBezTo>
                <a:cubicBezTo>
                  <a:pt x="1343974" y="431726"/>
                  <a:pt x="1425379" y="330929"/>
                  <a:pt x="1437270" y="196472"/>
                </a:cubicBezTo>
                <a:lnTo>
                  <a:pt x="1202931" y="196472"/>
                </a:lnTo>
                <a:lnTo>
                  <a:pt x="1202931" y="153665"/>
                </a:lnTo>
                <a:lnTo>
                  <a:pt x="1439191" y="153665"/>
                </a:lnTo>
                <a:cubicBezTo>
                  <a:pt x="1440106" y="104456"/>
                  <a:pt x="1440563" y="54881"/>
                  <a:pt x="1440563" y="4940"/>
                </a:cubicBezTo>
                <a:close/>
                <a:moveTo>
                  <a:pt x="4275525" y="1647"/>
                </a:moveTo>
                <a:lnTo>
                  <a:pt x="4316136" y="1647"/>
                </a:lnTo>
                <a:lnTo>
                  <a:pt x="4316136" y="44454"/>
                </a:lnTo>
                <a:lnTo>
                  <a:pt x="4562549" y="44454"/>
                </a:lnTo>
                <a:lnTo>
                  <a:pt x="4562549" y="78479"/>
                </a:lnTo>
                <a:lnTo>
                  <a:pt x="4316136" y="78479"/>
                </a:lnTo>
                <a:lnTo>
                  <a:pt x="4316136" y="114700"/>
                </a:lnTo>
                <a:lnTo>
                  <a:pt x="4493949" y="114700"/>
                </a:lnTo>
                <a:lnTo>
                  <a:pt x="4493949" y="232693"/>
                </a:lnTo>
                <a:lnTo>
                  <a:pt x="4455532" y="232693"/>
                </a:lnTo>
                <a:lnTo>
                  <a:pt x="4455532" y="218424"/>
                </a:lnTo>
                <a:lnTo>
                  <a:pt x="4316136" y="218424"/>
                </a:lnTo>
                <a:lnTo>
                  <a:pt x="4316136" y="255743"/>
                </a:lnTo>
                <a:lnTo>
                  <a:pt x="4506022" y="255743"/>
                </a:lnTo>
                <a:lnTo>
                  <a:pt x="4506022" y="329283"/>
                </a:lnTo>
                <a:lnTo>
                  <a:pt x="4566940" y="329283"/>
                </a:lnTo>
                <a:lnTo>
                  <a:pt x="4566940" y="363308"/>
                </a:lnTo>
                <a:lnTo>
                  <a:pt x="4506022" y="363308"/>
                </a:lnTo>
                <a:lnTo>
                  <a:pt x="4506022" y="463740"/>
                </a:lnTo>
                <a:lnTo>
                  <a:pt x="4466509" y="463740"/>
                </a:lnTo>
                <a:lnTo>
                  <a:pt x="4466509" y="437397"/>
                </a:lnTo>
                <a:lnTo>
                  <a:pt x="4316136" y="437397"/>
                </a:lnTo>
                <a:lnTo>
                  <a:pt x="4316136" y="469776"/>
                </a:lnTo>
                <a:cubicBezTo>
                  <a:pt x="4316136" y="513681"/>
                  <a:pt x="4294916" y="535816"/>
                  <a:pt x="4252475" y="536182"/>
                </a:cubicBezTo>
                <a:cubicBezTo>
                  <a:pt x="4232353" y="536182"/>
                  <a:pt x="4206010" y="535816"/>
                  <a:pt x="4173447" y="535084"/>
                </a:cubicBezTo>
                <a:cubicBezTo>
                  <a:pt x="4171984" y="522644"/>
                  <a:pt x="4169789" y="507461"/>
                  <a:pt x="4166862" y="489533"/>
                </a:cubicBezTo>
                <a:cubicBezTo>
                  <a:pt x="4195400" y="493192"/>
                  <a:pt x="4220828" y="495021"/>
                  <a:pt x="4243145" y="495021"/>
                </a:cubicBezTo>
                <a:cubicBezTo>
                  <a:pt x="4264732" y="495021"/>
                  <a:pt x="4275525" y="484045"/>
                  <a:pt x="4275525" y="462093"/>
                </a:cubicBezTo>
                <a:lnTo>
                  <a:pt x="4275525" y="437397"/>
                </a:lnTo>
                <a:lnTo>
                  <a:pt x="4060943" y="437397"/>
                </a:lnTo>
                <a:lnTo>
                  <a:pt x="4060943" y="404469"/>
                </a:lnTo>
                <a:lnTo>
                  <a:pt x="4275525" y="404469"/>
                </a:lnTo>
                <a:lnTo>
                  <a:pt x="4275525" y="363308"/>
                </a:lnTo>
                <a:lnTo>
                  <a:pt x="4026917" y="363308"/>
                </a:lnTo>
                <a:lnTo>
                  <a:pt x="4026917" y="329283"/>
                </a:lnTo>
                <a:lnTo>
                  <a:pt x="4275525" y="329283"/>
                </a:lnTo>
                <a:lnTo>
                  <a:pt x="4275525" y="288671"/>
                </a:lnTo>
                <a:lnTo>
                  <a:pt x="4062589" y="288671"/>
                </a:lnTo>
                <a:lnTo>
                  <a:pt x="4062589" y="255743"/>
                </a:lnTo>
                <a:lnTo>
                  <a:pt x="4275525" y="255743"/>
                </a:lnTo>
                <a:lnTo>
                  <a:pt x="4275525" y="218424"/>
                </a:lnTo>
                <a:lnTo>
                  <a:pt x="4136129" y="218424"/>
                </a:lnTo>
                <a:lnTo>
                  <a:pt x="4136129" y="232693"/>
                </a:lnTo>
                <a:lnTo>
                  <a:pt x="4097712" y="232693"/>
                </a:lnTo>
                <a:lnTo>
                  <a:pt x="4097712" y="114700"/>
                </a:lnTo>
                <a:lnTo>
                  <a:pt x="4275525" y="114700"/>
                </a:lnTo>
                <a:lnTo>
                  <a:pt x="4275525" y="78479"/>
                </a:lnTo>
                <a:lnTo>
                  <a:pt x="4028563" y="78479"/>
                </a:lnTo>
                <a:lnTo>
                  <a:pt x="4028563" y="44454"/>
                </a:lnTo>
                <a:lnTo>
                  <a:pt x="4275525" y="44454"/>
                </a:lnTo>
                <a:close/>
                <a:moveTo>
                  <a:pt x="2855946" y="0"/>
                </a:moveTo>
                <a:lnTo>
                  <a:pt x="2902046" y="0"/>
                </a:lnTo>
                <a:lnTo>
                  <a:pt x="2902046" y="65857"/>
                </a:lnTo>
                <a:lnTo>
                  <a:pt x="3147361" y="65857"/>
                </a:lnTo>
                <a:lnTo>
                  <a:pt x="3147361" y="105371"/>
                </a:lnTo>
                <a:lnTo>
                  <a:pt x="2902046" y="105371"/>
                </a:lnTo>
                <a:lnTo>
                  <a:pt x="2902046" y="172325"/>
                </a:lnTo>
                <a:lnTo>
                  <a:pt x="3096322" y="172325"/>
                </a:lnTo>
                <a:lnTo>
                  <a:pt x="3096322" y="381968"/>
                </a:lnTo>
                <a:lnTo>
                  <a:pt x="3051320" y="381968"/>
                </a:lnTo>
                <a:lnTo>
                  <a:pt x="3051320" y="358918"/>
                </a:lnTo>
                <a:lnTo>
                  <a:pt x="2728624" y="358918"/>
                </a:lnTo>
                <a:lnTo>
                  <a:pt x="2728624" y="381968"/>
                </a:lnTo>
                <a:lnTo>
                  <a:pt x="2683622" y="381968"/>
                </a:lnTo>
                <a:lnTo>
                  <a:pt x="2683622" y="172325"/>
                </a:lnTo>
                <a:lnTo>
                  <a:pt x="2855946" y="172325"/>
                </a:lnTo>
                <a:close/>
              </a:path>
            </a:pathLst>
          </a:custGeom>
          <a:solidFill>
            <a:srgbClr val="A3A3A3">
              <a:alpha val="64727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8" name="任意多边形: 形状 57">
            <a:extLst>
              <a:ext uri="{FF2B5EF4-FFF2-40B4-BE49-F238E27FC236}">
                <a16:creationId xmlns:a16="http://schemas.microsoft.com/office/drawing/2014/main" xmlns="" id="{C114B283-4184-4D82-BC6E-E3B117FA9B75}"/>
              </a:ext>
            </a:extLst>
          </p:cNvPr>
          <p:cNvSpPr/>
          <p:nvPr/>
        </p:nvSpPr>
        <p:spPr>
          <a:xfrm>
            <a:off x="3102095" y="3158440"/>
            <a:ext cx="5987811" cy="541121"/>
          </a:xfrm>
          <a:custGeom>
            <a:avLst/>
            <a:gdLst/>
            <a:ahLst/>
            <a:cxnLst/>
            <a:rect l="l" t="t" r="r" b="b"/>
            <a:pathLst>
              <a:path w="5987811" h="541121">
                <a:moveTo>
                  <a:pt x="2686366" y="398432"/>
                </a:moveTo>
                <a:lnTo>
                  <a:pt x="2724782" y="420384"/>
                </a:lnTo>
                <a:cubicBezTo>
                  <a:pt x="2696976" y="470508"/>
                  <a:pt x="2672463" y="509839"/>
                  <a:pt x="2651242" y="538377"/>
                </a:cubicBezTo>
                <a:lnTo>
                  <a:pt x="2613375" y="511485"/>
                </a:lnTo>
                <a:cubicBezTo>
                  <a:pt x="2637156" y="480021"/>
                  <a:pt x="2661487" y="442336"/>
                  <a:pt x="2686366" y="398432"/>
                </a:cubicBezTo>
                <a:close/>
                <a:moveTo>
                  <a:pt x="2816432" y="396237"/>
                </a:moveTo>
                <a:cubicBezTo>
                  <a:pt x="2833262" y="433189"/>
                  <a:pt x="2847897" y="472155"/>
                  <a:pt x="2860337" y="513132"/>
                </a:cubicBezTo>
                <a:lnTo>
                  <a:pt x="2815884" y="528498"/>
                </a:lnTo>
                <a:cubicBezTo>
                  <a:pt x="2804542" y="488619"/>
                  <a:pt x="2791553" y="449288"/>
                  <a:pt x="2776919" y="410506"/>
                </a:cubicBezTo>
                <a:close/>
                <a:moveTo>
                  <a:pt x="3080956" y="394590"/>
                </a:moveTo>
                <a:cubicBezTo>
                  <a:pt x="3110225" y="438860"/>
                  <a:pt x="3133641" y="478740"/>
                  <a:pt x="3151203" y="514230"/>
                </a:cubicBezTo>
                <a:lnTo>
                  <a:pt x="3109494" y="536730"/>
                </a:lnTo>
                <a:cubicBezTo>
                  <a:pt x="3091200" y="499412"/>
                  <a:pt x="3069065" y="458617"/>
                  <a:pt x="3043088" y="414347"/>
                </a:cubicBezTo>
                <a:close/>
                <a:moveTo>
                  <a:pt x="2947597" y="392395"/>
                </a:moveTo>
                <a:cubicBezTo>
                  <a:pt x="2965158" y="428616"/>
                  <a:pt x="2981074" y="466484"/>
                  <a:pt x="2995342" y="505997"/>
                </a:cubicBezTo>
                <a:lnTo>
                  <a:pt x="2951987" y="523010"/>
                </a:lnTo>
                <a:cubicBezTo>
                  <a:pt x="2941742" y="490082"/>
                  <a:pt x="2926925" y="451666"/>
                  <a:pt x="2907534" y="407762"/>
                </a:cubicBezTo>
                <a:close/>
                <a:moveTo>
                  <a:pt x="4316136" y="363308"/>
                </a:moveTo>
                <a:lnTo>
                  <a:pt x="4316136" y="404469"/>
                </a:lnTo>
                <a:lnTo>
                  <a:pt x="4466509" y="404469"/>
                </a:lnTo>
                <a:lnTo>
                  <a:pt x="4466509" y="363308"/>
                </a:lnTo>
                <a:close/>
                <a:moveTo>
                  <a:pt x="4316136" y="288671"/>
                </a:moveTo>
                <a:lnTo>
                  <a:pt x="4316136" y="329283"/>
                </a:lnTo>
                <a:lnTo>
                  <a:pt x="4466509" y="329283"/>
                </a:lnTo>
                <a:lnTo>
                  <a:pt x="4466509" y="288671"/>
                </a:lnTo>
                <a:close/>
                <a:moveTo>
                  <a:pt x="2728624" y="211839"/>
                </a:moveTo>
                <a:lnTo>
                  <a:pt x="2728624" y="319404"/>
                </a:lnTo>
                <a:lnTo>
                  <a:pt x="3051320" y="319404"/>
                </a:lnTo>
                <a:lnTo>
                  <a:pt x="3051320" y="211839"/>
                </a:lnTo>
                <a:close/>
                <a:moveTo>
                  <a:pt x="4316136" y="145433"/>
                </a:moveTo>
                <a:lnTo>
                  <a:pt x="4316136" y="187691"/>
                </a:lnTo>
                <a:lnTo>
                  <a:pt x="4455532" y="187691"/>
                </a:lnTo>
                <a:lnTo>
                  <a:pt x="4455532" y="145433"/>
                </a:lnTo>
                <a:close/>
                <a:moveTo>
                  <a:pt x="4136129" y="145433"/>
                </a:moveTo>
                <a:lnTo>
                  <a:pt x="4136129" y="187691"/>
                </a:lnTo>
                <a:lnTo>
                  <a:pt x="4275525" y="187691"/>
                </a:lnTo>
                <a:lnTo>
                  <a:pt x="4275525" y="145433"/>
                </a:lnTo>
                <a:close/>
                <a:moveTo>
                  <a:pt x="53234" y="114152"/>
                </a:moveTo>
                <a:lnTo>
                  <a:pt x="53234" y="257938"/>
                </a:lnTo>
                <a:lnTo>
                  <a:pt x="157232" y="257938"/>
                </a:lnTo>
                <a:cubicBezTo>
                  <a:pt x="191624" y="257938"/>
                  <a:pt x="216046" y="251535"/>
                  <a:pt x="230497" y="238730"/>
                </a:cubicBezTo>
                <a:cubicBezTo>
                  <a:pt x="244949" y="225925"/>
                  <a:pt x="252175" y="207906"/>
                  <a:pt x="252175" y="184673"/>
                </a:cubicBezTo>
                <a:cubicBezTo>
                  <a:pt x="252175" y="167843"/>
                  <a:pt x="247922" y="153437"/>
                  <a:pt x="239415" y="141455"/>
                </a:cubicBezTo>
                <a:cubicBezTo>
                  <a:pt x="230909" y="129472"/>
                  <a:pt x="219704" y="121560"/>
                  <a:pt x="205801" y="117719"/>
                </a:cubicBezTo>
                <a:cubicBezTo>
                  <a:pt x="196837" y="115341"/>
                  <a:pt x="180282" y="114152"/>
                  <a:pt x="156135" y="114152"/>
                </a:cubicBezTo>
                <a:close/>
                <a:moveTo>
                  <a:pt x="0" y="66680"/>
                </a:moveTo>
                <a:lnTo>
                  <a:pt x="151744" y="66680"/>
                </a:lnTo>
                <a:cubicBezTo>
                  <a:pt x="178452" y="66680"/>
                  <a:pt x="198850" y="67961"/>
                  <a:pt x="212935" y="70522"/>
                </a:cubicBezTo>
                <a:cubicBezTo>
                  <a:pt x="232692" y="73815"/>
                  <a:pt x="249248" y="80080"/>
                  <a:pt x="262602" y="89318"/>
                </a:cubicBezTo>
                <a:cubicBezTo>
                  <a:pt x="275956" y="98556"/>
                  <a:pt x="286704" y="111499"/>
                  <a:pt x="294845" y="128146"/>
                </a:cubicBezTo>
                <a:cubicBezTo>
                  <a:pt x="302985" y="144793"/>
                  <a:pt x="307055" y="163087"/>
                  <a:pt x="307055" y="183026"/>
                </a:cubicBezTo>
                <a:cubicBezTo>
                  <a:pt x="307055" y="217235"/>
                  <a:pt x="296171" y="246185"/>
                  <a:pt x="274401" y="269875"/>
                </a:cubicBezTo>
                <a:cubicBezTo>
                  <a:pt x="252632" y="293565"/>
                  <a:pt x="213302" y="305410"/>
                  <a:pt x="156409" y="305410"/>
                </a:cubicBezTo>
                <a:lnTo>
                  <a:pt x="53234" y="305410"/>
                </a:lnTo>
                <a:lnTo>
                  <a:pt x="53234" y="468953"/>
                </a:lnTo>
                <a:lnTo>
                  <a:pt x="0" y="468953"/>
                </a:lnTo>
                <a:close/>
                <a:moveTo>
                  <a:pt x="5582245" y="15916"/>
                </a:moveTo>
                <a:lnTo>
                  <a:pt x="5629442" y="15916"/>
                </a:lnTo>
                <a:lnTo>
                  <a:pt x="5629442" y="198667"/>
                </a:lnTo>
                <a:cubicBezTo>
                  <a:pt x="5629442" y="288671"/>
                  <a:pt x="5619381" y="353979"/>
                  <a:pt x="5599258" y="394590"/>
                </a:cubicBezTo>
                <a:cubicBezTo>
                  <a:pt x="5578769" y="441056"/>
                  <a:pt x="5537060" y="488802"/>
                  <a:pt x="5474130" y="537828"/>
                </a:cubicBezTo>
                <a:cubicBezTo>
                  <a:pt x="5465716" y="526486"/>
                  <a:pt x="5454740" y="512949"/>
                  <a:pt x="5441202" y="497217"/>
                </a:cubicBezTo>
                <a:cubicBezTo>
                  <a:pt x="5499010" y="454044"/>
                  <a:pt x="5537060" y="411969"/>
                  <a:pt x="5555353" y="370992"/>
                </a:cubicBezTo>
                <a:cubicBezTo>
                  <a:pt x="5573281" y="336234"/>
                  <a:pt x="5582245" y="278793"/>
                  <a:pt x="5582245" y="198667"/>
                </a:cubicBezTo>
                <a:close/>
                <a:moveTo>
                  <a:pt x="5752923" y="12074"/>
                </a:moveTo>
                <a:lnTo>
                  <a:pt x="5800120" y="12074"/>
                </a:lnTo>
                <a:lnTo>
                  <a:pt x="5800120" y="435202"/>
                </a:lnTo>
                <a:cubicBezTo>
                  <a:pt x="5799388" y="464837"/>
                  <a:pt x="5815487" y="479289"/>
                  <a:pt x="5848415" y="478557"/>
                </a:cubicBezTo>
                <a:lnTo>
                  <a:pt x="5880246" y="478557"/>
                </a:lnTo>
                <a:cubicBezTo>
                  <a:pt x="5909881" y="478557"/>
                  <a:pt x="5926528" y="465020"/>
                  <a:pt x="5930187" y="437946"/>
                </a:cubicBezTo>
                <a:cubicBezTo>
                  <a:pt x="5934211" y="410871"/>
                  <a:pt x="5937138" y="375016"/>
                  <a:pt x="5938968" y="330380"/>
                </a:cubicBezTo>
                <a:cubicBezTo>
                  <a:pt x="5954334" y="336600"/>
                  <a:pt x="5970615" y="342637"/>
                  <a:pt x="5987811" y="348491"/>
                </a:cubicBezTo>
                <a:cubicBezTo>
                  <a:pt x="5984152" y="393859"/>
                  <a:pt x="5980128" y="428799"/>
                  <a:pt x="5975738" y="453312"/>
                </a:cubicBezTo>
                <a:cubicBezTo>
                  <a:pt x="5969152" y="499046"/>
                  <a:pt x="5940248" y="521913"/>
                  <a:pt x="5889027" y="521913"/>
                </a:cubicBezTo>
                <a:lnTo>
                  <a:pt x="5837988" y="521913"/>
                </a:lnTo>
                <a:cubicBezTo>
                  <a:pt x="5779448" y="523742"/>
                  <a:pt x="5751093" y="496302"/>
                  <a:pt x="5752923" y="439592"/>
                </a:cubicBezTo>
                <a:close/>
                <a:moveTo>
                  <a:pt x="1440563" y="4940"/>
                </a:moveTo>
                <a:lnTo>
                  <a:pt x="1488309" y="4940"/>
                </a:lnTo>
                <a:cubicBezTo>
                  <a:pt x="1488309" y="54149"/>
                  <a:pt x="1487852" y="103724"/>
                  <a:pt x="1486937" y="153665"/>
                </a:cubicBezTo>
                <a:lnTo>
                  <a:pt x="1730331" y="153665"/>
                </a:lnTo>
                <a:lnTo>
                  <a:pt x="1730331" y="196472"/>
                </a:lnTo>
                <a:lnTo>
                  <a:pt x="1486114" y="196472"/>
                </a:lnTo>
                <a:cubicBezTo>
                  <a:pt x="1512090" y="342637"/>
                  <a:pt x="1597338" y="439043"/>
                  <a:pt x="1741856" y="485692"/>
                </a:cubicBezTo>
                <a:cubicBezTo>
                  <a:pt x="1723197" y="503619"/>
                  <a:pt x="1709294" y="518437"/>
                  <a:pt x="1700147" y="530145"/>
                </a:cubicBezTo>
                <a:cubicBezTo>
                  <a:pt x="1581057" y="482216"/>
                  <a:pt x="1503218" y="396877"/>
                  <a:pt x="1466631" y="274128"/>
                </a:cubicBezTo>
                <a:cubicBezTo>
                  <a:pt x="1438093" y="385169"/>
                  <a:pt x="1358243" y="474167"/>
                  <a:pt x="1227078" y="541121"/>
                </a:cubicBezTo>
                <a:cubicBezTo>
                  <a:pt x="1219761" y="531242"/>
                  <a:pt x="1208419" y="517156"/>
                  <a:pt x="1193052" y="498863"/>
                </a:cubicBezTo>
                <a:cubicBezTo>
                  <a:pt x="1343974" y="431726"/>
                  <a:pt x="1425379" y="330929"/>
                  <a:pt x="1437270" y="196472"/>
                </a:cubicBezTo>
                <a:lnTo>
                  <a:pt x="1202931" y="196472"/>
                </a:lnTo>
                <a:lnTo>
                  <a:pt x="1202931" y="153665"/>
                </a:lnTo>
                <a:lnTo>
                  <a:pt x="1439191" y="153665"/>
                </a:lnTo>
                <a:cubicBezTo>
                  <a:pt x="1440106" y="104456"/>
                  <a:pt x="1440563" y="54881"/>
                  <a:pt x="1440563" y="4940"/>
                </a:cubicBezTo>
                <a:close/>
                <a:moveTo>
                  <a:pt x="4275525" y="1647"/>
                </a:moveTo>
                <a:lnTo>
                  <a:pt x="4316136" y="1647"/>
                </a:lnTo>
                <a:lnTo>
                  <a:pt x="4316136" y="44454"/>
                </a:lnTo>
                <a:lnTo>
                  <a:pt x="4562549" y="44454"/>
                </a:lnTo>
                <a:lnTo>
                  <a:pt x="4562549" y="78479"/>
                </a:lnTo>
                <a:lnTo>
                  <a:pt x="4316136" y="78479"/>
                </a:lnTo>
                <a:lnTo>
                  <a:pt x="4316136" y="114700"/>
                </a:lnTo>
                <a:lnTo>
                  <a:pt x="4493949" y="114700"/>
                </a:lnTo>
                <a:lnTo>
                  <a:pt x="4493949" y="232693"/>
                </a:lnTo>
                <a:lnTo>
                  <a:pt x="4455532" y="232693"/>
                </a:lnTo>
                <a:lnTo>
                  <a:pt x="4455532" y="218424"/>
                </a:lnTo>
                <a:lnTo>
                  <a:pt x="4316136" y="218424"/>
                </a:lnTo>
                <a:lnTo>
                  <a:pt x="4316136" y="255743"/>
                </a:lnTo>
                <a:lnTo>
                  <a:pt x="4506022" y="255743"/>
                </a:lnTo>
                <a:lnTo>
                  <a:pt x="4506022" y="329283"/>
                </a:lnTo>
                <a:lnTo>
                  <a:pt x="4566940" y="329283"/>
                </a:lnTo>
                <a:lnTo>
                  <a:pt x="4566940" y="363308"/>
                </a:lnTo>
                <a:lnTo>
                  <a:pt x="4506022" y="363308"/>
                </a:lnTo>
                <a:lnTo>
                  <a:pt x="4506022" y="463740"/>
                </a:lnTo>
                <a:lnTo>
                  <a:pt x="4466509" y="463740"/>
                </a:lnTo>
                <a:lnTo>
                  <a:pt x="4466509" y="437397"/>
                </a:lnTo>
                <a:lnTo>
                  <a:pt x="4316136" y="437397"/>
                </a:lnTo>
                <a:lnTo>
                  <a:pt x="4316136" y="469776"/>
                </a:lnTo>
                <a:cubicBezTo>
                  <a:pt x="4316136" y="513681"/>
                  <a:pt x="4294916" y="535816"/>
                  <a:pt x="4252475" y="536182"/>
                </a:cubicBezTo>
                <a:cubicBezTo>
                  <a:pt x="4232353" y="536182"/>
                  <a:pt x="4206010" y="535816"/>
                  <a:pt x="4173447" y="535084"/>
                </a:cubicBezTo>
                <a:cubicBezTo>
                  <a:pt x="4171984" y="522644"/>
                  <a:pt x="4169789" y="507461"/>
                  <a:pt x="4166862" y="489533"/>
                </a:cubicBezTo>
                <a:cubicBezTo>
                  <a:pt x="4195400" y="493192"/>
                  <a:pt x="4220828" y="495021"/>
                  <a:pt x="4243145" y="495021"/>
                </a:cubicBezTo>
                <a:cubicBezTo>
                  <a:pt x="4264732" y="495021"/>
                  <a:pt x="4275525" y="484045"/>
                  <a:pt x="4275525" y="462093"/>
                </a:cubicBezTo>
                <a:lnTo>
                  <a:pt x="4275525" y="437397"/>
                </a:lnTo>
                <a:lnTo>
                  <a:pt x="4060943" y="437397"/>
                </a:lnTo>
                <a:lnTo>
                  <a:pt x="4060943" y="404469"/>
                </a:lnTo>
                <a:lnTo>
                  <a:pt x="4275525" y="404469"/>
                </a:lnTo>
                <a:lnTo>
                  <a:pt x="4275525" y="363308"/>
                </a:lnTo>
                <a:lnTo>
                  <a:pt x="4026917" y="363308"/>
                </a:lnTo>
                <a:lnTo>
                  <a:pt x="4026917" y="329283"/>
                </a:lnTo>
                <a:lnTo>
                  <a:pt x="4275525" y="329283"/>
                </a:lnTo>
                <a:lnTo>
                  <a:pt x="4275525" y="288671"/>
                </a:lnTo>
                <a:lnTo>
                  <a:pt x="4062589" y="288671"/>
                </a:lnTo>
                <a:lnTo>
                  <a:pt x="4062589" y="255743"/>
                </a:lnTo>
                <a:lnTo>
                  <a:pt x="4275525" y="255743"/>
                </a:lnTo>
                <a:lnTo>
                  <a:pt x="4275525" y="218424"/>
                </a:lnTo>
                <a:lnTo>
                  <a:pt x="4136129" y="218424"/>
                </a:lnTo>
                <a:lnTo>
                  <a:pt x="4136129" y="232693"/>
                </a:lnTo>
                <a:lnTo>
                  <a:pt x="4097712" y="232693"/>
                </a:lnTo>
                <a:lnTo>
                  <a:pt x="4097712" y="114700"/>
                </a:lnTo>
                <a:lnTo>
                  <a:pt x="4275525" y="114700"/>
                </a:lnTo>
                <a:lnTo>
                  <a:pt x="4275525" y="78479"/>
                </a:lnTo>
                <a:lnTo>
                  <a:pt x="4028563" y="78479"/>
                </a:lnTo>
                <a:lnTo>
                  <a:pt x="4028563" y="44454"/>
                </a:lnTo>
                <a:lnTo>
                  <a:pt x="4275525" y="44454"/>
                </a:lnTo>
                <a:close/>
                <a:moveTo>
                  <a:pt x="2855946" y="0"/>
                </a:moveTo>
                <a:lnTo>
                  <a:pt x="2902046" y="0"/>
                </a:lnTo>
                <a:lnTo>
                  <a:pt x="2902046" y="65857"/>
                </a:lnTo>
                <a:lnTo>
                  <a:pt x="3147361" y="65857"/>
                </a:lnTo>
                <a:lnTo>
                  <a:pt x="3147361" y="105371"/>
                </a:lnTo>
                <a:lnTo>
                  <a:pt x="2902046" y="105371"/>
                </a:lnTo>
                <a:lnTo>
                  <a:pt x="2902046" y="172325"/>
                </a:lnTo>
                <a:lnTo>
                  <a:pt x="3096322" y="172325"/>
                </a:lnTo>
                <a:lnTo>
                  <a:pt x="3096322" y="381968"/>
                </a:lnTo>
                <a:lnTo>
                  <a:pt x="3051320" y="381968"/>
                </a:lnTo>
                <a:lnTo>
                  <a:pt x="3051320" y="358918"/>
                </a:lnTo>
                <a:lnTo>
                  <a:pt x="2728624" y="358918"/>
                </a:lnTo>
                <a:lnTo>
                  <a:pt x="2728624" y="381968"/>
                </a:lnTo>
                <a:lnTo>
                  <a:pt x="2683622" y="381968"/>
                </a:lnTo>
                <a:lnTo>
                  <a:pt x="2683622" y="172325"/>
                </a:lnTo>
                <a:lnTo>
                  <a:pt x="2855946" y="172325"/>
                </a:lnTo>
                <a:close/>
              </a:path>
            </a:pathLst>
          </a:custGeom>
          <a:solidFill>
            <a:srgbClr val="8C8C8C">
              <a:alpha val="55909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9" name="任意多边形: 形状 58">
            <a:extLst>
              <a:ext uri="{FF2B5EF4-FFF2-40B4-BE49-F238E27FC236}">
                <a16:creationId xmlns:a16="http://schemas.microsoft.com/office/drawing/2014/main" xmlns="" id="{23BA10C9-271B-475D-A4E3-C83EAB855362}"/>
              </a:ext>
            </a:extLst>
          </p:cNvPr>
          <p:cNvSpPr/>
          <p:nvPr/>
        </p:nvSpPr>
        <p:spPr>
          <a:xfrm>
            <a:off x="3102095" y="3158440"/>
            <a:ext cx="5987811" cy="541121"/>
          </a:xfrm>
          <a:custGeom>
            <a:avLst/>
            <a:gdLst/>
            <a:ahLst/>
            <a:cxnLst/>
            <a:rect l="l" t="t" r="r" b="b"/>
            <a:pathLst>
              <a:path w="5987811" h="541121">
                <a:moveTo>
                  <a:pt x="2686366" y="398432"/>
                </a:moveTo>
                <a:lnTo>
                  <a:pt x="2724782" y="420384"/>
                </a:lnTo>
                <a:cubicBezTo>
                  <a:pt x="2696976" y="470508"/>
                  <a:pt x="2672463" y="509839"/>
                  <a:pt x="2651242" y="538377"/>
                </a:cubicBezTo>
                <a:lnTo>
                  <a:pt x="2613375" y="511485"/>
                </a:lnTo>
                <a:cubicBezTo>
                  <a:pt x="2637156" y="480021"/>
                  <a:pt x="2661487" y="442336"/>
                  <a:pt x="2686366" y="398432"/>
                </a:cubicBezTo>
                <a:close/>
                <a:moveTo>
                  <a:pt x="2816432" y="396237"/>
                </a:moveTo>
                <a:cubicBezTo>
                  <a:pt x="2833262" y="433189"/>
                  <a:pt x="2847897" y="472155"/>
                  <a:pt x="2860337" y="513132"/>
                </a:cubicBezTo>
                <a:lnTo>
                  <a:pt x="2815884" y="528498"/>
                </a:lnTo>
                <a:cubicBezTo>
                  <a:pt x="2804542" y="488619"/>
                  <a:pt x="2791553" y="449288"/>
                  <a:pt x="2776919" y="410506"/>
                </a:cubicBezTo>
                <a:close/>
                <a:moveTo>
                  <a:pt x="3080956" y="394590"/>
                </a:moveTo>
                <a:cubicBezTo>
                  <a:pt x="3110225" y="438860"/>
                  <a:pt x="3133641" y="478740"/>
                  <a:pt x="3151203" y="514230"/>
                </a:cubicBezTo>
                <a:lnTo>
                  <a:pt x="3109494" y="536730"/>
                </a:lnTo>
                <a:cubicBezTo>
                  <a:pt x="3091200" y="499412"/>
                  <a:pt x="3069065" y="458617"/>
                  <a:pt x="3043088" y="414347"/>
                </a:cubicBezTo>
                <a:close/>
                <a:moveTo>
                  <a:pt x="2947597" y="392395"/>
                </a:moveTo>
                <a:cubicBezTo>
                  <a:pt x="2965158" y="428616"/>
                  <a:pt x="2981074" y="466484"/>
                  <a:pt x="2995342" y="505997"/>
                </a:cubicBezTo>
                <a:lnTo>
                  <a:pt x="2951987" y="523010"/>
                </a:lnTo>
                <a:cubicBezTo>
                  <a:pt x="2941742" y="490082"/>
                  <a:pt x="2926925" y="451666"/>
                  <a:pt x="2907534" y="407762"/>
                </a:cubicBezTo>
                <a:close/>
                <a:moveTo>
                  <a:pt x="4316136" y="363308"/>
                </a:moveTo>
                <a:lnTo>
                  <a:pt x="4316136" y="404469"/>
                </a:lnTo>
                <a:lnTo>
                  <a:pt x="4466509" y="404469"/>
                </a:lnTo>
                <a:lnTo>
                  <a:pt x="4466509" y="363308"/>
                </a:lnTo>
                <a:close/>
                <a:moveTo>
                  <a:pt x="4316136" y="288671"/>
                </a:moveTo>
                <a:lnTo>
                  <a:pt x="4316136" y="329283"/>
                </a:lnTo>
                <a:lnTo>
                  <a:pt x="4466509" y="329283"/>
                </a:lnTo>
                <a:lnTo>
                  <a:pt x="4466509" y="288671"/>
                </a:lnTo>
                <a:close/>
                <a:moveTo>
                  <a:pt x="2728624" y="211839"/>
                </a:moveTo>
                <a:lnTo>
                  <a:pt x="2728624" y="319404"/>
                </a:lnTo>
                <a:lnTo>
                  <a:pt x="3051320" y="319404"/>
                </a:lnTo>
                <a:lnTo>
                  <a:pt x="3051320" y="211839"/>
                </a:lnTo>
                <a:close/>
                <a:moveTo>
                  <a:pt x="4316136" y="145433"/>
                </a:moveTo>
                <a:lnTo>
                  <a:pt x="4316136" y="187691"/>
                </a:lnTo>
                <a:lnTo>
                  <a:pt x="4455532" y="187691"/>
                </a:lnTo>
                <a:lnTo>
                  <a:pt x="4455532" y="145433"/>
                </a:lnTo>
                <a:close/>
                <a:moveTo>
                  <a:pt x="4136129" y="145433"/>
                </a:moveTo>
                <a:lnTo>
                  <a:pt x="4136129" y="187691"/>
                </a:lnTo>
                <a:lnTo>
                  <a:pt x="4275525" y="187691"/>
                </a:lnTo>
                <a:lnTo>
                  <a:pt x="4275525" y="145433"/>
                </a:lnTo>
                <a:close/>
                <a:moveTo>
                  <a:pt x="53234" y="114152"/>
                </a:moveTo>
                <a:lnTo>
                  <a:pt x="53234" y="257938"/>
                </a:lnTo>
                <a:lnTo>
                  <a:pt x="157232" y="257938"/>
                </a:lnTo>
                <a:cubicBezTo>
                  <a:pt x="191624" y="257938"/>
                  <a:pt x="216046" y="251535"/>
                  <a:pt x="230497" y="238730"/>
                </a:cubicBezTo>
                <a:cubicBezTo>
                  <a:pt x="244949" y="225925"/>
                  <a:pt x="252175" y="207906"/>
                  <a:pt x="252175" y="184673"/>
                </a:cubicBezTo>
                <a:cubicBezTo>
                  <a:pt x="252175" y="167843"/>
                  <a:pt x="247922" y="153437"/>
                  <a:pt x="239415" y="141455"/>
                </a:cubicBezTo>
                <a:cubicBezTo>
                  <a:pt x="230909" y="129472"/>
                  <a:pt x="219704" y="121560"/>
                  <a:pt x="205801" y="117719"/>
                </a:cubicBezTo>
                <a:cubicBezTo>
                  <a:pt x="196837" y="115341"/>
                  <a:pt x="180282" y="114152"/>
                  <a:pt x="156135" y="114152"/>
                </a:cubicBezTo>
                <a:close/>
                <a:moveTo>
                  <a:pt x="0" y="66680"/>
                </a:moveTo>
                <a:lnTo>
                  <a:pt x="151744" y="66680"/>
                </a:lnTo>
                <a:cubicBezTo>
                  <a:pt x="178452" y="66680"/>
                  <a:pt x="198850" y="67961"/>
                  <a:pt x="212935" y="70522"/>
                </a:cubicBezTo>
                <a:cubicBezTo>
                  <a:pt x="232692" y="73815"/>
                  <a:pt x="249248" y="80080"/>
                  <a:pt x="262602" y="89318"/>
                </a:cubicBezTo>
                <a:cubicBezTo>
                  <a:pt x="275956" y="98556"/>
                  <a:pt x="286704" y="111499"/>
                  <a:pt x="294845" y="128146"/>
                </a:cubicBezTo>
                <a:cubicBezTo>
                  <a:pt x="302985" y="144793"/>
                  <a:pt x="307055" y="163087"/>
                  <a:pt x="307055" y="183026"/>
                </a:cubicBezTo>
                <a:cubicBezTo>
                  <a:pt x="307055" y="217235"/>
                  <a:pt x="296171" y="246185"/>
                  <a:pt x="274401" y="269875"/>
                </a:cubicBezTo>
                <a:cubicBezTo>
                  <a:pt x="252632" y="293565"/>
                  <a:pt x="213302" y="305410"/>
                  <a:pt x="156409" y="305410"/>
                </a:cubicBezTo>
                <a:lnTo>
                  <a:pt x="53234" y="305410"/>
                </a:lnTo>
                <a:lnTo>
                  <a:pt x="53234" y="468953"/>
                </a:lnTo>
                <a:lnTo>
                  <a:pt x="0" y="468953"/>
                </a:lnTo>
                <a:close/>
                <a:moveTo>
                  <a:pt x="5582245" y="15916"/>
                </a:moveTo>
                <a:lnTo>
                  <a:pt x="5629442" y="15916"/>
                </a:lnTo>
                <a:lnTo>
                  <a:pt x="5629442" y="198667"/>
                </a:lnTo>
                <a:cubicBezTo>
                  <a:pt x="5629442" y="288671"/>
                  <a:pt x="5619381" y="353979"/>
                  <a:pt x="5599258" y="394590"/>
                </a:cubicBezTo>
                <a:cubicBezTo>
                  <a:pt x="5578769" y="441056"/>
                  <a:pt x="5537060" y="488802"/>
                  <a:pt x="5474130" y="537828"/>
                </a:cubicBezTo>
                <a:cubicBezTo>
                  <a:pt x="5465716" y="526486"/>
                  <a:pt x="5454740" y="512949"/>
                  <a:pt x="5441202" y="497217"/>
                </a:cubicBezTo>
                <a:cubicBezTo>
                  <a:pt x="5499010" y="454044"/>
                  <a:pt x="5537060" y="411969"/>
                  <a:pt x="5555353" y="370992"/>
                </a:cubicBezTo>
                <a:cubicBezTo>
                  <a:pt x="5573281" y="336234"/>
                  <a:pt x="5582245" y="278793"/>
                  <a:pt x="5582245" y="198667"/>
                </a:cubicBezTo>
                <a:close/>
                <a:moveTo>
                  <a:pt x="5752923" y="12074"/>
                </a:moveTo>
                <a:lnTo>
                  <a:pt x="5800120" y="12074"/>
                </a:lnTo>
                <a:lnTo>
                  <a:pt x="5800120" y="435202"/>
                </a:lnTo>
                <a:cubicBezTo>
                  <a:pt x="5799388" y="464837"/>
                  <a:pt x="5815487" y="479289"/>
                  <a:pt x="5848415" y="478557"/>
                </a:cubicBezTo>
                <a:lnTo>
                  <a:pt x="5880246" y="478557"/>
                </a:lnTo>
                <a:cubicBezTo>
                  <a:pt x="5909881" y="478557"/>
                  <a:pt x="5926528" y="465020"/>
                  <a:pt x="5930187" y="437946"/>
                </a:cubicBezTo>
                <a:cubicBezTo>
                  <a:pt x="5934211" y="410871"/>
                  <a:pt x="5937138" y="375016"/>
                  <a:pt x="5938968" y="330380"/>
                </a:cubicBezTo>
                <a:cubicBezTo>
                  <a:pt x="5954334" y="336600"/>
                  <a:pt x="5970615" y="342637"/>
                  <a:pt x="5987811" y="348491"/>
                </a:cubicBezTo>
                <a:cubicBezTo>
                  <a:pt x="5984152" y="393859"/>
                  <a:pt x="5980128" y="428799"/>
                  <a:pt x="5975738" y="453312"/>
                </a:cubicBezTo>
                <a:cubicBezTo>
                  <a:pt x="5969152" y="499046"/>
                  <a:pt x="5940248" y="521913"/>
                  <a:pt x="5889027" y="521913"/>
                </a:cubicBezTo>
                <a:lnTo>
                  <a:pt x="5837988" y="521913"/>
                </a:lnTo>
                <a:cubicBezTo>
                  <a:pt x="5779448" y="523742"/>
                  <a:pt x="5751093" y="496302"/>
                  <a:pt x="5752923" y="439592"/>
                </a:cubicBezTo>
                <a:close/>
                <a:moveTo>
                  <a:pt x="1440563" y="4940"/>
                </a:moveTo>
                <a:lnTo>
                  <a:pt x="1488309" y="4940"/>
                </a:lnTo>
                <a:cubicBezTo>
                  <a:pt x="1488309" y="54149"/>
                  <a:pt x="1487852" y="103724"/>
                  <a:pt x="1486937" y="153665"/>
                </a:cubicBezTo>
                <a:lnTo>
                  <a:pt x="1730331" y="153665"/>
                </a:lnTo>
                <a:lnTo>
                  <a:pt x="1730331" y="196472"/>
                </a:lnTo>
                <a:lnTo>
                  <a:pt x="1486114" y="196472"/>
                </a:lnTo>
                <a:cubicBezTo>
                  <a:pt x="1512090" y="342637"/>
                  <a:pt x="1597338" y="439043"/>
                  <a:pt x="1741856" y="485692"/>
                </a:cubicBezTo>
                <a:cubicBezTo>
                  <a:pt x="1723197" y="503619"/>
                  <a:pt x="1709294" y="518437"/>
                  <a:pt x="1700147" y="530145"/>
                </a:cubicBezTo>
                <a:cubicBezTo>
                  <a:pt x="1581057" y="482216"/>
                  <a:pt x="1503218" y="396877"/>
                  <a:pt x="1466631" y="274128"/>
                </a:cubicBezTo>
                <a:cubicBezTo>
                  <a:pt x="1438093" y="385169"/>
                  <a:pt x="1358243" y="474167"/>
                  <a:pt x="1227078" y="541121"/>
                </a:cubicBezTo>
                <a:cubicBezTo>
                  <a:pt x="1219761" y="531242"/>
                  <a:pt x="1208419" y="517156"/>
                  <a:pt x="1193052" y="498863"/>
                </a:cubicBezTo>
                <a:cubicBezTo>
                  <a:pt x="1343974" y="431726"/>
                  <a:pt x="1425379" y="330929"/>
                  <a:pt x="1437270" y="196472"/>
                </a:cubicBezTo>
                <a:lnTo>
                  <a:pt x="1202931" y="196472"/>
                </a:lnTo>
                <a:lnTo>
                  <a:pt x="1202931" y="153665"/>
                </a:lnTo>
                <a:lnTo>
                  <a:pt x="1439191" y="153665"/>
                </a:lnTo>
                <a:cubicBezTo>
                  <a:pt x="1440106" y="104456"/>
                  <a:pt x="1440563" y="54881"/>
                  <a:pt x="1440563" y="4940"/>
                </a:cubicBezTo>
                <a:close/>
                <a:moveTo>
                  <a:pt x="4275525" y="1647"/>
                </a:moveTo>
                <a:lnTo>
                  <a:pt x="4316136" y="1647"/>
                </a:lnTo>
                <a:lnTo>
                  <a:pt x="4316136" y="44454"/>
                </a:lnTo>
                <a:lnTo>
                  <a:pt x="4562549" y="44454"/>
                </a:lnTo>
                <a:lnTo>
                  <a:pt x="4562549" y="78479"/>
                </a:lnTo>
                <a:lnTo>
                  <a:pt x="4316136" y="78479"/>
                </a:lnTo>
                <a:lnTo>
                  <a:pt x="4316136" y="114700"/>
                </a:lnTo>
                <a:lnTo>
                  <a:pt x="4493949" y="114700"/>
                </a:lnTo>
                <a:lnTo>
                  <a:pt x="4493949" y="232693"/>
                </a:lnTo>
                <a:lnTo>
                  <a:pt x="4455532" y="232693"/>
                </a:lnTo>
                <a:lnTo>
                  <a:pt x="4455532" y="218424"/>
                </a:lnTo>
                <a:lnTo>
                  <a:pt x="4316136" y="218424"/>
                </a:lnTo>
                <a:lnTo>
                  <a:pt x="4316136" y="255743"/>
                </a:lnTo>
                <a:lnTo>
                  <a:pt x="4506022" y="255743"/>
                </a:lnTo>
                <a:lnTo>
                  <a:pt x="4506022" y="329283"/>
                </a:lnTo>
                <a:lnTo>
                  <a:pt x="4566940" y="329283"/>
                </a:lnTo>
                <a:lnTo>
                  <a:pt x="4566940" y="363308"/>
                </a:lnTo>
                <a:lnTo>
                  <a:pt x="4506022" y="363308"/>
                </a:lnTo>
                <a:lnTo>
                  <a:pt x="4506022" y="463740"/>
                </a:lnTo>
                <a:lnTo>
                  <a:pt x="4466509" y="463740"/>
                </a:lnTo>
                <a:lnTo>
                  <a:pt x="4466509" y="437397"/>
                </a:lnTo>
                <a:lnTo>
                  <a:pt x="4316136" y="437397"/>
                </a:lnTo>
                <a:lnTo>
                  <a:pt x="4316136" y="469776"/>
                </a:lnTo>
                <a:cubicBezTo>
                  <a:pt x="4316136" y="513681"/>
                  <a:pt x="4294916" y="535816"/>
                  <a:pt x="4252475" y="536182"/>
                </a:cubicBezTo>
                <a:cubicBezTo>
                  <a:pt x="4232353" y="536182"/>
                  <a:pt x="4206010" y="535816"/>
                  <a:pt x="4173447" y="535084"/>
                </a:cubicBezTo>
                <a:cubicBezTo>
                  <a:pt x="4171984" y="522644"/>
                  <a:pt x="4169789" y="507461"/>
                  <a:pt x="4166862" y="489533"/>
                </a:cubicBezTo>
                <a:cubicBezTo>
                  <a:pt x="4195400" y="493192"/>
                  <a:pt x="4220828" y="495021"/>
                  <a:pt x="4243145" y="495021"/>
                </a:cubicBezTo>
                <a:cubicBezTo>
                  <a:pt x="4264732" y="495021"/>
                  <a:pt x="4275525" y="484045"/>
                  <a:pt x="4275525" y="462093"/>
                </a:cubicBezTo>
                <a:lnTo>
                  <a:pt x="4275525" y="437397"/>
                </a:lnTo>
                <a:lnTo>
                  <a:pt x="4060943" y="437397"/>
                </a:lnTo>
                <a:lnTo>
                  <a:pt x="4060943" y="404469"/>
                </a:lnTo>
                <a:lnTo>
                  <a:pt x="4275525" y="404469"/>
                </a:lnTo>
                <a:lnTo>
                  <a:pt x="4275525" y="363308"/>
                </a:lnTo>
                <a:lnTo>
                  <a:pt x="4026917" y="363308"/>
                </a:lnTo>
                <a:lnTo>
                  <a:pt x="4026917" y="329283"/>
                </a:lnTo>
                <a:lnTo>
                  <a:pt x="4275525" y="329283"/>
                </a:lnTo>
                <a:lnTo>
                  <a:pt x="4275525" y="288671"/>
                </a:lnTo>
                <a:lnTo>
                  <a:pt x="4062589" y="288671"/>
                </a:lnTo>
                <a:lnTo>
                  <a:pt x="4062589" y="255743"/>
                </a:lnTo>
                <a:lnTo>
                  <a:pt x="4275525" y="255743"/>
                </a:lnTo>
                <a:lnTo>
                  <a:pt x="4275525" y="218424"/>
                </a:lnTo>
                <a:lnTo>
                  <a:pt x="4136129" y="218424"/>
                </a:lnTo>
                <a:lnTo>
                  <a:pt x="4136129" y="232693"/>
                </a:lnTo>
                <a:lnTo>
                  <a:pt x="4097712" y="232693"/>
                </a:lnTo>
                <a:lnTo>
                  <a:pt x="4097712" y="114700"/>
                </a:lnTo>
                <a:lnTo>
                  <a:pt x="4275525" y="114700"/>
                </a:lnTo>
                <a:lnTo>
                  <a:pt x="4275525" y="78479"/>
                </a:lnTo>
                <a:lnTo>
                  <a:pt x="4028563" y="78479"/>
                </a:lnTo>
                <a:lnTo>
                  <a:pt x="4028563" y="44454"/>
                </a:lnTo>
                <a:lnTo>
                  <a:pt x="4275525" y="44454"/>
                </a:lnTo>
                <a:close/>
                <a:moveTo>
                  <a:pt x="2855946" y="0"/>
                </a:moveTo>
                <a:lnTo>
                  <a:pt x="2902046" y="0"/>
                </a:lnTo>
                <a:lnTo>
                  <a:pt x="2902046" y="65857"/>
                </a:lnTo>
                <a:lnTo>
                  <a:pt x="3147361" y="65857"/>
                </a:lnTo>
                <a:lnTo>
                  <a:pt x="3147361" y="105371"/>
                </a:lnTo>
                <a:lnTo>
                  <a:pt x="2902046" y="105371"/>
                </a:lnTo>
                <a:lnTo>
                  <a:pt x="2902046" y="172325"/>
                </a:lnTo>
                <a:lnTo>
                  <a:pt x="3096322" y="172325"/>
                </a:lnTo>
                <a:lnTo>
                  <a:pt x="3096322" y="381968"/>
                </a:lnTo>
                <a:lnTo>
                  <a:pt x="3051320" y="381968"/>
                </a:lnTo>
                <a:lnTo>
                  <a:pt x="3051320" y="358918"/>
                </a:lnTo>
                <a:lnTo>
                  <a:pt x="2728624" y="358918"/>
                </a:lnTo>
                <a:lnTo>
                  <a:pt x="2728624" y="381968"/>
                </a:lnTo>
                <a:lnTo>
                  <a:pt x="2683622" y="381968"/>
                </a:lnTo>
                <a:lnTo>
                  <a:pt x="2683622" y="172325"/>
                </a:lnTo>
                <a:lnTo>
                  <a:pt x="2855946" y="172325"/>
                </a:lnTo>
                <a:close/>
              </a:path>
            </a:pathLst>
          </a:custGeom>
          <a:solidFill>
            <a:srgbClr val="757575">
              <a:alpha val="47091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0" name="任意多边形: 形状 59">
            <a:extLst>
              <a:ext uri="{FF2B5EF4-FFF2-40B4-BE49-F238E27FC236}">
                <a16:creationId xmlns:a16="http://schemas.microsoft.com/office/drawing/2014/main" xmlns="" id="{ACEC1A02-558A-4BCB-9B0D-7D2305428F0C}"/>
              </a:ext>
            </a:extLst>
          </p:cNvPr>
          <p:cNvSpPr/>
          <p:nvPr/>
        </p:nvSpPr>
        <p:spPr>
          <a:xfrm>
            <a:off x="3102095" y="3158440"/>
            <a:ext cx="5987811" cy="541121"/>
          </a:xfrm>
          <a:custGeom>
            <a:avLst/>
            <a:gdLst/>
            <a:ahLst/>
            <a:cxnLst/>
            <a:rect l="l" t="t" r="r" b="b"/>
            <a:pathLst>
              <a:path w="5987811" h="541121">
                <a:moveTo>
                  <a:pt x="2686366" y="398432"/>
                </a:moveTo>
                <a:lnTo>
                  <a:pt x="2724782" y="420384"/>
                </a:lnTo>
                <a:cubicBezTo>
                  <a:pt x="2696976" y="470508"/>
                  <a:pt x="2672463" y="509839"/>
                  <a:pt x="2651242" y="538377"/>
                </a:cubicBezTo>
                <a:lnTo>
                  <a:pt x="2613375" y="511485"/>
                </a:lnTo>
                <a:cubicBezTo>
                  <a:pt x="2637156" y="480021"/>
                  <a:pt x="2661487" y="442336"/>
                  <a:pt x="2686366" y="398432"/>
                </a:cubicBezTo>
                <a:close/>
                <a:moveTo>
                  <a:pt x="2816432" y="396237"/>
                </a:moveTo>
                <a:cubicBezTo>
                  <a:pt x="2833262" y="433189"/>
                  <a:pt x="2847897" y="472155"/>
                  <a:pt x="2860337" y="513132"/>
                </a:cubicBezTo>
                <a:lnTo>
                  <a:pt x="2815884" y="528498"/>
                </a:lnTo>
                <a:cubicBezTo>
                  <a:pt x="2804542" y="488619"/>
                  <a:pt x="2791553" y="449288"/>
                  <a:pt x="2776919" y="410506"/>
                </a:cubicBezTo>
                <a:close/>
                <a:moveTo>
                  <a:pt x="3080956" y="394590"/>
                </a:moveTo>
                <a:cubicBezTo>
                  <a:pt x="3110225" y="438860"/>
                  <a:pt x="3133641" y="478740"/>
                  <a:pt x="3151203" y="514230"/>
                </a:cubicBezTo>
                <a:lnTo>
                  <a:pt x="3109494" y="536730"/>
                </a:lnTo>
                <a:cubicBezTo>
                  <a:pt x="3091200" y="499412"/>
                  <a:pt x="3069065" y="458617"/>
                  <a:pt x="3043088" y="414347"/>
                </a:cubicBezTo>
                <a:close/>
                <a:moveTo>
                  <a:pt x="2947597" y="392395"/>
                </a:moveTo>
                <a:cubicBezTo>
                  <a:pt x="2965158" y="428616"/>
                  <a:pt x="2981074" y="466484"/>
                  <a:pt x="2995342" y="505997"/>
                </a:cubicBezTo>
                <a:lnTo>
                  <a:pt x="2951987" y="523010"/>
                </a:lnTo>
                <a:cubicBezTo>
                  <a:pt x="2941742" y="490082"/>
                  <a:pt x="2926925" y="451666"/>
                  <a:pt x="2907534" y="407762"/>
                </a:cubicBezTo>
                <a:close/>
                <a:moveTo>
                  <a:pt x="4316136" y="363308"/>
                </a:moveTo>
                <a:lnTo>
                  <a:pt x="4316136" y="404469"/>
                </a:lnTo>
                <a:lnTo>
                  <a:pt x="4466509" y="404469"/>
                </a:lnTo>
                <a:lnTo>
                  <a:pt x="4466509" y="363308"/>
                </a:lnTo>
                <a:close/>
                <a:moveTo>
                  <a:pt x="4316136" y="288671"/>
                </a:moveTo>
                <a:lnTo>
                  <a:pt x="4316136" y="329283"/>
                </a:lnTo>
                <a:lnTo>
                  <a:pt x="4466509" y="329283"/>
                </a:lnTo>
                <a:lnTo>
                  <a:pt x="4466509" y="288671"/>
                </a:lnTo>
                <a:close/>
                <a:moveTo>
                  <a:pt x="2728624" y="211839"/>
                </a:moveTo>
                <a:lnTo>
                  <a:pt x="2728624" y="319404"/>
                </a:lnTo>
                <a:lnTo>
                  <a:pt x="3051320" y="319404"/>
                </a:lnTo>
                <a:lnTo>
                  <a:pt x="3051320" y="211839"/>
                </a:lnTo>
                <a:close/>
                <a:moveTo>
                  <a:pt x="4316136" y="145433"/>
                </a:moveTo>
                <a:lnTo>
                  <a:pt x="4316136" y="187691"/>
                </a:lnTo>
                <a:lnTo>
                  <a:pt x="4455532" y="187691"/>
                </a:lnTo>
                <a:lnTo>
                  <a:pt x="4455532" y="145433"/>
                </a:lnTo>
                <a:close/>
                <a:moveTo>
                  <a:pt x="4136129" y="145433"/>
                </a:moveTo>
                <a:lnTo>
                  <a:pt x="4136129" y="187691"/>
                </a:lnTo>
                <a:lnTo>
                  <a:pt x="4275525" y="187691"/>
                </a:lnTo>
                <a:lnTo>
                  <a:pt x="4275525" y="145433"/>
                </a:lnTo>
                <a:close/>
                <a:moveTo>
                  <a:pt x="53234" y="114152"/>
                </a:moveTo>
                <a:lnTo>
                  <a:pt x="53234" y="257938"/>
                </a:lnTo>
                <a:lnTo>
                  <a:pt x="157232" y="257938"/>
                </a:lnTo>
                <a:cubicBezTo>
                  <a:pt x="191624" y="257938"/>
                  <a:pt x="216046" y="251535"/>
                  <a:pt x="230497" y="238730"/>
                </a:cubicBezTo>
                <a:cubicBezTo>
                  <a:pt x="244949" y="225925"/>
                  <a:pt x="252175" y="207906"/>
                  <a:pt x="252175" y="184673"/>
                </a:cubicBezTo>
                <a:cubicBezTo>
                  <a:pt x="252175" y="167843"/>
                  <a:pt x="247922" y="153437"/>
                  <a:pt x="239415" y="141455"/>
                </a:cubicBezTo>
                <a:cubicBezTo>
                  <a:pt x="230909" y="129472"/>
                  <a:pt x="219704" y="121560"/>
                  <a:pt x="205801" y="117719"/>
                </a:cubicBezTo>
                <a:cubicBezTo>
                  <a:pt x="196837" y="115341"/>
                  <a:pt x="180282" y="114152"/>
                  <a:pt x="156135" y="114152"/>
                </a:cubicBezTo>
                <a:close/>
                <a:moveTo>
                  <a:pt x="0" y="66680"/>
                </a:moveTo>
                <a:lnTo>
                  <a:pt x="151744" y="66680"/>
                </a:lnTo>
                <a:cubicBezTo>
                  <a:pt x="178452" y="66680"/>
                  <a:pt x="198850" y="67961"/>
                  <a:pt x="212935" y="70522"/>
                </a:cubicBezTo>
                <a:cubicBezTo>
                  <a:pt x="232692" y="73815"/>
                  <a:pt x="249248" y="80080"/>
                  <a:pt x="262602" y="89318"/>
                </a:cubicBezTo>
                <a:cubicBezTo>
                  <a:pt x="275956" y="98556"/>
                  <a:pt x="286704" y="111499"/>
                  <a:pt x="294845" y="128146"/>
                </a:cubicBezTo>
                <a:cubicBezTo>
                  <a:pt x="302985" y="144793"/>
                  <a:pt x="307055" y="163087"/>
                  <a:pt x="307055" y="183026"/>
                </a:cubicBezTo>
                <a:cubicBezTo>
                  <a:pt x="307055" y="217235"/>
                  <a:pt x="296171" y="246185"/>
                  <a:pt x="274401" y="269875"/>
                </a:cubicBezTo>
                <a:cubicBezTo>
                  <a:pt x="252632" y="293565"/>
                  <a:pt x="213302" y="305410"/>
                  <a:pt x="156409" y="305410"/>
                </a:cubicBezTo>
                <a:lnTo>
                  <a:pt x="53234" y="305410"/>
                </a:lnTo>
                <a:lnTo>
                  <a:pt x="53234" y="468953"/>
                </a:lnTo>
                <a:lnTo>
                  <a:pt x="0" y="468953"/>
                </a:lnTo>
                <a:close/>
                <a:moveTo>
                  <a:pt x="5582245" y="15916"/>
                </a:moveTo>
                <a:lnTo>
                  <a:pt x="5629442" y="15916"/>
                </a:lnTo>
                <a:lnTo>
                  <a:pt x="5629442" y="198667"/>
                </a:lnTo>
                <a:cubicBezTo>
                  <a:pt x="5629442" y="288671"/>
                  <a:pt x="5619381" y="353979"/>
                  <a:pt x="5599258" y="394590"/>
                </a:cubicBezTo>
                <a:cubicBezTo>
                  <a:pt x="5578769" y="441056"/>
                  <a:pt x="5537060" y="488802"/>
                  <a:pt x="5474130" y="537828"/>
                </a:cubicBezTo>
                <a:cubicBezTo>
                  <a:pt x="5465716" y="526486"/>
                  <a:pt x="5454740" y="512949"/>
                  <a:pt x="5441202" y="497217"/>
                </a:cubicBezTo>
                <a:cubicBezTo>
                  <a:pt x="5499010" y="454044"/>
                  <a:pt x="5537060" y="411969"/>
                  <a:pt x="5555353" y="370992"/>
                </a:cubicBezTo>
                <a:cubicBezTo>
                  <a:pt x="5573281" y="336234"/>
                  <a:pt x="5582245" y="278793"/>
                  <a:pt x="5582245" y="198667"/>
                </a:cubicBezTo>
                <a:close/>
                <a:moveTo>
                  <a:pt x="5752923" y="12074"/>
                </a:moveTo>
                <a:lnTo>
                  <a:pt x="5800120" y="12074"/>
                </a:lnTo>
                <a:lnTo>
                  <a:pt x="5800120" y="435202"/>
                </a:lnTo>
                <a:cubicBezTo>
                  <a:pt x="5799388" y="464837"/>
                  <a:pt x="5815487" y="479289"/>
                  <a:pt x="5848415" y="478557"/>
                </a:cubicBezTo>
                <a:lnTo>
                  <a:pt x="5880246" y="478557"/>
                </a:lnTo>
                <a:cubicBezTo>
                  <a:pt x="5909881" y="478557"/>
                  <a:pt x="5926528" y="465020"/>
                  <a:pt x="5930187" y="437946"/>
                </a:cubicBezTo>
                <a:cubicBezTo>
                  <a:pt x="5934211" y="410871"/>
                  <a:pt x="5937138" y="375016"/>
                  <a:pt x="5938968" y="330380"/>
                </a:cubicBezTo>
                <a:cubicBezTo>
                  <a:pt x="5954334" y="336600"/>
                  <a:pt x="5970615" y="342637"/>
                  <a:pt x="5987811" y="348491"/>
                </a:cubicBezTo>
                <a:cubicBezTo>
                  <a:pt x="5984152" y="393859"/>
                  <a:pt x="5980128" y="428799"/>
                  <a:pt x="5975738" y="453312"/>
                </a:cubicBezTo>
                <a:cubicBezTo>
                  <a:pt x="5969152" y="499046"/>
                  <a:pt x="5940248" y="521913"/>
                  <a:pt x="5889027" y="521913"/>
                </a:cubicBezTo>
                <a:lnTo>
                  <a:pt x="5837988" y="521913"/>
                </a:lnTo>
                <a:cubicBezTo>
                  <a:pt x="5779448" y="523742"/>
                  <a:pt x="5751093" y="496302"/>
                  <a:pt x="5752923" y="439592"/>
                </a:cubicBezTo>
                <a:close/>
                <a:moveTo>
                  <a:pt x="1440563" y="4940"/>
                </a:moveTo>
                <a:lnTo>
                  <a:pt x="1488309" y="4940"/>
                </a:lnTo>
                <a:cubicBezTo>
                  <a:pt x="1488309" y="54149"/>
                  <a:pt x="1487852" y="103724"/>
                  <a:pt x="1486937" y="153665"/>
                </a:cubicBezTo>
                <a:lnTo>
                  <a:pt x="1730331" y="153665"/>
                </a:lnTo>
                <a:lnTo>
                  <a:pt x="1730331" y="196472"/>
                </a:lnTo>
                <a:lnTo>
                  <a:pt x="1486114" y="196472"/>
                </a:lnTo>
                <a:cubicBezTo>
                  <a:pt x="1512090" y="342637"/>
                  <a:pt x="1597338" y="439043"/>
                  <a:pt x="1741856" y="485692"/>
                </a:cubicBezTo>
                <a:cubicBezTo>
                  <a:pt x="1723197" y="503619"/>
                  <a:pt x="1709294" y="518437"/>
                  <a:pt x="1700147" y="530145"/>
                </a:cubicBezTo>
                <a:cubicBezTo>
                  <a:pt x="1581057" y="482216"/>
                  <a:pt x="1503218" y="396877"/>
                  <a:pt x="1466631" y="274128"/>
                </a:cubicBezTo>
                <a:cubicBezTo>
                  <a:pt x="1438093" y="385169"/>
                  <a:pt x="1358243" y="474167"/>
                  <a:pt x="1227078" y="541121"/>
                </a:cubicBezTo>
                <a:cubicBezTo>
                  <a:pt x="1219761" y="531242"/>
                  <a:pt x="1208419" y="517156"/>
                  <a:pt x="1193052" y="498863"/>
                </a:cubicBezTo>
                <a:cubicBezTo>
                  <a:pt x="1343974" y="431726"/>
                  <a:pt x="1425379" y="330929"/>
                  <a:pt x="1437270" y="196472"/>
                </a:cubicBezTo>
                <a:lnTo>
                  <a:pt x="1202931" y="196472"/>
                </a:lnTo>
                <a:lnTo>
                  <a:pt x="1202931" y="153665"/>
                </a:lnTo>
                <a:lnTo>
                  <a:pt x="1439191" y="153665"/>
                </a:lnTo>
                <a:cubicBezTo>
                  <a:pt x="1440106" y="104456"/>
                  <a:pt x="1440563" y="54881"/>
                  <a:pt x="1440563" y="4940"/>
                </a:cubicBezTo>
                <a:close/>
                <a:moveTo>
                  <a:pt x="4275525" y="1647"/>
                </a:moveTo>
                <a:lnTo>
                  <a:pt x="4316136" y="1647"/>
                </a:lnTo>
                <a:lnTo>
                  <a:pt x="4316136" y="44454"/>
                </a:lnTo>
                <a:lnTo>
                  <a:pt x="4562549" y="44454"/>
                </a:lnTo>
                <a:lnTo>
                  <a:pt x="4562549" y="78479"/>
                </a:lnTo>
                <a:lnTo>
                  <a:pt x="4316136" y="78479"/>
                </a:lnTo>
                <a:lnTo>
                  <a:pt x="4316136" y="114700"/>
                </a:lnTo>
                <a:lnTo>
                  <a:pt x="4493949" y="114700"/>
                </a:lnTo>
                <a:lnTo>
                  <a:pt x="4493949" y="232693"/>
                </a:lnTo>
                <a:lnTo>
                  <a:pt x="4455532" y="232693"/>
                </a:lnTo>
                <a:lnTo>
                  <a:pt x="4455532" y="218424"/>
                </a:lnTo>
                <a:lnTo>
                  <a:pt x="4316136" y="218424"/>
                </a:lnTo>
                <a:lnTo>
                  <a:pt x="4316136" y="255743"/>
                </a:lnTo>
                <a:lnTo>
                  <a:pt x="4506022" y="255743"/>
                </a:lnTo>
                <a:lnTo>
                  <a:pt x="4506022" y="329283"/>
                </a:lnTo>
                <a:lnTo>
                  <a:pt x="4566940" y="329283"/>
                </a:lnTo>
                <a:lnTo>
                  <a:pt x="4566940" y="363308"/>
                </a:lnTo>
                <a:lnTo>
                  <a:pt x="4506022" y="363308"/>
                </a:lnTo>
                <a:lnTo>
                  <a:pt x="4506022" y="463740"/>
                </a:lnTo>
                <a:lnTo>
                  <a:pt x="4466509" y="463740"/>
                </a:lnTo>
                <a:lnTo>
                  <a:pt x="4466509" y="437397"/>
                </a:lnTo>
                <a:lnTo>
                  <a:pt x="4316136" y="437397"/>
                </a:lnTo>
                <a:lnTo>
                  <a:pt x="4316136" y="469776"/>
                </a:lnTo>
                <a:cubicBezTo>
                  <a:pt x="4316136" y="513681"/>
                  <a:pt x="4294916" y="535816"/>
                  <a:pt x="4252475" y="536182"/>
                </a:cubicBezTo>
                <a:cubicBezTo>
                  <a:pt x="4232353" y="536182"/>
                  <a:pt x="4206010" y="535816"/>
                  <a:pt x="4173447" y="535084"/>
                </a:cubicBezTo>
                <a:cubicBezTo>
                  <a:pt x="4171984" y="522644"/>
                  <a:pt x="4169789" y="507461"/>
                  <a:pt x="4166862" y="489533"/>
                </a:cubicBezTo>
                <a:cubicBezTo>
                  <a:pt x="4195400" y="493192"/>
                  <a:pt x="4220828" y="495021"/>
                  <a:pt x="4243145" y="495021"/>
                </a:cubicBezTo>
                <a:cubicBezTo>
                  <a:pt x="4264732" y="495021"/>
                  <a:pt x="4275525" y="484045"/>
                  <a:pt x="4275525" y="462093"/>
                </a:cubicBezTo>
                <a:lnTo>
                  <a:pt x="4275525" y="437397"/>
                </a:lnTo>
                <a:lnTo>
                  <a:pt x="4060943" y="437397"/>
                </a:lnTo>
                <a:lnTo>
                  <a:pt x="4060943" y="404469"/>
                </a:lnTo>
                <a:lnTo>
                  <a:pt x="4275525" y="404469"/>
                </a:lnTo>
                <a:lnTo>
                  <a:pt x="4275525" y="363308"/>
                </a:lnTo>
                <a:lnTo>
                  <a:pt x="4026917" y="363308"/>
                </a:lnTo>
                <a:lnTo>
                  <a:pt x="4026917" y="329283"/>
                </a:lnTo>
                <a:lnTo>
                  <a:pt x="4275525" y="329283"/>
                </a:lnTo>
                <a:lnTo>
                  <a:pt x="4275525" y="288671"/>
                </a:lnTo>
                <a:lnTo>
                  <a:pt x="4062589" y="288671"/>
                </a:lnTo>
                <a:lnTo>
                  <a:pt x="4062589" y="255743"/>
                </a:lnTo>
                <a:lnTo>
                  <a:pt x="4275525" y="255743"/>
                </a:lnTo>
                <a:lnTo>
                  <a:pt x="4275525" y="218424"/>
                </a:lnTo>
                <a:lnTo>
                  <a:pt x="4136129" y="218424"/>
                </a:lnTo>
                <a:lnTo>
                  <a:pt x="4136129" y="232693"/>
                </a:lnTo>
                <a:lnTo>
                  <a:pt x="4097712" y="232693"/>
                </a:lnTo>
                <a:lnTo>
                  <a:pt x="4097712" y="114700"/>
                </a:lnTo>
                <a:lnTo>
                  <a:pt x="4275525" y="114700"/>
                </a:lnTo>
                <a:lnTo>
                  <a:pt x="4275525" y="78479"/>
                </a:lnTo>
                <a:lnTo>
                  <a:pt x="4028563" y="78479"/>
                </a:lnTo>
                <a:lnTo>
                  <a:pt x="4028563" y="44454"/>
                </a:lnTo>
                <a:lnTo>
                  <a:pt x="4275525" y="44454"/>
                </a:lnTo>
                <a:close/>
                <a:moveTo>
                  <a:pt x="2855946" y="0"/>
                </a:moveTo>
                <a:lnTo>
                  <a:pt x="2902046" y="0"/>
                </a:lnTo>
                <a:lnTo>
                  <a:pt x="2902046" y="65857"/>
                </a:lnTo>
                <a:lnTo>
                  <a:pt x="3147361" y="65857"/>
                </a:lnTo>
                <a:lnTo>
                  <a:pt x="3147361" y="105371"/>
                </a:lnTo>
                <a:lnTo>
                  <a:pt x="2902046" y="105371"/>
                </a:lnTo>
                <a:lnTo>
                  <a:pt x="2902046" y="172325"/>
                </a:lnTo>
                <a:lnTo>
                  <a:pt x="3096322" y="172325"/>
                </a:lnTo>
                <a:lnTo>
                  <a:pt x="3096322" y="381968"/>
                </a:lnTo>
                <a:lnTo>
                  <a:pt x="3051320" y="381968"/>
                </a:lnTo>
                <a:lnTo>
                  <a:pt x="3051320" y="358918"/>
                </a:lnTo>
                <a:lnTo>
                  <a:pt x="2728624" y="358918"/>
                </a:lnTo>
                <a:lnTo>
                  <a:pt x="2728624" y="381968"/>
                </a:lnTo>
                <a:lnTo>
                  <a:pt x="2683622" y="381968"/>
                </a:lnTo>
                <a:lnTo>
                  <a:pt x="2683622" y="172325"/>
                </a:lnTo>
                <a:lnTo>
                  <a:pt x="2855946" y="172325"/>
                </a:lnTo>
                <a:close/>
              </a:path>
            </a:pathLst>
          </a:custGeom>
          <a:solidFill>
            <a:srgbClr val="5E5E5E">
              <a:alpha val="38273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1" name="任意多边形: 形状 60">
            <a:extLst>
              <a:ext uri="{FF2B5EF4-FFF2-40B4-BE49-F238E27FC236}">
                <a16:creationId xmlns:a16="http://schemas.microsoft.com/office/drawing/2014/main" xmlns="" id="{2D6D198F-7D62-4D89-B1F0-6EEDB9A370E3}"/>
              </a:ext>
            </a:extLst>
          </p:cNvPr>
          <p:cNvSpPr/>
          <p:nvPr/>
        </p:nvSpPr>
        <p:spPr>
          <a:xfrm>
            <a:off x="3102095" y="3158440"/>
            <a:ext cx="5987811" cy="541121"/>
          </a:xfrm>
          <a:custGeom>
            <a:avLst/>
            <a:gdLst/>
            <a:ahLst/>
            <a:cxnLst/>
            <a:rect l="l" t="t" r="r" b="b"/>
            <a:pathLst>
              <a:path w="5987811" h="541121">
                <a:moveTo>
                  <a:pt x="2686366" y="398432"/>
                </a:moveTo>
                <a:lnTo>
                  <a:pt x="2724782" y="420384"/>
                </a:lnTo>
                <a:cubicBezTo>
                  <a:pt x="2696976" y="470508"/>
                  <a:pt x="2672463" y="509839"/>
                  <a:pt x="2651242" y="538377"/>
                </a:cubicBezTo>
                <a:lnTo>
                  <a:pt x="2613375" y="511485"/>
                </a:lnTo>
                <a:cubicBezTo>
                  <a:pt x="2637156" y="480021"/>
                  <a:pt x="2661487" y="442336"/>
                  <a:pt x="2686366" y="398432"/>
                </a:cubicBezTo>
                <a:close/>
                <a:moveTo>
                  <a:pt x="2816432" y="396237"/>
                </a:moveTo>
                <a:cubicBezTo>
                  <a:pt x="2833262" y="433189"/>
                  <a:pt x="2847897" y="472155"/>
                  <a:pt x="2860337" y="513132"/>
                </a:cubicBezTo>
                <a:lnTo>
                  <a:pt x="2815884" y="528498"/>
                </a:lnTo>
                <a:cubicBezTo>
                  <a:pt x="2804542" y="488619"/>
                  <a:pt x="2791553" y="449288"/>
                  <a:pt x="2776919" y="410506"/>
                </a:cubicBezTo>
                <a:close/>
                <a:moveTo>
                  <a:pt x="3080956" y="394590"/>
                </a:moveTo>
                <a:cubicBezTo>
                  <a:pt x="3110225" y="438860"/>
                  <a:pt x="3133641" y="478740"/>
                  <a:pt x="3151203" y="514230"/>
                </a:cubicBezTo>
                <a:lnTo>
                  <a:pt x="3109494" y="536730"/>
                </a:lnTo>
                <a:cubicBezTo>
                  <a:pt x="3091200" y="499412"/>
                  <a:pt x="3069065" y="458617"/>
                  <a:pt x="3043088" y="414347"/>
                </a:cubicBezTo>
                <a:close/>
                <a:moveTo>
                  <a:pt x="2947597" y="392395"/>
                </a:moveTo>
                <a:cubicBezTo>
                  <a:pt x="2965158" y="428616"/>
                  <a:pt x="2981074" y="466484"/>
                  <a:pt x="2995342" y="505997"/>
                </a:cubicBezTo>
                <a:lnTo>
                  <a:pt x="2951987" y="523010"/>
                </a:lnTo>
                <a:cubicBezTo>
                  <a:pt x="2941742" y="490082"/>
                  <a:pt x="2926925" y="451666"/>
                  <a:pt x="2907534" y="407762"/>
                </a:cubicBezTo>
                <a:close/>
                <a:moveTo>
                  <a:pt x="4316136" y="363308"/>
                </a:moveTo>
                <a:lnTo>
                  <a:pt x="4316136" y="404469"/>
                </a:lnTo>
                <a:lnTo>
                  <a:pt x="4466509" y="404469"/>
                </a:lnTo>
                <a:lnTo>
                  <a:pt x="4466509" y="363308"/>
                </a:lnTo>
                <a:close/>
                <a:moveTo>
                  <a:pt x="4316136" y="288671"/>
                </a:moveTo>
                <a:lnTo>
                  <a:pt x="4316136" y="329283"/>
                </a:lnTo>
                <a:lnTo>
                  <a:pt x="4466509" y="329283"/>
                </a:lnTo>
                <a:lnTo>
                  <a:pt x="4466509" y="288671"/>
                </a:lnTo>
                <a:close/>
                <a:moveTo>
                  <a:pt x="2728624" y="211839"/>
                </a:moveTo>
                <a:lnTo>
                  <a:pt x="2728624" y="319404"/>
                </a:lnTo>
                <a:lnTo>
                  <a:pt x="3051320" y="319404"/>
                </a:lnTo>
                <a:lnTo>
                  <a:pt x="3051320" y="211839"/>
                </a:lnTo>
                <a:close/>
                <a:moveTo>
                  <a:pt x="4316136" y="145433"/>
                </a:moveTo>
                <a:lnTo>
                  <a:pt x="4316136" y="187691"/>
                </a:lnTo>
                <a:lnTo>
                  <a:pt x="4455532" y="187691"/>
                </a:lnTo>
                <a:lnTo>
                  <a:pt x="4455532" y="145433"/>
                </a:lnTo>
                <a:close/>
                <a:moveTo>
                  <a:pt x="4136129" y="145433"/>
                </a:moveTo>
                <a:lnTo>
                  <a:pt x="4136129" y="187691"/>
                </a:lnTo>
                <a:lnTo>
                  <a:pt x="4275525" y="187691"/>
                </a:lnTo>
                <a:lnTo>
                  <a:pt x="4275525" y="145433"/>
                </a:lnTo>
                <a:close/>
                <a:moveTo>
                  <a:pt x="53234" y="114152"/>
                </a:moveTo>
                <a:lnTo>
                  <a:pt x="53234" y="257938"/>
                </a:lnTo>
                <a:lnTo>
                  <a:pt x="157232" y="257938"/>
                </a:lnTo>
                <a:cubicBezTo>
                  <a:pt x="191624" y="257938"/>
                  <a:pt x="216046" y="251535"/>
                  <a:pt x="230497" y="238730"/>
                </a:cubicBezTo>
                <a:cubicBezTo>
                  <a:pt x="244949" y="225925"/>
                  <a:pt x="252175" y="207906"/>
                  <a:pt x="252175" y="184673"/>
                </a:cubicBezTo>
                <a:cubicBezTo>
                  <a:pt x="252175" y="167843"/>
                  <a:pt x="247922" y="153437"/>
                  <a:pt x="239415" y="141455"/>
                </a:cubicBezTo>
                <a:cubicBezTo>
                  <a:pt x="230909" y="129472"/>
                  <a:pt x="219704" y="121560"/>
                  <a:pt x="205801" y="117719"/>
                </a:cubicBezTo>
                <a:cubicBezTo>
                  <a:pt x="196837" y="115341"/>
                  <a:pt x="180282" y="114152"/>
                  <a:pt x="156135" y="114152"/>
                </a:cubicBezTo>
                <a:close/>
                <a:moveTo>
                  <a:pt x="0" y="66680"/>
                </a:moveTo>
                <a:lnTo>
                  <a:pt x="151744" y="66680"/>
                </a:lnTo>
                <a:cubicBezTo>
                  <a:pt x="178452" y="66680"/>
                  <a:pt x="198850" y="67961"/>
                  <a:pt x="212935" y="70522"/>
                </a:cubicBezTo>
                <a:cubicBezTo>
                  <a:pt x="232692" y="73815"/>
                  <a:pt x="249248" y="80080"/>
                  <a:pt x="262602" y="89318"/>
                </a:cubicBezTo>
                <a:cubicBezTo>
                  <a:pt x="275956" y="98556"/>
                  <a:pt x="286704" y="111499"/>
                  <a:pt x="294845" y="128146"/>
                </a:cubicBezTo>
                <a:cubicBezTo>
                  <a:pt x="302985" y="144793"/>
                  <a:pt x="307055" y="163087"/>
                  <a:pt x="307055" y="183026"/>
                </a:cubicBezTo>
                <a:cubicBezTo>
                  <a:pt x="307055" y="217235"/>
                  <a:pt x="296171" y="246185"/>
                  <a:pt x="274401" y="269875"/>
                </a:cubicBezTo>
                <a:cubicBezTo>
                  <a:pt x="252632" y="293565"/>
                  <a:pt x="213302" y="305410"/>
                  <a:pt x="156409" y="305410"/>
                </a:cubicBezTo>
                <a:lnTo>
                  <a:pt x="53234" y="305410"/>
                </a:lnTo>
                <a:lnTo>
                  <a:pt x="53234" y="468953"/>
                </a:lnTo>
                <a:lnTo>
                  <a:pt x="0" y="468953"/>
                </a:lnTo>
                <a:close/>
                <a:moveTo>
                  <a:pt x="5582245" y="15916"/>
                </a:moveTo>
                <a:lnTo>
                  <a:pt x="5629442" y="15916"/>
                </a:lnTo>
                <a:lnTo>
                  <a:pt x="5629442" y="198667"/>
                </a:lnTo>
                <a:cubicBezTo>
                  <a:pt x="5629442" y="288671"/>
                  <a:pt x="5619381" y="353979"/>
                  <a:pt x="5599258" y="394590"/>
                </a:cubicBezTo>
                <a:cubicBezTo>
                  <a:pt x="5578769" y="441056"/>
                  <a:pt x="5537060" y="488802"/>
                  <a:pt x="5474130" y="537828"/>
                </a:cubicBezTo>
                <a:cubicBezTo>
                  <a:pt x="5465716" y="526486"/>
                  <a:pt x="5454740" y="512949"/>
                  <a:pt x="5441202" y="497217"/>
                </a:cubicBezTo>
                <a:cubicBezTo>
                  <a:pt x="5499010" y="454044"/>
                  <a:pt x="5537060" y="411969"/>
                  <a:pt x="5555353" y="370992"/>
                </a:cubicBezTo>
                <a:cubicBezTo>
                  <a:pt x="5573281" y="336234"/>
                  <a:pt x="5582245" y="278793"/>
                  <a:pt x="5582245" y="198667"/>
                </a:cubicBezTo>
                <a:close/>
                <a:moveTo>
                  <a:pt x="5752923" y="12074"/>
                </a:moveTo>
                <a:lnTo>
                  <a:pt x="5800120" y="12074"/>
                </a:lnTo>
                <a:lnTo>
                  <a:pt x="5800120" y="435202"/>
                </a:lnTo>
                <a:cubicBezTo>
                  <a:pt x="5799388" y="464837"/>
                  <a:pt x="5815487" y="479289"/>
                  <a:pt x="5848415" y="478557"/>
                </a:cubicBezTo>
                <a:lnTo>
                  <a:pt x="5880246" y="478557"/>
                </a:lnTo>
                <a:cubicBezTo>
                  <a:pt x="5909881" y="478557"/>
                  <a:pt x="5926528" y="465020"/>
                  <a:pt x="5930187" y="437946"/>
                </a:cubicBezTo>
                <a:cubicBezTo>
                  <a:pt x="5934211" y="410871"/>
                  <a:pt x="5937138" y="375016"/>
                  <a:pt x="5938968" y="330380"/>
                </a:cubicBezTo>
                <a:cubicBezTo>
                  <a:pt x="5954334" y="336600"/>
                  <a:pt x="5970615" y="342637"/>
                  <a:pt x="5987811" y="348491"/>
                </a:cubicBezTo>
                <a:cubicBezTo>
                  <a:pt x="5984152" y="393859"/>
                  <a:pt x="5980128" y="428799"/>
                  <a:pt x="5975738" y="453312"/>
                </a:cubicBezTo>
                <a:cubicBezTo>
                  <a:pt x="5969152" y="499046"/>
                  <a:pt x="5940248" y="521913"/>
                  <a:pt x="5889027" y="521913"/>
                </a:cubicBezTo>
                <a:lnTo>
                  <a:pt x="5837988" y="521913"/>
                </a:lnTo>
                <a:cubicBezTo>
                  <a:pt x="5779448" y="523742"/>
                  <a:pt x="5751093" y="496302"/>
                  <a:pt x="5752923" y="439592"/>
                </a:cubicBezTo>
                <a:close/>
                <a:moveTo>
                  <a:pt x="1440563" y="4940"/>
                </a:moveTo>
                <a:lnTo>
                  <a:pt x="1488309" y="4940"/>
                </a:lnTo>
                <a:cubicBezTo>
                  <a:pt x="1488309" y="54149"/>
                  <a:pt x="1487852" y="103724"/>
                  <a:pt x="1486937" y="153665"/>
                </a:cubicBezTo>
                <a:lnTo>
                  <a:pt x="1730331" y="153665"/>
                </a:lnTo>
                <a:lnTo>
                  <a:pt x="1730331" y="196472"/>
                </a:lnTo>
                <a:lnTo>
                  <a:pt x="1486114" y="196472"/>
                </a:lnTo>
                <a:cubicBezTo>
                  <a:pt x="1512090" y="342637"/>
                  <a:pt x="1597338" y="439043"/>
                  <a:pt x="1741856" y="485692"/>
                </a:cubicBezTo>
                <a:cubicBezTo>
                  <a:pt x="1723197" y="503619"/>
                  <a:pt x="1709294" y="518437"/>
                  <a:pt x="1700147" y="530145"/>
                </a:cubicBezTo>
                <a:cubicBezTo>
                  <a:pt x="1581057" y="482216"/>
                  <a:pt x="1503218" y="396877"/>
                  <a:pt x="1466631" y="274128"/>
                </a:cubicBezTo>
                <a:cubicBezTo>
                  <a:pt x="1438093" y="385169"/>
                  <a:pt x="1358243" y="474167"/>
                  <a:pt x="1227078" y="541121"/>
                </a:cubicBezTo>
                <a:cubicBezTo>
                  <a:pt x="1219761" y="531242"/>
                  <a:pt x="1208419" y="517156"/>
                  <a:pt x="1193052" y="498863"/>
                </a:cubicBezTo>
                <a:cubicBezTo>
                  <a:pt x="1343974" y="431726"/>
                  <a:pt x="1425379" y="330929"/>
                  <a:pt x="1437270" y="196472"/>
                </a:cubicBezTo>
                <a:lnTo>
                  <a:pt x="1202931" y="196472"/>
                </a:lnTo>
                <a:lnTo>
                  <a:pt x="1202931" y="153665"/>
                </a:lnTo>
                <a:lnTo>
                  <a:pt x="1439191" y="153665"/>
                </a:lnTo>
                <a:cubicBezTo>
                  <a:pt x="1440106" y="104456"/>
                  <a:pt x="1440563" y="54881"/>
                  <a:pt x="1440563" y="4940"/>
                </a:cubicBezTo>
                <a:close/>
                <a:moveTo>
                  <a:pt x="4275525" y="1647"/>
                </a:moveTo>
                <a:lnTo>
                  <a:pt x="4316136" y="1647"/>
                </a:lnTo>
                <a:lnTo>
                  <a:pt x="4316136" y="44454"/>
                </a:lnTo>
                <a:lnTo>
                  <a:pt x="4562549" y="44454"/>
                </a:lnTo>
                <a:lnTo>
                  <a:pt x="4562549" y="78479"/>
                </a:lnTo>
                <a:lnTo>
                  <a:pt x="4316136" y="78479"/>
                </a:lnTo>
                <a:lnTo>
                  <a:pt x="4316136" y="114700"/>
                </a:lnTo>
                <a:lnTo>
                  <a:pt x="4493949" y="114700"/>
                </a:lnTo>
                <a:lnTo>
                  <a:pt x="4493949" y="232693"/>
                </a:lnTo>
                <a:lnTo>
                  <a:pt x="4455532" y="232693"/>
                </a:lnTo>
                <a:lnTo>
                  <a:pt x="4455532" y="218424"/>
                </a:lnTo>
                <a:lnTo>
                  <a:pt x="4316136" y="218424"/>
                </a:lnTo>
                <a:lnTo>
                  <a:pt x="4316136" y="255743"/>
                </a:lnTo>
                <a:lnTo>
                  <a:pt x="4506022" y="255743"/>
                </a:lnTo>
                <a:lnTo>
                  <a:pt x="4506022" y="329283"/>
                </a:lnTo>
                <a:lnTo>
                  <a:pt x="4566940" y="329283"/>
                </a:lnTo>
                <a:lnTo>
                  <a:pt x="4566940" y="363308"/>
                </a:lnTo>
                <a:lnTo>
                  <a:pt x="4506022" y="363308"/>
                </a:lnTo>
                <a:lnTo>
                  <a:pt x="4506022" y="463740"/>
                </a:lnTo>
                <a:lnTo>
                  <a:pt x="4466509" y="463740"/>
                </a:lnTo>
                <a:lnTo>
                  <a:pt x="4466509" y="437397"/>
                </a:lnTo>
                <a:lnTo>
                  <a:pt x="4316136" y="437397"/>
                </a:lnTo>
                <a:lnTo>
                  <a:pt x="4316136" y="469776"/>
                </a:lnTo>
                <a:cubicBezTo>
                  <a:pt x="4316136" y="513681"/>
                  <a:pt x="4294916" y="535816"/>
                  <a:pt x="4252475" y="536182"/>
                </a:cubicBezTo>
                <a:cubicBezTo>
                  <a:pt x="4232353" y="536182"/>
                  <a:pt x="4206010" y="535816"/>
                  <a:pt x="4173447" y="535084"/>
                </a:cubicBezTo>
                <a:cubicBezTo>
                  <a:pt x="4171984" y="522644"/>
                  <a:pt x="4169789" y="507461"/>
                  <a:pt x="4166862" y="489533"/>
                </a:cubicBezTo>
                <a:cubicBezTo>
                  <a:pt x="4195400" y="493192"/>
                  <a:pt x="4220828" y="495021"/>
                  <a:pt x="4243145" y="495021"/>
                </a:cubicBezTo>
                <a:cubicBezTo>
                  <a:pt x="4264732" y="495021"/>
                  <a:pt x="4275525" y="484045"/>
                  <a:pt x="4275525" y="462093"/>
                </a:cubicBezTo>
                <a:lnTo>
                  <a:pt x="4275525" y="437397"/>
                </a:lnTo>
                <a:lnTo>
                  <a:pt x="4060943" y="437397"/>
                </a:lnTo>
                <a:lnTo>
                  <a:pt x="4060943" y="404469"/>
                </a:lnTo>
                <a:lnTo>
                  <a:pt x="4275525" y="404469"/>
                </a:lnTo>
                <a:lnTo>
                  <a:pt x="4275525" y="363308"/>
                </a:lnTo>
                <a:lnTo>
                  <a:pt x="4026917" y="363308"/>
                </a:lnTo>
                <a:lnTo>
                  <a:pt x="4026917" y="329283"/>
                </a:lnTo>
                <a:lnTo>
                  <a:pt x="4275525" y="329283"/>
                </a:lnTo>
                <a:lnTo>
                  <a:pt x="4275525" y="288671"/>
                </a:lnTo>
                <a:lnTo>
                  <a:pt x="4062589" y="288671"/>
                </a:lnTo>
                <a:lnTo>
                  <a:pt x="4062589" y="255743"/>
                </a:lnTo>
                <a:lnTo>
                  <a:pt x="4275525" y="255743"/>
                </a:lnTo>
                <a:lnTo>
                  <a:pt x="4275525" y="218424"/>
                </a:lnTo>
                <a:lnTo>
                  <a:pt x="4136129" y="218424"/>
                </a:lnTo>
                <a:lnTo>
                  <a:pt x="4136129" y="232693"/>
                </a:lnTo>
                <a:lnTo>
                  <a:pt x="4097712" y="232693"/>
                </a:lnTo>
                <a:lnTo>
                  <a:pt x="4097712" y="114700"/>
                </a:lnTo>
                <a:lnTo>
                  <a:pt x="4275525" y="114700"/>
                </a:lnTo>
                <a:lnTo>
                  <a:pt x="4275525" y="78479"/>
                </a:lnTo>
                <a:lnTo>
                  <a:pt x="4028563" y="78479"/>
                </a:lnTo>
                <a:lnTo>
                  <a:pt x="4028563" y="44454"/>
                </a:lnTo>
                <a:lnTo>
                  <a:pt x="4275525" y="44454"/>
                </a:lnTo>
                <a:close/>
                <a:moveTo>
                  <a:pt x="2855946" y="0"/>
                </a:moveTo>
                <a:lnTo>
                  <a:pt x="2902046" y="0"/>
                </a:lnTo>
                <a:lnTo>
                  <a:pt x="2902046" y="65857"/>
                </a:lnTo>
                <a:lnTo>
                  <a:pt x="3147361" y="65857"/>
                </a:lnTo>
                <a:lnTo>
                  <a:pt x="3147361" y="105371"/>
                </a:lnTo>
                <a:lnTo>
                  <a:pt x="2902046" y="105371"/>
                </a:lnTo>
                <a:lnTo>
                  <a:pt x="2902046" y="172325"/>
                </a:lnTo>
                <a:lnTo>
                  <a:pt x="3096322" y="172325"/>
                </a:lnTo>
                <a:lnTo>
                  <a:pt x="3096322" y="381968"/>
                </a:lnTo>
                <a:lnTo>
                  <a:pt x="3051320" y="381968"/>
                </a:lnTo>
                <a:lnTo>
                  <a:pt x="3051320" y="358918"/>
                </a:lnTo>
                <a:lnTo>
                  <a:pt x="2728624" y="358918"/>
                </a:lnTo>
                <a:lnTo>
                  <a:pt x="2728624" y="381968"/>
                </a:lnTo>
                <a:lnTo>
                  <a:pt x="2683622" y="381968"/>
                </a:lnTo>
                <a:lnTo>
                  <a:pt x="2683622" y="172325"/>
                </a:lnTo>
                <a:lnTo>
                  <a:pt x="2855946" y="172325"/>
                </a:lnTo>
                <a:close/>
              </a:path>
            </a:pathLst>
          </a:custGeom>
          <a:solidFill>
            <a:srgbClr val="474747">
              <a:alpha val="29455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2" name="任意多边形: 形状 61">
            <a:extLst>
              <a:ext uri="{FF2B5EF4-FFF2-40B4-BE49-F238E27FC236}">
                <a16:creationId xmlns:a16="http://schemas.microsoft.com/office/drawing/2014/main" xmlns="" id="{118BE52B-2DFB-4478-93A9-FF77EDFF9C8E}"/>
              </a:ext>
            </a:extLst>
          </p:cNvPr>
          <p:cNvSpPr/>
          <p:nvPr/>
        </p:nvSpPr>
        <p:spPr>
          <a:xfrm>
            <a:off x="3102095" y="3158440"/>
            <a:ext cx="5987811" cy="541121"/>
          </a:xfrm>
          <a:custGeom>
            <a:avLst/>
            <a:gdLst/>
            <a:ahLst/>
            <a:cxnLst/>
            <a:rect l="l" t="t" r="r" b="b"/>
            <a:pathLst>
              <a:path w="5987811" h="541121">
                <a:moveTo>
                  <a:pt x="2686366" y="398432"/>
                </a:moveTo>
                <a:lnTo>
                  <a:pt x="2724782" y="420384"/>
                </a:lnTo>
                <a:cubicBezTo>
                  <a:pt x="2696976" y="470508"/>
                  <a:pt x="2672463" y="509839"/>
                  <a:pt x="2651242" y="538377"/>
                </a:cubicBezTo>
                <a:lnTo>
                  <a:pt x="2613375" y="511485"/>
                </a:lnTo>
                <a:cubicBezTo>
                  <a:pt x="2637156" y="480021"/>
                  <a:pt x="2661487" y="442336"/>
                  <a:pt x="2686366" y="398432"/>
                </a:cubicBezTo>
                <a:close/>
                <a:moveTo>
                  <a:pt x="2816432" y="396237"/>
                </a:moveTo>
                <a:cubicBezTo>
                  <a:pt x="2833262" y="433189"/>
                  <a:pt x="2847897" y="472155"/>
                  <a:pt x="2860337" y="513132"/>
                </a:cubicBezTo>
                <a:lnTo>
                  <a:pt x="2815884" y="528498"/>
                </a:lnTo>
                <a:cubicBezTo>
                  <a:pt x="2804542" y="488619"/>
                  <a:pt x="2791553" y="449288"/>
                  <a:pt x="2776919" y="410506"/>
                </a:cubicBezTo>
                <a:close/>
                <a:moveTo>
                  <a:pt x="3080956" y="394590"/>
                </a:moveTo>
                <a:cubicBezTo>
                  <a:pt x="3110225" y="438860"/>
                  <a:pt x="3133641" y="478740"/>
                  <a:pt x="3151203" y="514230"/>
                </a:cubicBezTo>
                <a:lnTo>
                  <a:pt x="3109494" y="536730"/>
                </a:lnTo>
                <a:cubicBezTo>
                  <a:pt x="3091200" y="499412"/>
                  <a:pt x="3069065" y="458617"/>
                  <a:pt x="3043088" y="414347"/>
                </a:cubicBezTo>
                <a:close/>
                <a:moveTo>
                  <a:pt x="2947597" y="392395"/>
                </a:moveTo>
                <a:cubicBezTo>
                  <a:pt x="2965158" y="428616"/>
                  <a:pt x="2981074" y="466484"/>
                  <a:pt x="2995342" y="505997"/>
                </a:cubicBezTo>
                <a:lnTo>
                  <a:pt x="2951987" y="523010"/>
                </a:lnTo>
                <a:cubicBezTo>
                  <a:pt x="2941742" y="490082"/>
                  <a:pt x="2926925" y="451666"/>
                  <a:pt x="2907534" y="407762"/>
                </a:cubicBezTo>
                <a:close/>
                <a:moveTo>
                  <a:pt x="4316136" y="363308"/>
                </a:moveTo>
                <a:lnTo>
                  <a:pt x="4316136" y="404469"/>
                </a:lnTo>
                <a:lnTo>
                  <a:pt x="4466509" y="404469"/>
                </a:lnTo>
                <a:lnTo>
                  <a:pt x="4466509" y="363308"/>
                </a:lnTo>
                <a:close/>
                <a:moveTo>
                  <a:pt x="4316136" y="288671"/>
                </a:moveTo>
                <a:lnTo>
                  <a:pt x="4316136" y="329283"/>
                </a:lnTo>
                <a:lnTo>
                  <a:pt x="4466509" y="329283"/>
                </a:lnTo>
                <a:lnTo>
                  <a:pt x="4466509" y="288671"/>
                </a:lnTo>
                <a:close/>
                <a:moveTo>
                  <a:pt x="2728624" y="211839"/>
                </a:moveTo>
                <a:lnTo>
                  <a:pt x="2728624" y="319404"/>
                </a:lnTo>
                <a:lnTo>
                  <a:pt x="3051320" y="319404"/>
                </a:lnTo>
                <a:lnTo>
                  <a:pt x="3051320" y="211839"/>
                </a:lnTo>
                <a:close/>
                <a:moveTo>
                  <a:pt x="4316136" y="145433"/>
                </a:moveTo>
                <a:lnTo>
                  <a:pt x="4316136" y="187691"/>
                </a:lnTo>
                <a:lnTo>
                  <a:pt x="4455532" y="187691"/>
                </a:lnTo>
                <a:lnTo>
                  <a:pt x="4455532" y="145433"/>
                </a:lnTo>
                <a:close/>
                <a:moveTo>
                  <a:pt x="4136129" y="145433"/>
                </a:moveTo>
                <a:lnTo>
                  <a:pt x="4136129" y="187691"/>
                </a:lnTo>
                <a:lnTo>
                  <a:pt x="4275525" y="187691"/>
                </a:lnTo>
                <a:lnTo>
                  <a:pt x="4275525" y="145433"/>
                </a:lnTo>
                <a:close/>
                <a:moveTo>
                  <a:pt x="53234" y="114152"/>
                </a:moveTo>
                <a:lnTo>
                  <a:pt x="53234" y="257938"/>
                </a:lnTo>
                <a:lnTo>
                  <a:pt x="157232" y="257938"/>
                </a:lnTo>
                <a:cubicBezTo>
                  <a:pt x="191624" y="257938"/>
                  <a:pt x="216046" y="251535"/>
                  <a:pt x="230497" y="238730"/>
                </a:cubicBezTo>
                <a:cubicBezTo>
                  <a:pt x="244949" y="225925"/>
                  <a:pt x="252175" y="207906"/>
                  <a:pt x="252175" y="184673"/>
                </a:cubicBezTo>
                <a:cubicBezTo>
                  <a:pt x="252175" y="167843"/>
                  <a:pt x="247922" y="153437"/>
                  <a:pt x="239415" y="141455"/>
                </a:cubicBezTo>
                <a:cubicBezTo>
                  <a:pt x="230909" y="129472"/>
                  <a:pt x="219704" y="121560"/>
                  <a:pt x="205801" y="117719"/>
                </a:cubicBezTo>
                <a:cubicBezTo>
                  <a:pt x="196837" y="115341"/>
                  <a:pt x="180282" y="114152"/>
                  <a:pt x="156135" y="114152"/>
                </a:cubicBezTo>
                <a:close/>
                <a:moveTo>
                  <a:pt x="0" y="66680"/>
                </a:moveTo>
                <a:lnTo>
                  <a:pt x="151744" y="66680"/>
                </a:lnTo>
                <a:cubicBezTo>
                  <a:pt x="178452" y="66680"/>
                  <a:pt x="198850" y="67961"/>
                  <a:pt x="212935" y="70522"/>
                </a:cubicBezTo>
                <a:cubicBezTo>
                  <a:pt x="232692" y="73815"/>
                  <a:pt x="249248" y="80080"/>
                  <a:pt x="262602" y="89318"/>
                </a:cubicBezTo>
                <a:cubicBezTo>
                  <a:pt x="275956" y="98556"/>
                  <a:pt x="286704" y="111499"/>
                  <a:pt x="294845" y="128146"/>
                </a:cubicBezTo>
                <a:cubicBezTo>
                  <a:pt x="302985" y="144793"/>
                  <a:pt x="307055" y="163087"/>
                  <a:pt x="307055" y="183026"/>
                </a:cubicBezTo>
                <a:cubicBezTo>
                  <a:pt x="307055" y="217235"/>
                  <a:pt x="296171" y="246185"/>
                  <a:pt x="274401" y="269875"/>
                </a:cubicBezTo>
                <a:cubicBezTo>
                  <a:pt x="252632" y="293565"/>
                  <a:pt x="213302" y="305410"/>
                  <a:pt x="156409" y="305410"/>
                </a:cubicBezTo>
                <a:lnTo>
                  <a:pt x="53234" y="305410"/>
                </a:lnTo>
                <a:lnTo>
                  <a:pt x="53234" y="468953"/>
                </a:lnTo>
                <a:lnTo>
                  <a:pt x="0" y="468953"/>
                </a:lnTo>
                <a:close/>
                <a:moveTo>
                  <a:pt x="5582245" y="15916"/>
                </a:moveTo>
                <a:lnTo>
                  <a:pt x="5629442" y="15916"/>
                </a:lnTo>
                <a:lnTo>
                  <a:pt x="5629442" y="198667"/>
                </a:lnTo>
                <a:cubicBezTo>
                  <a:pt x="5629442" y="288671"/>
                  <a:pt x="5619381" y="353979"/>
                  <a:pt x="5599258" y="394590"/>
                </a:cubicBezTo>
                <a:cubicBezTo>
                  <a:pt x="5578769" y="441056"/>
                  <a:pt x="5537060" y="488802"/>
                  <a:pt x="5474130" y="537828"/>
                </a:cubicBezTo>
                <a:cubicBezTo>
                  <a:pt x="5465716" y="526486"/>
                  <a:pt x="5454740" y="512949"/>
                  <a:pt x="5441202" y="497217"/>
                </a:cubicBezTo>
                <a:cubicBezTo>
                  <a:pt x="5499010" y="454044"/>
                  <a:pt x="5537060" y="411969"/>
                  <a:pt x="5555353" y="370992"/>
                </a:cubicBezTo>
                <a:cubicBezTo>
                  <a:pt x="5573281" y="336234"/>
                  <a:pt x="5582245" y="278793"/>
                  <a:pt x="5582245" y="198667"/>
                </a:cubicBezTo>
                <a:close/>
                <a:moveTo>
                  <a:pt x="5752923" y="12074"/>
                </a:moveTo>
                <a:lnTo>
                  <a:pt x="5800120" y="12074"/>
                </a:lnTo>
                <a:lnTo>
                  <a:pt x="5800120" y="435202"/>
                </a:lnTo>
                <a:cubicBezTo>
                  <a:pt x="5799388" y="464837"/>
                  <a:pt x="5815487" y="479289"/>
                  <a:pt x="5848415" y="478557"/>
                </a:cubicBezTo>
                <a:lnTo>
                  <a:pt x="5880246" y="478557"/>
                </a:lnTo>
                <a:cubicBezTo>
                  <a:pt x="5909881" y="478557"/>
                  <a:pt x="5926528" y="465020"/>
                  <a:pt x="5930187" y="437946"/>
                </a:cubicBezTo>
                <a:cubicBezTo>
                  <a:pt x="5934211" y="410871"/>
                  <a:pt x="5937138" y="375016"/>
                  <a:pt x="5938968" y="330380"/>
                </a:cubicBezTo>
                <a:cubicBezTo>
                  <a:pt x="5954334" y="336600"/>
                  <a:pt x="5970615" y="342637"/>
                  <a:pt x="5987811" y="348491"/>
                </a:cubicBezTo>
                <a:cubicBezTo>
                  <a:pt x="5984152" y="393859"/>
                  <a:pt x="5980128" y="428799"/>
                  <a:pt x="5975738" y="453312"/>
                </a:cubicBezTo>
                <a:cubicBezTo>
                  <a:pt x="5969152" y="499046"/>
                  <a:pt x="5940248" y="521913"/>
                  <a:pt x="5889027" y="521913"/>
                </a:cubicBezTo>
                <a:lnTo>
                  <a:pt x="5837988" y="521913"/>
                </a:lnTo>
                <a:cubicBezTo>
                  <a:pt x="5779448" y="523742"/>
                  <a:pt x="5751093" y="496302"/>
                  <a:pt x="5752923" y="439592"/>
                </a:cubicBezTo>
                <a:close/>
                <a:moveTo>
                  <a:pt x="1440563" y="4940"/>
                </a:moveTo>
                <a:lnTo>
                  <a:pt x="1488309" y="4940"/>
                </a:lnTo>
                <a:cubicBezTo>
                  <a:pt x="1488309" y="54149"/>
                  <a:pt x="1487852" y="103724"/>
                  <a:pt x="1486937" y="153665"/>
                </a:cubicBezTo>
                <a:lnTo>
                  <a:pt x="1730331" y="153665"/>
                </a:lnTo>
                <a:lnTo>
                  <a:pt x="1730331" y="196472"/>
                </a:lnTo>
                <a:lnTo>
                  <a:pt x="1486114" y="196472"/>
                </a:lnTo>
                <a:cubicBezTo>
                  <a:pt x="1512090" y="342637"/>
                  <a:pt x="1597338" y="439043"/>
                  <a:pt x="1741856" y="485692"/>
                </a:cubicBezTo>
                <a:cubicBezTo>
                  <a:pt x="1723197" y="503619"/>
                  <a:pt x="1709294" y="518437"/>
                  <a:pt x="1700147" y="530145"/>
                </a:cubicBezTo>
                <a:cubicBezTo>
                  <a:pt x="1581057" y="482216"/>
                  <a:pt x="1503218" y="396877"/>
                  <a:pt x="1466631" y="274128"/>
                </a:cubicBezTo>
                <a:cubicBezTo>
                  <a:pt x="1438093" y="385169"/>
                  <a:pt x="1358243" y="474167"/>
                  <a:pt x="1227078" y="541121"/>
                </a:cubicBezTo>
                <a:cubicBezTo>
                  <a:pt x="1219761" y="531242"/>
                  <a:pt x="1208419" y="517156"/>
                  <a:pt x="1193052" y="498863"/>
                </a:cubicBezTo>
                <a:cubicBezTo>
                  <a:pt x="1343974" y="431726"/>
                  <a:pt x="1425379" y="330929"/>
                  <a:pt x="1437270" y="196472"/>
                </a:cubicBezTo>
                <a:lnTo>
                  <a:pt x="1202931" y="196472"/>
                </a:lnTo>
                <a:lnTo>
                  <a:pt x="1202931" y="153665"/>
                </a:lnTo>
                <a:lnTo>
                  <a:pt x="1439191" y="153665"/>
                </a:lnTo>
                <a:cubicBezTo>
                  <a:pt x="1440106" y="104456"/>
                  <a:pt x="1440563" y="54881"/>
                  <a:pt x="1440563" y="4940"/>
                </a:cubicBezTo>
                <a:close/>
                <a:moveTo>
                  <a:pt x="4275525" y="1647"/>
                </a:moveTo>
                <a:lnTo>
                  <a:pt x="4316136" y="1647"/>
                </a:lnTo>
                <a:lnTo>
                  <a:pt x="4316136" y="44454"/>
                </a:lnTo>
                <a:lnTo>
                  <a:pt x="4562549" y="44454"/>
                </a:lnTo>
                <a:lnTo>
                  <a:pt x="4562549" y="78479"/>
                </a:lnTo>
                <a:lnTo>
                  <a:pt x="4316136" y="78479"/>
                </a:lnTo>
                <a:lnTo>
                  <a:pt x="4316136" y="114700"/>
                </a:lnTo>
                <a:lnTo>
                  <a:pt x="4493949" y="114700"/>
                </a:lnTo>
                <a:lnTo>
                  <a:pt x="4493949" y="232693"/>
                </a:lnTo>
                <a:lnTo>
                  <a:pt x="4455532" y="232693"/>
                </a:lnTo>
                <a:lnTo>
                  <a:pt x="4455532" y="218424"/>
                </a:lnTo>
                <a:lnTo>
                  <a:pt x="4316136" y="218424"/>
                </a:lnTo>
                <a:lnTo>
                  <a:pt x="4316136" y="255743"/>
                </a:lnTo>
                <a:lnTo>
                  <a:pt x="4506022" y="255743"/>
                </a:lnTo>
                <a:lnTo>
                  <a:pt x="4506022" y="329283"/>
                </a:lnTo>
                <a:lnTo>
                  <a:pt x="4566940" y="329283"/>
                </a:lnTo>
                <a:lnTo>
                  <a:pt x="4566940" y="363308"/>
                </a:lnTo>
                <a:lnTo>
                  <a:pt x="4506022" y="363308"/>
                </a:lnTo>
                <a:lnTo>
                  <a:pt x="4506022" y="463740"/>
                </a:lnTo>
                <a:lnTo>
                  <a:pt x="4466509" y="463740"/>
                </a:lnTo>
                <a:lnTo>
                  <a:pt x="4466509" y="437397"/>
                </a:lnTo>
                <a:lnTo>
                  <a:pt x="4316136" y="437397"/>
                </a:lnTo>
                <a:lnTo>
                  <a:pt x="4316136" y="469776"/>
                </a:lnTo>
                <a:cubicBezTo>
                  <a:pt x="4316136" y="513681"/>
                  <a:pt x="4294916" y="535816"/>
                  <a:pt x="4252475" y="536182"/>
                </a:cubicBezTo>
                <a:cubicBezTo>
                  <a:pt x="4232353" y="536182"/>
                  <a:pt x="4206010" y="535816"/>
                  <a:pt x="4173447" y="535084"/>
                </a:cubicBezTo>
                <a:cubicBezTo>
                  <a:pt x="4171984" y="522644"/>
                  <a:pt x="4169789" y="507461"/>
                  <a:pt x="4166862" y="489533"/>
                </a:cubicBezTo>
                <a:cubicBezTo>
                  <a:pt x="4195400" y="493192"/>
                  <a:pt x="4220828" y="495021"/>
                  <a:pt x="4243145" y="495021"/>
                </a:cubicBezTo>
                <a:cubicBezTo>
                  <a:pt x="4264732" y="495021"/>
                  <a:pt x="4275525" y="484045"/>
                  <a:pt x="4275525" y="462093"/>
                </a:cubicBezTo>
                <a:lnTo>
                  <a:pt x="4275525" y="437397"/>
                </a:lnTo>
                <a:lnTo>
                  <a:pt x="4060943" y="437397"/>
                </a:lnTo>
                <a:lnTo>
                  <a:pt x="4060943" y="404469"/>
                </a:lnTo>
                <a:lnTo>
                  <a:pt x="4275525" y="404469"/>
                </a:lnTo>
                <a:lnTo>
                  <a:pt x="4275525" y="363308"/>
                </a:lnTo>
                <a:lnTo>
                  <a:pt x="4026917" y="363308"/>
                </a:lnTo>
                <a:lnTo>
                  <a:pt x="4026917" y="329283"/>
                </a:lnTo>
                <a:lnTo>
                  <a:pt x="4275525" y="329283"/>
                </a:lnTo>
                <a:lnTo>
                  <a:pt x="4275525" y="288671"/>
                </a:lnTo>
                <a:lnTo>
                  <a:pt x="4062589" y="288671"/>
                </a:lnTo>
                <a:lnTo>
                  <a:pt x="4062589" y="255743"/>
                </a:lnTo>
                <a:lnTo>
                  <a:pt x="4275525" y="255743"/>
                </a:lnTo>
                <a:lnTo>
                  <a:pt x="4275525" y="218424"/>
                </a:lnTo>
                <a:lnTo>
                  <a:pt x="4136129" y="218424"/>
                </a:lnTo>
                <a:lnTo>
                  <a:pt x="4136129" y="232693"/>
                </a:lnTo>
                <a:lnTo>
                  <a:pt x="4097712" y="232693"/>
                </a:lnTo>
                <a:lnTo>
                  <a:pt x="4097712" y="114700"/>
                </a:lnTo>
                <a:lnTo>
                  <a:pt x="4275525" y="114700"/>
                </a:lnTo>
                <a:lnTo>
                  <a:pt x="4275525" y="78479"/>
                </a:lnTo>
                <a:lnTo>
                  <a:pt x="4028563" y="78479"/>
                </a:lnTo>
                <a:lnTo>
                  <a:pt x="4028563" y="44454"/>
                </a:lnTo>
                <a:lnTo>
                  <a:pt x="4275525" y="44454"/>
                </a:lnTo>
                <a:close/>
                <a:moveTo>
                  <a:pt x="2855946" y="0"/>
                </a:moveTo>
                <a:lnTo>
                  <a:pt x="2902046" y="0"/>
                </a:lnTo>
                <a:lnTo>
                  <a:pt x="2902046" y="65857"/>
                </a:lnTo>
                <a:lnTo>
                  <a:pt x="3147361" y="65857"/>
                </a:lnTo>
                <a:lnTo>
                  <a:pt x="3147361" y="105371"/>
                </a:lnTo>
                <a:lnTo>
                  <a:pt x="2902046" y="105371"/>
                </a:lnTo>
                <a:lnTo>
                  <a:pt x="2902046" y="172325"/>
                </a:lnTo>
                <a:lnTo>
                  <a:pt x="3096322" y="172325"/>
                </a:lnTo>
                <a:lnTo>
                  <a:pt x="3096322" y="381968"/>
                </a:lnTo>
                <a:lnTo>
                  <a:pt x="3051320" y="381968"/>
                </a:lnTo>
                <a:lnTo>
                  <a:pt x="3051320" y="358918"/>
                </a:lnTo>
                <a:lnTo>
                  <a:pt x="2728624" y="358918"/>
                </a:lnTo>
                <a:lnTo>
                  <a:pt x="2728624" y="381968"/>
                </a:lnTo>
                <a:lnTo>
                  <a:pt x="2683622" y="381968"/>
                </a:lnTo>
                <a:lnTo>
                  <a:pt x="2683622" y="172325"/>
                </a:lnTo>
                <a:lnTo>
                  <a:pt x="2855946" y="172325"/>
                </a:lnTo>
                <a:close/>
              </a:path>
            </a:pathLst>
          </a:custGeom>
          <a:solidFill>
            <a:srgbClr val="303030">
              <a:alpha val="20636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3" name="任意多边形: 形状 62">
            <a:extLst>
              <a:ext uri="{FF2B5EF4-FFF2-40B4-BE49-F238E27FC236}">
                <a16:creationId xmlns:a16="http://schemas.microsoft.com/office/drawing/2014/main" xmlns="" id="{636C1799-F69F-4342-BAD7-CBB3A34DCC56}"/>
              </a:ext>
            </a:extLst>
          </p:cNvPr>
          <p:cNvSpPr/>
          <p:nvPr/>
        </p:nvSpPr>
        <p:spPr>
          <a:xfrm>
            <a:off x="3102095" y="3158440"/>
            <a:ext cx="5987811" cy="541121"/>
          </a:xfrm>
          <a:custGeom>
            <a:avLst/>
            <a:gdLst/>
            <a:ahLst/>
            <a:cxnLst/>
            <a:rect l="l" t="t" r="r" b="b"/>
            <a:pathLst>
              <a:path w="5987811" h="541121">
                <a:moveTo>
                  <a:pt x="2686366" y="398432"/>
                </a:moveTo>
                <a:lnTo>
                  <a:pt x="2724782" y="420384"/>
                </a:lnTo>
                <a:cubicBezTo>
                  <a:pt x="2696976" y="470508"/>
                  <a:pt x="2672463" y="509839"/>
                  <a:pt x="2651242" y="538377"/>
                </a:cubicBezTo>
                <a:lnTo>
                  <a:pt x="2613375" y="511485"/>
                </a:lnTo>
                <a:cubicBezTo>
                  <a:pt x="2637156" y="480021"/>
                  <a:pt x="2661487" y="442336"/>
                  <a:pt x="2686366" y="398432"/>
                </a:cubicBezTo>
                <a:close/>
                <a:moveTo>
                  <a:pt x="2816432" y="396237"/>
                </a:moveTo>
                <a:cubicBezTo>
                  <a:pt x="2833262" y="433189"/>
                  <a:pt x="2847897" y="472155"/>
                  <a:pt x="2860337" y="513132"/>
                </a:cubicBezTo>
                <a:lnTo>
                  <a:pt x="2815884" y="528498"/>
                </a:lnTo>
                <a:cubicBezTo>
                  <a:pt x="2804542" y="488619"/>
                  <a:pt x="2791553" y="449288"/>
                  <a:pt x="2776919" y="410506"/>
                </a:cubicBezTo>
                <a:close/>
                <a:moveTo>
                  <a:pt x="3080956" y="394590"/>
                </a:moveTo>
                <a:cubicBezTo>
                  <a:pt x="3110225" y="438860"/>
                  <a:pt x="3133641" y="478740"/>
                  <a:pt x="3151203" y="514230"/>
                </a:cubicBezTo>
                <a:lnTo>
                  <a:pt x="3109494" y="536730"/>
                </a:lnTo>
                <a:cubicBezTo>
                  <a:pt x="3091200" y="499412"/>
                  <a:pt x="3069065" y="458617"/>
                  <a:pt x="3043088" y="414347"/>
                </a:cubicBezTo>
                <a:close/>
                <a:moveTo>
                  <a:pt x="2947597" y="392395"/>
                </a:moveTo>
                <a:cubicBezTo>
                  <a:pt x="2965158" y="428616"/>
                  <a:pt x="2981074" y="466484"/>
                  <a:pt x="2995342" y="505997"/>
                </a:cubicBezTo>
                <a:lnTo>
                  <a:pt x="2951987" y="523010"/>
                </a:lnTo>
                <a:cubicBezTo>
                  <a:pt x="2941742" y="490082"/>
                  <a:pt x="2926925" y="451666"/>
                  <a:pt x="2907534" y="407762"/>
                </a:cubicBezTo>
                <a:close/>
                <a:moveTo>
                  <a:pt x="4316136" y="363308"/>
                </a:moveTo>
                <a:lnTo>
                  <a:pt x="4316136" y="404469"/>
                </a:lnTo>
                <a:lnTo>
                  <a:pt x="4466509" y="404469"/>
                </a:lnTo>
                <a:lnTo>
                  <a:pt x="4466509" y="363308"/>
                </a:lnTo>
                <a:close/>
                <a:moveTo>
                  <a:pt x="4316136" y="288671"/>
                </a:moveTo>
                <a:lnTo>
                  <a:pt x="4316136" y="329283"/>
                </a:lnTo>
                <a:lnTo>
                  <a:pt x="4466509" y="329283"/>
                </a:lnTo>
                <a:lnTo>
                  <a:pt x="4466509" y="288671"/>
                </a:lnTo>
                <a:close/>
                <a:moveTo>
                  <a:pt x="2728624" y="211839"/>
                </a:moveTo>
                <a:lnTo>
                  <a:pt x="2728624" y="319404"/>
                </a:lnTo>
                <a:lnTo>
                  <a:pt x="3051320" y="319404"/>
                </a:lnTo>
                <a:lnTo>
                  <a:pt x="3051320" y="211839"/>
                </a:lnTo>
                <a:close/>
                <a:moveTo>
                  <a:pt x="4316136" y="145433"/>
                </a:moveTo>
                <a:lnTo>
                  <a:pt x="4316136" y="187691"/>
                </a:lnTo>
                <a:lnTo>
                  <a:pt x="4455532" y="187691"/>
                </a:lnTo>
                <a:lnTo>
                  <a:pt x="4455532" y="145433"/>
                </a:lnTo>
                <a:close/>
                <a:moveTo>
                  <a:pt x="4136129" y="145433"/>
                </a:moveTo>
                <a:lnTo>
                  <a:pt x="4136129" y="187691"/>
                </a:lnTo>
                <a:lnTo>
                  <a:pt x="4275525" y="187691"/>
                </a:lnTo>
                <a:lnTo>
                  <a:pt x="4275525" y="145433"/>
                </a:lnTo>
                <a:close/>
                <a:moveTo>
                  <a:pt x="53234" y="114152"/>
                </a:moveTo>
                <a:lnTo>
                  <a:pt x="53234" y="257938"/>
                </a:lnTo>
                <a:lnTo>
                  <a:pt x="157232" y="257938"/>
                </a:lnTo>
                <a:cubicBezTo>
                  <a:pt x="191624" y="257938"/>
                  <a:pt x="216046" y="251535"/>
                  <a:pt x="230497" y="238730"/>
                </a:cubicBezTo>
                <a:cubicBezTo>
                  <a:pt x="244949" y="225925"/>
                  <a:pt x="252175" y="207906"/>
                  <a:pt x="252175" y="184673"/>
                </a:cubicBezTo>
                <a:cubicBezTo>
                  <a:pt x="252175" y="167843"/>
                  <a:pt x="247922" y="153437"/>
                  <a:pt x="239415" y="141455"/>
                </a:cubicBezTo>
                <a:cubicBezTo>
                  <a:pt x="230909" y="129472"/>
                  <a:pt x="219704" y="121560"/>
                  <a:pt x="205801" y="117719"/>
                </a:cubicBezTo>
                <a:cubicBezTo>
                  <a:pt x="196837" y="115341"/>
                  <a:pt x="180282" y="114152"/>
                  <a:pt x="156135" y="114152"/>
                </a:cubicBezTo>
                <a:close/>
                <a:moveTo>
                  <a:pt x="0" y="66680"/>
                </a:moveTo>
                <a:lnTo>
                  <a:pt x="151744" y="66680"/>
                </a:lnTo>
                <a:cubicBezTo>
                  <a:pt x="178452" y="66680"/>
                  <a:pt x="198850" y="67961"/>
                  <a:pt x="212935" y="70522"/>
                </a:cubicBezTo>
                <a:cubicBezTo>
                  <a:pt x="232692" y="73815"/>
                  <a:pt x="249248" y="80080"/>
                  <a:pt x="262602" y="89318"/>
                </a:cubicBezTo>
                <a:cubicBezTo>
                  <a:pt x="275956" y="98556"/>
                  <a:pt x="286704" y="111499"/>
                  <a:pt x="294845" y="128146"/>
                </a:cubicBezTo>
                <a:cubicBezTo>
                  <a:pt x="302985" y="144793"/>
                  <a:pt x="307055" y="163087"/>
                  <a:pt x="307055" y="183026"/>
                </a:cubicBezTo>
                <a:cubicBezTo>
                  <a:pt x="307055" y="217235"/>
                  <a:pt x="296171" y="246185"/>
                  <a:pt x="274401" y="269875"/>
                </a:cubicBezTo>
                <a:cubicBezTo>
                  <a:pt x="252632" y="293565"/>
                  <a:pt x="213302" y="305410"/>
                  <a:pt x="156409" y="305410"/>
                </a:cubicBezTo>
                <a:lnTo>
                  <a:pt x="53234" y="305410"/>
                </a:lnTo>
                <a:lnTo>
                  <a:pt x="53234" y="468953"/>
                </a:lnTo>
                <a:lnTo>
                  <a:pt x="0" y="468953"/>
                </a:lnTo>
                <a:close/>
                <a:moveTo>
                  <a:pt x="5582245" y="15916"/>
                </a:moveTo>
                <a:lnTo>
                  <a:pt x="5629442" y="15916"/>
                </a:lnTo>
                <a:lnTo>
                  <a:pt x="5629442" y="198667"/>
                </a:lnTo>
                <a:cubicBezTo>
                  <a:pt x="5629442" y="288671"/>
                  <a:pt x="5619381" y="353979"/>
                  <a:pt x="5599258" y="394590"/>
                </a:cubicBezTo>
                <a:cubicBezTo>
                  <a:pt x="5578769" y="441056"/>
                  <a:pt x="5537060" y="488802"/>
                  <a:pt x="5474130" y="537828"/>
                </a:cubicBezTo>
                <a:cubicBezTo>
                  <a:pt x="5465716" y="526486"/>
                  <a:pt x="5454740" y="512949"/>
                  <a:pt x="5441202" y="497217"/>
                </a:cubicBezTo>
                <a:cubicBezTo>
                  <a:pt x="5499010" y="454044"/>
                  <a:pt x="5537060" y="411969"/>
                  <a:pt x="5555353" y="370992"/>
                </a:cubicBezTo>
                <a:cubicBezTo>
                  <a:pt x="5573281" y="336234"/>
                  <a:pt x="5582245" y="278793"/>
                  <a:pt x="5582245" y="198667"/>
                </a:cubicBezTo>
                <a:close/>
                <a:moveTo>
                  <a:pt x="5752923" y="12074"/>
                </a:moveTo>
                <a:lnTo>
                  <a:pt x="5800120" y="12074"/>
                </a:lnTo>
                <a:lnTo>
                  <a:pt x="5800120" y="435202"/>
                </a:lnTo>
                <a:cubicBezTo>
                  <a:pt x="5799388" y="464837"/>
                  <a:pt x="5815487" y="479289"/>
                  <a:pt x="5848415" y="478557"/>
                </a:cubicBezTo>
                <a:lnTo>
                  <a:pt x="5880246" y="478557"/>
                </a:lnTo>
                <a:cubicBezTo>
                  <a:pt x="5909881" y="478557"/>
                  <a:pt x="5926528" y="465020"/>
                  <a:pt x="5930187" y="437946"/>
                </a:cubicBezTo>
                <a:cubicBezTo>
                  <a:pt x="5934211" y="410871"/>
                  <a:pt x="5937138" y="375016"/>
                  <a:pt x="5938968" y="330380"/>
                </a:cubicBezTo>
                <a:cubicBezTo>
                  <a:pt x="5954334" y="336600"/>
                  <a:pt x="5970615" y="342637"/>
                  <a:pt x="5987811" y="348491"/>
                </a:cubicBezTo>
                <a:cubicBezTo>
                  <a:pt x="5984152" y="393859"/>
                  <a:pt x="5980128" y="428799"/>
                  <a:pt x="5975738" y="453312"/>
                </a:cubicBezTo>
                <a:cubicBezTo>
                  <a:pt x="5969152" y="499046"/>
                  <a:pt x="5940248" y="521913"/>
                  <a:pt x="5889027" y="521913"/>
                </a:cubicBezTo>
                <a:lnTo>
                  <a:pt x="5837988" y="521913"/>
                </a:lnTo>
                <a:cubicBezTo>
                  <a:pt x="5779448" y="523742"/>
                  <a:pt x="5751093" y="496302"/>
                  <a:pt x="5752923" y="439592"/>
                </a:cubicBezTo>
                <a:close/>
                <a:moveTo>
                  <a:pt x="1440563" y="4940"/>
                </a:moveTo>
                <a:lnTo>
                  <a:pt x="1488309" y="4940"/>
                </a:lnTo>
                <a:cubicBezTo>
                  <a:pt x="1488309" y="54149"/>
                  <a:pt x="1487852" y="103724"/>
                  <a:pt x="1486937" y="153665"/>
                </a:cubicBezTo>
                <a:lnTo>
                  <a:pt x="1730331" y="153665"/>
                </a:lnTo>
                <a:lnTo>
                  <a:pt x="1730331" y="196472"/>
                </a:lnTo>
                <a:lnTo>
                  <a:pt x="1486114" y="196472"/>
                </a:lnTo>
                <a:cubicBezTo>
                  <a:pt x="1512090" y="342637"/>
                  <a:pt x="1597338" y="439043"/>
                  <a:pt x="1741856" y="485692"/>
                </a:cubicBezTo>
                <a:cubicBezTo>
                  <a:pt x="1723197" y="503619"/>
                  <a:pt x="1709294" y="518437"/>
                  <a:pt x="1700147" y="530145"/>
                </a:cubicBezTo>
                <a:cubicBezTo>
                  <a:pt x="1581057" y="482216"/>
                  <a:pt x="1503218" y="396877"/>
                  <a:pt x="1466631" y="274128"/>
                </a:cubicBezTo>
                <a:cubicBezTo>
                  <a:pt x="1438093" y="385169"/>
                  <a:pt x="1358243" y="474167"/>
                  <a:pt x="1227078" y="541121"/>
                </a:cubicBezTo>
                <a:cubicBezTo>
                  <a:pt x="1219761" y="531242"/>
                  <a:pt x="1208419" y="517156"/>
                  <a:pt x="1193052" y="498863"/>
                </a:cubicBezTo>
                <a:cubicBezTo>
                  <a:pt x="1343974" y="431726"/>
                  <a:pt x="1425379" y="330929"/>
                  <a:pt x="1437270" y="196472"/>
                </a:cubicBezTo>
                <a:lnTo>
                  <a:pt x="1202931" y="196472"/>
                </a:lnTo>
                <a:lnTo>
                  <a:pt x="1202931" y="153665"/>
                </a:lnTo>
                <a:lnTo>
                  <a:pt x="1439191" y="153665"/>
                </a:lnTo>
                <a:cubicBezTo>
                  <a:pt x="1440106" y="104456"/>
                  <a:pt x="1440563" y="54881"/>
                  <a:pt x="1440563" y="4940"/>
                </a:cubicBezTo>
                <a:close/>
                <a:moveTo>
                  <a:pt x="4275525" y="1647"/>
                </a:moveTo>
                <a:lnTo>
                  <a:pt x="4316136" y="1647"/>
                </a:lnTo>
                <a:lnTo>
                  <a:pt x="4316136" y="44454"/>
                </a:lnTo>
                <a:lnTo>
                  <a:pt x="4562549" y="44454"/>
                </a:lnTo>
                <a:lnTo>
                  <a:pt x="4562549" y="78479"/>
                </a:lnTo>
                <a:lnTo>
                  <a:pt x="4316136" y="78479"/>
                </a:lnTo>
                <a:lnTo>
                  <a:pt x="4316136" y="114700"/>
                </a:lnTo>
                <a:lnTo>
                  <a:pt x="4493949" y="114700"/>
                </a:lnTo>
                <a:lnTo>
                  <a:pt x="4493949" y="232693"/>
                </a:lnTo>
                <a:lnTo>
                  <a:pt x="4455532" y="232693"/>
                </a:lnTo>
                <a:lnTo>
                  <a:pt x="4455532" y="218424"/>
                </a:lnTo>
                <a:lnTo>
                  <a:pt x="4316136" y="218424"/>
                </a:lnTo>
                <a:lnTo>
                  <a:pt x="4316136" y="255743"/>
                </a:lnTo>
                <a:lnTo>
                  <a:pt x="4506022" y="255743"/>
                </a:lnTo>
                <a:lnTo>
                  <a:pt x="4506022" y="329283"/>
                </a:lnTo>
                <a:lnTo>
                  <a:pt x="4566940" y="329283"/>
                </a:lnTo>
                <a:lnTo>
                  <a:pt x="4566940" y="363308"/>
                </a:lnTo>
                <a:lnTo>
                  <a:pt x="4506022" y="363308"/>
                </a:lnTo>
                <a:lnTo>
                  <a:pt x="4506022" y="463740"/>
                </a:lnTo>
                <a:lnTo>
                  <a:pt x="4466509" y="463740"/>
                </a:lnTo>
                <a:lnTo>
                  <a:pt x="4466509" y="437397"/>
                </a:lnTo>
                <a:lnTo>
                  <a:pt x="4316136" y="437397"/>
                </a:lnTo>
                <a:lnTo>
                  <a:pt x="4316136" y="469776"/>
                </a:lnTo>
                <a:cubicBezTo>
                  <a:pt x="4316136" y="513681"/>
                  <a:pt x="4294916" y="535816"/>
                  <a:pt x="4252475" y="536182"/>
                </a:cubicBezTo>
                <a:cubicBezTo>
                  <a:pt x="4232353" y="536182"/>
                  <a:pt x="4206010" y="535816"/>
                  <a:pt x="4173447" y="535084"/>
                </a:cubicBezTo>
                <a:cubicBezTo>
                  <a:pt x="4171984" y="522644"/>
                  <a:pt x="4169789" y="507461"/>
                  <a:pt x="4166862" y="489533"/>
                </a:cubicBezTo>
                <a:cubicBezTo>
                  <a:pt x="4195400" y="493192"/>
                  <a:pt x="4220828" y="495021"/>
                  <a:pt x="4243145" y="495021"/>
                </a:cubicBezTo>
                <a:cubicBezTo>
                  <a:pt x="4264732" y="495021"/>
                  <a:pt x="4275525" y="484045"/>
                  <a:pt x="4275525" y="462093"/>
                </a:cubicBezTo>
                <a:lnTo>
                  <a:pt x="4275525" y="437397"/>
                </a:lnTo>
                <a:lnTo>
                  <a:pt x="4060943" y="437397"/>
                </a:lnTo>
                <a:lnTo>
                  <a:pt x="4060943" y="404469"/>
                </a:lnTo>
                <a:lnTo>
                  <a:pt x="4275525" y="404469"/>
                </a:lnTo>
                <a:lnTo>
                  <a:pt x="4275525" y="363308"/>
                </a:lnTo>
                <a:lnTo>
                  <a:pt x="4026917" y="363308"/>
                </a:lnTo>
                <a:lnTo>
                  <a:pt x="4026917" y="329283"/>
                </a:lnTo>
                <a:lnTo>
                  <a:pt x="4275525" y="329283"/>
                </a:lnTo>
                <a:lnTo>
                  <a:pt x="4275525" y="288671"/>
                </a:lnTo>
                <a:lnTo>
                  <a:pt x="4062589" y="288671"/>
                </a:lnTo>
                <a:lnTo>
                  <a:pt x="4062589" y="255743"/>
                </a:lnTo>
                <a:lnTo>
                  <a:pt x="4275525" y="255743"/>
                </a:lnTo>
                <a:lnTo>
                  <a:pt x="4275525" y="218424"/>
                </a:lnTo>
                <a:lnTo>
                  <a:pt x="4136129" y="218424"/>
                </a:lnTo>
                <a:lnTo>
                  <a:pt x="4136129" y="232693"/>
                </a:lnTo>
                <a:lnTo>
                  <a:pt x="4097712" y="232693"/>
                </a:lnTo>
                <a:lnTo>
                  <a:pt x="4097712" y="114700"/>
                </a:lnTo>
                <a:lnTo>
                  <a:pt x="4275525" y="114700"/>
                </a:lnTo>
                <a:lnTo>
                  <a:pt x="4275525" y="78479"/>
                </a:lnTo>
                <a:lnTo>
                  <a:pt x="4028563" y="78479"/>
                </a:lnTo>
                <a:lnTo>
                  <a:pt x="4028563" y="44454"/>
                </a:lnTo>
                <a:lnTo>
                  <a:pt x="4275525" y="44454"/>
                </a:lnTo>
                <a:close/>
                <a:moveTo>
                  <a:pt x="2855946" y="0"/>
                </a:moveTo>
                <a:lnTo>
                  <a:pt x="2902046" y="0"/>
                </a:lnTo>
                <a:lnTo>
                  <a:pt x="2902046" y="65857"/>
                </a:lnTo>
                <a:lnTo>
                  <a:pt x="3147361" y="65857"/>
                </a:lnTo>
                <a:lnTo>
                  <a:pt x="3147361" y="105371"/>
                </a:lnTo>
                <a:lnTo>
                  <a:pt x="2902046" y="105371"/>
                </a:lnTo>
                <a:lnTo>
                  <a:pt x="2902046" y="172325"/>
                </a:lnTo>
                <a:lnTo>
                  <a:pt x="3096322" y="172325"/>
                </a:lnTo>
                <a:lnTo>
                  <a:pt x="3096322" y="381968"/>
                </a:lnTo>
                <a:lnTo>
                  <a:pt x="3051320" y="381968"/>
                </a:lnTo>
                <a:lnTo>
                  <a:pt x="3051320" y="358918"/>
                </a:lnTo>
                <a:lnTo>
                  <a:pt x="2728624" y="358918"/>
                </a:lnTo>
                <a:lnTo>
                  <a:pt x="2728624" y="381968"/>
                </a:lnTo>
                <a:lnTo>
                  <a:pt x="2683622" y="381968"/>
                </a:lnTo>
                <a:lnTo>
                  <a:pt x="2683622" y="172325"/>
                </a:lnTo>
                <a:lnTo>
                  <a:pt x="2855946" y="172325"/>
                </a:lnTo>
                <a:close/>
              </a:path>
            </a:pathLst>
          </a:custGeom>
          <a:solidFill>
            <a:srgbClr val="191919">
              <a:alpha val="11818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3" name="任意多边形: 形状 22">
            <a:extLst>
              <a:ext uri="{FF2B5EF4-FFF2-40B4-BE49-F238E27FC236}">
                <a16:creationId xmlns:a16="http://schemas.microsoft.com/office/drawing/2014/main" xmlns="" id="{CAA115D6-E592-42A8-A18A-E958ACF19076}"/>
              </a:ext>
            </a:extLst>
          </p:cNvPr>
          <p:cNvSpPr/>
          <p:nvPr/>
        </p:nvSpPr>
        <p:spPr>
          <a:xfrm>
            <a:off x="3102095" y="3158440"/>
            <a:ext cx="5987811" cy="541121"/>
          </a:xfrm>
          <a:custGeom>
            <a:avLst/>
            <a:gdLst/>
            <a:ahLst/>
            <a:cxnLst/>
            <a:rect l="l" t="t" r="r" b="b"/>
            <a:pathLst>
              <a:path w="5987811" h="541121">
                <a:moveTo>
                  <a:pt x="2686366" y="398432"/>
                </a:moveTo>
                <a:lnTo>
                  <a:pt x="2724782" y="420384"/>
                </a:lnTo>
                <a:cubicBezTo>
                  <a:pt x="2696976" y="470508"/>
                  <a:pt x="2672463" y="509839"/>
                  <a:pt x="2651242" y="538377"/>
                </a:cubicBezTo>
                <a:lnTo>
                  <a:pt x="2613375" y="511485"/>
                </a:lnTo>
                <a:cubicBezTo>
                  <a:pt x="2637156" y="480021"/>
                  <a:pt x="2661487" y="442336"/>
                  <a:pt x="2686366" y="398432"/>
                </a:cubicBezTo>
                <a:close/>
                <a:moveTo>
                  <a:pt x="2816432" y="396237"/>
                </a:moveTo>
                <a:cubicBezTo>
                  <a:pt x="2833262" y="433189"/>
                  <a:pt x="2847897" y="472155"/>
                  <a:pt x="2860337" y="513132"/>
                </a:cubicBezTo>
                <a:lnTo>
                  <a:pt x="2815884" y="528498"/>
                </a:lnTo>
                <a:cubicBezTo>
                  <a:pt x="2804542" y="488619"/>
                  <a:pt x="2791553" y="449288"/>
                  <a:pt x="2776919" y="410506"/>
                </a:cubicBezTo>
                <a:close/>
                <a:moveTo>
                  <a:pt x="3080956" y="394590"/>
                </a:moveTo>
                <a:cubicBezTo>
                  <a:pt x="3110225" y="438860"/>
                  <a:pt x="3133641" y="478740"/>
                  <a:pt x="3151203" y="514230"/>
                </a:cubicBezTo>
                <a:lnTo>
                  <a:pt x="3109494" y="536730"/>
                </a:lnTo>
                <a:cubicBezTo>
                  <a:pt x="3091200" y="499412"/>
                  <a:pt x="3069065" y="458617"/>
                  <a:pt x="3043088" y="414347"/>
                </a:cubicBezTo>
                <a:close/>
                <a:moveTo>
                  <a:pt x="2947597" y="392395"/>
                </a:moveTo>
                <a:cubicBezTo>
                  <a:pt x="2965158" y="428616"/>
                  <a:pt x="2981074" y="466484"/>
                  <a:pt x="2995342" y="505997"/>
                </a:cubicBezTo>
                <a:lnTo>
                  <a:pt x="2951987" y="523010"/>
                </a:lnTo>
                <a:cubicBezTo>
                  <a:pt x="2941742" y="490082"/>
                  <a:pt x="2926925" y="451666"/>
                  <a:pt x="2907534" y="407762"/>
                </a:cubicBezTo>
                <a:close/>
                <a:moveTo>
                  <a:pt x="4316136" y="363308"/>
                </a:moveTo>
                <a:lnTo>
                  <a:pt x="4316136" y="404469"/>
                </a:lnTo>
                <a:lnTo>
                  <a:pt x="4466509" y="404469"/>
                </a:lnTo>
                <a:lnTo>
                  <a:pt x="4466509" y="363308"/>
                </a:lnTo>
                <a:close/>
                <a:moveTo>
                  <a:pt x="4316136" y="288671"/>
                </a:moveTo>
                <a:lnTo>
                  <a:pt x="4316136" y="329283"/>
                </a:lnTo>
                <a:lnTo>
                  <a:pt x="4466509" y="329283"/>
                </a:lnTo>
                <a:lnTo>
                  <a:pt x="4466509" y="288671"/>
                </a:lnTo>
                <a:close/>
                <a:moveTo>
                  <a:pt x="2728624" y="211839"/>
                </a:moveTo>
                <a:lnTo>
                  <a:pt x="2728624" y="319404"/>
                </a:lnTo>
                <a:lnTo>
                  <a:pt x="3051320" y="319404"/>
                </a:lnTo>
                <a:lnTo>
                  <a:pt x="3051320" y="211839"/>
                </a:lnTo>
                <a:close/>
                <a:moveTo>
                  <a:pt x="4316136" y="145433"/>
                </a:moveTo>
                <a:lnTo>
                  <a:pt x="4316136" y="187691"/>
                </a:lnTo>
                <a:lnTo>
                  <a:pt x="4455532" y="187691"/>
                </a:lnTo>
                <a:lnTo>
                  <a:pt x="4455532" y="145433"/>
                </a:lnTo>
                <a:close/>
                <a:moveTo>
                  <a:pt x="4136129" y="145433"/>
                </a:moveTo>
                <a:lnTo>
                  <a:pt x="4136129" y="187691"/>
                </a:lnTo>
                <a:lnTo>
                  <a:pt x="4275525" y="187691"/>
                </a:lnTo>
                <a:lnTo>
                  <a:pt x="4275525" y="145433"/>
                </a:lnTo>
                <a:close/>
                <a:moveTo>
                  <a:pt x="53234" y="114152"/>
                </a:moveTo>
                <a:lnTo>
                  <a:pt x="53234" y="257938"/>
                </a:lnTo>
                <a:lnTo>
                  <a:pt x="157232" y="257938"/>
                </a:lnTo>
                <a:cubicBezTo>
                  <a:pt x="191624" y="257938"/>
                  <a:pt x="216046" y="251535"/>
                  <a:pt x="230497" y="238730"/>
                </a:cubicBezTo>
                <a:cubicBezTo>
                  <a:pt x="244949" y="225925"/>
                  <a:pt x="252175" y="207906"/>
                  <a:pt x="252175" y="184673"/>
                </a:cubicBezTo>
                <a:cubicBezTo>
                  <a:pt x="252175" y="167843"/>
                  <a:pt x="247922" y="153437"/>
                  <a:pt x="239415" y="141455"/>
                </a:cubicBezTo>
                <a:cubicBezTo>
                  <a:pt x="230909" y="129472"/>
                  <a:pt x="219705" y="121560"/>
                  <a:pt x="205801" y="117719"/>
                </a:cubicBezTo>
                <a:cubicBezTo>
                  <a:pt x="196837" y="115341"/>
                  <a:pt x="180282" y="114152"/>
                  <a:pt x="156134" y="114152"/>
                </a:cubicBezTo>
                <a:close/>
                <a:moveTo>
                  <a:pt x="0" y="66680"/>
                </a:moveTo>
                <a:lnTo>
                  <a:pt x="151744" y="66680"/>
                </a:lnTo>
                <a:cubicBezTo>
                  <a:pt x="178452" y="66680"/>
                  <a:pt x="198850" y="67961"/>
                  <a:pt x="212935" y="70522"/>
                </a:cubicBezTo>
                <a:cubicBezTo>
                  <a:pt x="232692" y="73815"/>
                  <a:pt x="249248" y="80080"/>
                  <a:pt x="262602" y="89318"/>
                </a:cubicBezTo>
                <a:cubicBezTo>
                  <a:pt x="275956" y="98556"/>
                  <a:pt x="286704" y="111499"/>
                  <a:pt x="294844" y="128146"/>
                </a:cubicBezTo>
                <a:cubicBezTo>
                  <a:pt x="302985" y="144793"/>
                  <a:pt x="307056" y="163087"/>
                  <a:pt x="307056" y="183026"/>
                </a:cubicBezTo>
                <a:cubicBezTo>
                  <a:pt x="307056" y="217235"/>
                  <a:pt x="296171" y="246185"/>
                  <a:pt x="274401" y="269875"/>
                </a:cubicBezTo>
                <a:cubicBezTo>
                  <a:pt x="252632" y="293565"/>
                  <a:pt x="213302" y="305410"/>
                  <a:pt x="156409" y="305410"/>
                </a:cubicBezTo>
                <a:lnTo>
                  <a:pt x="53234" y="305410"/>
                </a:lnTo>
                <a:lnTo>
                  <a:pt x="53234" y="468953"/>
                </a:lnTo>
                <a:lnTo>
                  <a:pt x="0" y="468953"/>
                </a:lnTo>
                <a:close/>
                <a:moveTo>
                  <a:pt x="5582244" y="15916"/>
                </a:moveTo>
                <a:lnTo>
                  <a:pt x="5629442" y="15916"/>
                </a:lnTo>
                <a:lnTo>
                  <a:pt x="5629442" y="198667"/>
                </a:lnTo>
                <a:cubicBezTo>
                  <a:pt x="5629442" y="288671"/>
                  <a:pt x="5619380" y="353979"/>
                  <a:pt x="5599258" y="394590"/>
                </a:cubicBezTo>
                <a:cubicBezTo>
                  <a:pt x="5578769" y="441056"/>
                  <a:pt x="5537060" y="488802"/>
                  <a:pt x="5474130" y="537828"/>
                </a:cubicBezTo>
                <a:cubicBezTo>
                  <a:pt x="5465716" y="526486"/>
                  <a:pt x="5454740" y="512949"/>
                  <a:pt x="5441202" y="497217"/>
                </a:cubicBezTo>
                <a:cubicBezTo>
                  <a:pt x="5499010" y="454044"/>
                  <a:pt x="5537060" y="411969"/>
                  <a:pt x="5555353" y="370992"/>
                </a:cubicBezTo>
                <a:cubicBezTo>
                  <a:pt x="5573281" y="336234"/>
                  <a:pt x="5582244" y="278793"/>
                  <a:pt x="5582244" y="198667"/>
                </a:cubicBezTo>
                <a:close/>
                <a:moveTo>
                  <a:pt x="5752923" y="12074"/>
                </a:moveTo>
                <a:lnTo>
                  <a:pt x="5800120" y="12074"/>
                </a:lnTo>
                <a:lnTo>
                  <a:pt x="5800120" y="435202"/>
                </a:lnTo>
                <a:cubicBezTo>
                  <a:pt x="5799388" y="464837"/>
                  <a:pt x="5815486" y="479289"/>
                  <a:pt x="5848415" y="478557"/>
                </a:cubicBezTo>
                <a:lnTo>
                  <a:pt x="5880246" y="478557"/>
                </a:lnTo>
                <a:cubicBezTo>
                  <a:pt x="5909881" y="478557"/>
                  <a:pt x="5926528" y="465020"/>
                  <a:pt x="5930186" y="437946"/>
                </a:cubicBezTo>
                <a:cubicBezTo>
                  <a:pt x="5934211" y="410871"/>
                  <a:pt x="5937138" y="375016"/>
                  <a:pt x="5938968" y="330380"/>
                </a:cubicBezTo>
                <a:cubicBezTo>
                  <a:pt x="5954334" y="336600"/>
                  <a:pt x="5970614" y="342637"/>
                  <a:pt x="5987811" y="348491"/>
                </a:cubicBezTo>
                <a:cubicBezTo>
                  <a:pt x="5984152" y="393859"/>
                  <a:pt x="5980128" y="428799"/>
                  <a:pt x="5975738" y="453312"/>
                </a:cubicBezTo>
                <a:cubicBezTo>
                  <a:pt x="5969152" y="499046"/>
                  <a:pt x="5940248" y="521913"/>
                  <a:pt x="5889026" y="521913"/>
                </a:cubicBezTo>
                <a:lnTo>
                  <a:pt x="5837988" y="521913"/>
                </a:lnTo>
                <a:cubicBezTo>
                  <a:pt x="5779448" y="523742"/>
                  <a:pt x="5751093" y="496302"/>
                  <a:pt x="5752923" y="439592"/>
                </a:cubicBezTo>
                <a:close/>
                <a:moveTo>
                  <a:pt x="1440563" y="4940"/>
                </a:moveTo>
                <a:lnTo>
                  <a:pt x="1488309" y="4940"/>
                </a:lnTo>
                <a:cubicBezTo>
                  <a:pt x="1488309" y="54149"/>
                  <a:pt x="1487852" y="103724"/>
                  <a:pt x="1486937" y="153665"/>
                </a:cubicBezTo>
                <a:lnTo>
                  <a:pt x="1730331" y="153665"/>
                </a:lnTo>
                <a:lnTo>
                  <a:pt x="1730331" y="196472"/>
                </a:lnTo>
                <a:lnTo>
                  <a:pt x="1486114" y="196472"/>
                </a:lnTo>
                <a:cubicBezTo>
                  <a:pt x="1512090" y="342637"/>
                  <a:pt x="1597338" y="439043"/>
                  <a:pt x="1741856" y="485692"/>
                </a:cubicBezTo>
                <a:cubicBezTo>
                  <a:pt x="1723197" y="503619"/>
                  <a:pt x="1709294" y="518437"/>
                  <a:pt x="1700147" y="530145"/>
                </a:cubicBezTo>
                <a:cubicBezTo>
                  <a:pt x="1581057" y="482216"/>
                  <a:pt x="1503218" y="396877"/>
                  <a:pt x="1466631" y="274128"/>
                </a:cubicBezTo>
                <a:cubicBezTo>
                  <a:pt x="1438093" y="385169"/>
                  <a:pt x="1358242" y="474167"/>
                  <a:pt x="1227078" y="541121"/>
                </a:cubicBezTo>
                <a:cubicBezTo>
                  <a:pt x="1219761" y="531242"/>
                  <a:pt x="1208419" y="517156"/>
                  <a:pt x="1193052" y="498863"/>
                </a:cubicBezTo>
                <a:cubicBezTo>
                  <a:pt x="1343974" y="431726"/>
                  <a:pt x="1425379" y="330929"/>
                  <a:pt x="1437270" y="196472"/>
                </a:cubicBezTo>
                <a:lnTo>
                  <a:pt x="1202931" y="196472"/>
                </a:lnTo>
                <a:lnTo>
                  <a:pt x="1202931" y="153665"/>
                </a:lnTo>
                <a:lnTo>
                  <a:pt x="1439191" y="153665"/>
                </a:lnTo>
                <a:cubicBezTo>
                  <a:pt x="1440106" y="104456"/>
                  <a:pt x="1440563" y="54881"/>
                  <a:pt x="1440563" y="4940"/>
                </a:cubicBezTo>
                <a:close/>
                <a:moveTo>
                  <a:pt x="4275525" y="1647"/>
                </a:moveTo>
                <a:lnTo>
                  <a:pt x="4316136" y="1647"/>
                </a:lnTo>
                <a:lnTo>
                  <a:pt x="4316136" y="44454"/>
                </a:lnTo>
                <a:lnTo>
                  <a:pt x="4562549" y="44454"/>
                </a:lnTo>
                <a:lnTo>
                  <a:pt x="4562549" y="78479"/>
                </a:lnTo>
                <a:lnTo>
                  <a:pt x="4316136" y="78479"/>
                </a:lnTo>
                <a:lnTo>
                  <a:pt x="4316136" y="114700"/>
                </a:lnTo>
                <a:lnTo>
                  <a:pt x="4493949" y="114700"/>
                </a:lnTo>
                <a:lnTo>
                  <a:pt x="4493949" y="232693"/>
                </a:lnTo>
                <a:lnTo>
                  <a:pt x="4455532" y="232693"/>
                </a:lnTo>
                <a:lnTo>
                  <a:pt x="4455532" y="218424"/>
                </a:lnTo>
                <a:lnTo>
                  <a:pt x="4316136" y="218424"/>
                </a:lnTo>
                <a:lnTo>
                  <a:pt x="4316136" y="255743"/>
                </a:lnTo>
                <a:lnTo>
                  <a:pt x="4506022" y="255743"/>
                </a:lnTo>
                <a:lnTo>
                  <a:pt x="4506022" y="329283"/>
                </a:lnTo>
                <a:lnTo>
                  <a:pt x="4566940" y="329283"/>
                </a:lnTo>
                <a:lnTo>
                  <a:pt x="4566940" y="363308"/>
                </a:lnTo>
                <a:lnTo>
                  <a:pt x="4506022" y="363308"/>
                </a:lnTo>
                <a:lnTo>
                  <a:pt x="4506022" y="463740"/>
                </a:lnTo>
                <a:lnTo>
                  <a:pt x="4466509" y="463740"/>
                </a:lnTo>
                <a:lnTo>
                  <a:pt x="4466509" y="437397"/>
                </a:lnTo>
                <a:lnTo>
                  <a:pt x="4316136" y="437397"/>
                </a:lnTo>
                <a:lnTo>
                  <a:pt x="4316136" y="469776"/>
                </a:lnTo>
                <a:cubicBezTo>
                  <a:pt x="4316136" y="513681"/>
                  <a:pt x="4294916" y="535816"/>
                  <a:pt x="4252475" y="536182"/>
                </a:cubicBezTo>
                <a:cubicBezTo>
                  <a:pt x="4232353" y="536182"/>
                  <a:pt x="4206010" y="535816"/>
                  <a:pt x="4173447" y="535084"/>
                </a:cubicBezTo>
                <a:cubicBezTo>
                  <a:pt x="4171984" y="522644"/>
                  <a:pt x="4169789" y="507461"/>
                  <a:pt x="4166862" y="489533"/>
                </a:cubicBezTo>
                <a:cubicBezTo>
                  <a:pt x="4195400" y="493192"/>
                  <a:pt x="4220828" y="495021"/>
                  <a:pt x="4243145" y="495021"/>
                </a:cubicBezTo>
                <a:cubicBezTo>
                  <a:pt x="4264732" y="495021"/>
                  <a:pt x="4275525" y="484045"/>
                  <a:pt x="4275525" y="462093"/>
                </a:cubicBezTo>
                <a:lnTo>
                  <a:pt x="4275525" y="437397"/>
                </a:lnTo>
                <a:lnTo>
                  <a:pt x="4060943" y="437397"/>
                </a:lnTo>
                <a:lnTo>
                  <a:pt x="4060943" y="404469"/>
                </a:lnTo>
                <a:lnTo>
                  <a:pt x="4275525" y="404469"/>
                </a:lnTo>
                <a:lnTo>
                  <a:pt x="4275525" y="363308"/>
                </a:lnTo>
                <a:lnTo>
                  <a:pt x="4026917" y="363308"/>
                </a:lnTo>
                <a:lnTo>
                  <a:pt x="4026917" y="329283"/>
                </a:lnTo>
                <a:lnTo>
                  <a:pt x="4275525" y="329283"/>
                </a:lnTo>
                <a:lnTo>
                  <a:pt x="4275525" y="288671"/>
                </a:lnTo>
                <a:lnTo>
                  <a:pt x="4062589" y="288671"/>
                </a:lnTo>
                <a:lnTo>
                  <a:pt x="4062589" y="255743"/>
                </a:lnTo>
                <a:lnTo>
                  <a:pt x="4275525" y="255743"/>
                </a:lnTo>
                <a:lnTo>
                  <a:pt x="4275525" y="218424"/>
                </a:lnTo>
                <a:lnTo>
                  <a:pt x="4136129" y="218424"/>
                </a:lnTo>
                <a:lnTo>
                  <a:pt x="4136129" y="232693"/>
                </a:lnTo>
                <a:lnTo>
                  <a:pt x="4097712" y="232693"/>
                </a:lnTo>
                <a:lnTo>
                  <a:pt x="4097712" y="114700"/>
                </a:lnTo>
                <a:lnTo>
                  <a:pt x="4275525" y="114700"/>
                </a:lnTo>
                <a:lnTo>
                  <a:pt x="4275525" y="78479"/>
                </a:lnTo>
                <a:lnTo>
                  <a:pt x="4028563" y="78479"/>
                </a:lnTo>
                <a:lnTo>
                  <a:pt x="4028563" y="44454"/>
                </a:lnTo>
                <a:lnTo>
                  <a:pt x="4275525" y="44454"/>
                </a:lnTo>
                <a:close/>
                <a:moveTo>
                  <a:pt x="2855946" y="0"/>
                </a:moveTo>
                <a:lnTo>
                  <a:pt x="2902046" y="0"/>
                </a:lnTo>
                <a:lnTo>
                  <a:pt x="2902046" y="65857"/>
                </a:lnTo>
                <a:lnTo>
                  <a:pt x="3147361" y="65857"/>
                </a:lnTo>
                <a:lnTo>
                  <a:pt x="3147361" y="105371"/>
                </a:lnTo>
                <a:lnTo>
                  <a:pt x="2902046" y="105371"/>
                </a:lnTo>
                <a:lnTo>
                  <a:pt x="2902046" y="172325"/>
                </a:lnTo>
                <a:lnTo>
                  <a:pt x="3096322" y="172325"/>
                </a:lnTo>
                <a:lnTo>
                  <a:pt x="3096322" y="381968"/>
                </a:lnTo>
                <a:lnTo>
                  <a:pt x="3051320" y="381968"/>
                </a:lnTo>
                <a:lnTo>
                  <a:pt x="3051320" y="358918"/>
                </a:lnTo>
                <a:lnTo>
                  <a:pt x="2728624" y="358918"/>
                </a:lnTo>
                <a:lnTo>
                  <a:pt x="2728624" y="381968"/>
                </a:lnTo>
                <a:lnTo>
                  <a:pt x="2683622" y="381968"/>
                </a:lnTo>
                <a:lnTo>
                  <a:pt x="2683622" y="172325"/>
                </a:lnTo>
                <a:lnTo>
                  <a:pt x="2855946" y="172325"/>
                </a:lnTo>
                <a:close/>
              </a:path>
            </a:pathLst>
          </a:custGeom>
          <a:solidFill>
            <a:schemeClr val="tx1">
              <a:alpha val="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: 形状 21">
            <a:extLst>
              <a:ext uri="{FF2B5EF4-FFF2-40B4-BE49-F238E27FC236}">
                <a16:creationId xmlns:a16="http://schemas.microsoft.com/office/drawing/2014/main" xmlns="" id="{45941EEA-DF94-478B-B749-AAE9856969AA}"/>
              </a:ext>
            </a:extLst>
          </p:cNvPr>
          <p:cNvSpPr/>
          <p:nvPr/>
        </p:nvSpPr>
        <p:spPr>
          <a:xfrm>
            <a:off x="3102095" y="3158440"/>
            <a:ext cx="5987811" cy="541121"/>
          </a:xfrm>
          <a:custGeom>
            <a:avLst/>
            <a:gdLst/>
            <a:ahLst/>
            <a:cxnLst/>
            <a:rect l="l" t="t" r="r" b="b"/>
            <a:pathLst>
              <a:path w="5987811" h="541121">
                <a:moveTo>
                  <a:pt x="2686366" y="398432"/>
                </a:moveTo>
                <a:lnTo>
                  <a:pt x="2724782" y="420384"/>
                </a:lnTo>
                <a:cubicBezTo>
                  <a:pt x="2696976" y="470508"/>
                  <a:pt x="2672463" y="509839"/>
                  <a:pt x="2651242" y="538377"/>
                </a:cubicBezTo>
                <a:lnTo>
                  <a:pt x="2613375" y="511485"/>
                </a:lnTo>
                <a:cubicBezTo>
                  <a:pt x="2637156" y="480021"/>
                  <a:pt x="2661487" y="442336"/>
                  <a:pt x="2686366" y="398432"/>
                </a:cubicBezTo>
                <a:close/>
                <a:moveTo>
                  <a:pt x="2816432" y="396237"/>
                </a:moveTo>
                <a:cubicBezTo>
                  <a:pt x="2833262" y="433189"/>
                  <a:pt x="2847897" y="472155"/>
                  <a:pt x="2860337" y="513132"/>
                </a:cubicBezTo>
                <a:lnTo>
                  <a:pt x="2815884" y="528498"/>
                </a:lnTo>
                <a:cubicBezTo>
                  <a:pt x="2804542" y="488619"/>
                  <a:pt x="2791553" y="449288"/>
                  <a:pt x="2776919" y="410506"/>
                </a:cubicBezTo>
                <a:close/>
                <a:moveTo>
                  <a:pt x="3080956" y="394590"/>
                </a:moveTo>
                <a:cubicBezTo>
                  <a:pt x="3110225" y="438860"/>
                  <a:pt x="3133641" y="478740"/>
                  <a:pt x="3151203" y="514230"/>
                </a:cubicBezTo>
                <a:lnTo>
                  <a:pt x="3109494" y="536730"/>
                </a:lnTo>
                <a:cubicBezTo>
                  <a:pt x="3091200" y="499412"/>
                  <a:pt x="3069065" y="458617"/>
                  <a:pt x="3043088" y="414347"/>
                </a:cubicBezTo>
                <a:close/>
                <a:moveTo>
                  <a:pt x="2947597" y="392395"/>
                </a:moveTo>
                <a:cubicBezTo>
                  <a:pt x="2965158" y="428616"/>
                  <a:pt x="2981074" y="466484"/>
                  <a:pt x="2995342" y="505997"/>
                </a:cubicBezTo>
                <a:lnTo>
                  <a:pt x="2951987" y="523010"/>
                </a:lnTo>
                <a:cubicBezTo>
                  <a:pt x="2941742" y="490082"/>
                  <a:pt x="2926925" y="451666"/>
                  <a:pt x="2907534" y="407762"/>
                </a:cubicBezTo>
                <a:close/>
                <a:moveTo>
                  <a:pt x="4316136" y="363308"/>
                </a:moveTo>
                <a:lnTo>
                  <a:pt x="4316136" y="404469"/>
                </a:lnTo>
                <a:lnTo>
                  <a:pt x="4466509" y="404469"/>
                </a:lnTo>
                <a:lnTo>
                  <a:pt x="4466509" y="363308"/>
                </a:lnTo>
                <a:close/>
                <a:moveTo>
                  <a:pt x="4316136" y="288671"/>
                </a:moveTo>
                <a:lnTo>
                  <a:pt x="4316136" y="329283"/>
                </a:lnTo>
                <a:lnTo>
                  <a:pt x="4466509" y="329283"/>
                </a:lnTo>
                <a:lnTo>
                  <a:pt x="4466509" y="288671"/>
                </a:lnTo>
                <a:close/>
                <a:moveTo>
                  <a:pt x="2728624" y="211839"/>
                </a:moveTo>
                <a:lnTo>
                  <a:pt x="2728624" y="319404"/>
                </a:lnTo>
                <a:lnTo>
                  <a:pt x="3051320" y="319404"/>
                </a:lnTo>
                <a:lnTo>
                  <a:pt x="3051320" y="211839"/>
                </a:lnTo>
                <a:close/>
                <a:moveTo>
                  <a:pt x="4316136" y="145433"/>
                </a:moveTo>
                <a:lnTo>
                  <a:pt x="4316136" y="187691"/>
                </a:lnTo>
                <a:lnTo>
                  <a:pt x="4455532" y="187691"/>
                </a:lnTo>
                <a:lnTo>
                  <a:pt x="4455532" y="145433"/>
                </a:lnTo>
                <a:close/>
                <a:moveTo>
                  <a:pt x="4136129" y="145433"/>
                </a:moveTo>
                <a:lnTo>
                  <a:pt x="4136129" y="187691"/>
                </a:lnTo>
                <a:lnTo>
                  <a:pt x="4275525" y="187691"/>
                </a:lnTo>
                <a:lnTo>
                  <a:pt x="4275525" y="145433"/>
                </a:lnTo>
                <a:close/>
                <a:moveTo>
                  <a:pt x="53234" y="114152"/>
                </a:moveTo>
                <a:lnTo>
                  <a:pt x="53234" y="257938"/>
                </a:lnTo>
                <a:lnTo>
                  <a:pt x="157232" y="257938"/>
                </a:lnTo>
                <a:cubicBezTo>
                  <a:pt x="191624" y="257938"/>
                  <a:pt x="216046" y="251535"/>
                  <a:pt x="230497" y="238730"/>
                </a:cubicBezTo>
                <a:cubicBezTo>
                  <a:pt x="244949" y="225925"/>
                  <a:pt x="252175" y="207906"/>
                  <a:pt x="252175" y="184673"/>
                </a:cubicBezTo>
                <a:cubicBezTo>
                  <a:pt x="252175" y="167843"/>
                  <a:pt x="247922" y="153437"/>
                  <a:pt x="239415" y="141455"/>
                </a:cubicBezTo>
                <a:cubicBezTo>
                  <a:pt x="230909" y="129472"/>
                  <a:pt x="219704" y="121560"/>
                  <a:pt x="205801" y="117719"/>
                </a:cubicBezTo>
                <a:cubicBezTo>
                  <a:pt x="196837" y="115341"/>
                  <a:pt x="180282" y="114152"/>
                  <a:pt x="156135" y="114152"/>
                </a:cubicBezTo>
                <a:close/>
                <a:moveTo>
                  <a:pt x="0" y="66680"/>
                </a:moveTo>
                <a:lnTo>
                  <a:pt x="151744" y="66680"/>
                </a:lnTo>
                <a:cubicBezTo>
                  <a:pt x="178452" y="66680"/>
                  <a:pt x="198850" y="67961"/>
                  <a:pt x="212935" y="70522"/>
                </a:cubicBezTo>
                <a:cubicBezTo>
                  <a:pt x="232692" y="73815"/>
                  <a:pt x="249248" y="80080"/>
                  <a:pt x="262602" y="89318"/>
                </a:cubicBezTo>
                <a:cubicBezTo>
                  <a:pt x="275956" y="98556"/>
                  <a:pt x="286704" y="111499"/>
                  <a:pt x="294845" y="128146"/>
                </a:cubicBezTo>
                <a:cubicBezTo>
                  <a:pt x="302985" y="144793"/>
                  <a:pt x="307055" y="163087"/>
                  <a:pt x="307055" y="183026"/>
                </a:cubicBezTo>
                <a:cubicBezTo>
                  <a:pt x="307055" y="217235"/>
                  <a:pt x="296171" y="246185"/>
                  <a:pt x="274401" y="269875"/>
                </a:cubicBezTo>
                <a:cubicBezTo>
                  <a:pt x="252632" y="293565"/>
                  <a:pt x="213302" y="305410"/>
                  <a:pt x="156409" y="305410"/>
                </a:cubicBezTo>
                <a:lnTo>
                  <a:pt x="53234" y="305410"/>
                </a:lnTo>
                <a:lnTo>
                  <a:pt x="53234" y="468953"/>
                </a:lnTo>
                <a:lnTo>
                  <a:pt x="0" y="468953"/>
                </a:lnTo>
                <a:close/>
                <a:moveTo>
                  <a:pt x="5582245" y="15916"/>
                </a:moveTo>
                <a:lnTo>
                  <a:pt x="5629442" y="15916"/>
                </a:lnTo>
                <a:lnTo>
                  <a:pt x="5629442" y="198667"/>
                </a:lnTo>
                <a:cubicBezTo>
                  <a:pt x="5629442" y="288671"/>
                  <a:pt x="5619381" y="353979"/>
                  <a:pt x="5599258" y="394590"/>
                </a:cubicBezTo>
                <a:cubicBezTo>
                  <a:pt x="5578769" y="441056"/>
                  <a:pt x="5537060" y="488802"/>
                  <a:pt x="5474130" y="537828"/>
                </a:cubicBezTo>
                <a:cubicBezTo>
                  <a:pt x="5465716" y="526486"/>
                  <a:pt x="5454740" y="512949"/>
                  <a:pt x="5441202" y="497217"/>
                </a:cubicBezTo>
                <a:cubicBezTo>
                  <a:pt x="5499010" y="454044"/>
                  <a:pt x="5537060" y="411969"/>
                  <a:pt x="5555353" y="370992"/>
                </a:cubicBezTo>
                <a:cubicBezTo>
                  <a:pt x="5573281" y="336234"/>
                  <a:pt x="5582245" y="278793"/>
                  <a:pt x="5582245" y="198667"/>
                </a:cubicBezTo>
                <a:close/>
                <a:moveTo>
                  <a:pt x="5752923" y="12074"/>
                </a:moveTo>
                <a:lnTo>
                  <a:pt x="5800120" y="12074"/>
                </a:lnTo>
                <a:lnTo>
                  <a:pt x="5800120" y="435202"/>
                </a:lnTo>
                <a:cubicBezTo>
                  <a:pt x="5799388" y="464837"/>
                  <a:pt x="5815487" y="479289"/>
                  <a:pt x="5848415" y="478557"/>
                </a:cubicBezTo>
                <a:lnTo>
                  <a:pt x="5880246" y="478557"/>
                </a:lnTo>
                <a:cubicBezTo>
                  <a:pt x="5909881" y="478557"/>
                  <a:pt x="5926528" y="465020"/>
                  <a:pt x="5930187" y="437946"/>
                </a:cubicBezTo>
                <a:cubicBezTo>
                  <a:pt x="5934211" y="410871"/>
                  <a:pt x="5937138" y="375016"/>
                  <a:pt x="5938968" y="330380"/>
                </a:cubicBezTo>
                <a:cubicBezTo>
                  <a:pt x="5954334" y="336600"/>
                  <a:pt x="5970615" y="342637"/>
                  <a:pt x="5987811" y="348491"/>
                </a:cubicBezTo>
                <a:cubicBezTo>
                  <a:pt x="5984152" y="393859"/>
                  <a:pt x="5980128" y="428799"/>
                  <a:pt x="5975738" y="453312"/>
                </a:cubicBezTo>
                <a:cubicBezTo>
                  <a:pt x="5969152" y="499046"/>
                  <a:pt x="5940248" y="521913"/>
                  <a:pt x="5889027" y="521913"/>
                </a:cubicBezTo>
                <a:lnTo>
                  <a:pt x="5837988" y="521913"/>
                </a:lnTo>
                <a:cubicBezTo>
                  <a:pt x="5779448" y="523742"/>
                  <a:pt x="5751093" y="496302"/>
                  <a:pt x="5752923" y="439592"/>
                </a:cubicBezTo>
                <a:close/>
                <a:moveTo>
                  <a:pt x="1440563" y="4940"/>
                </a:moveTo>
                <a:lnTo>
                  <a:pt x="1488309" y="4940"/>
                </a:lnTo>
                <a:cubicBezTo>
                  <a:pt x="1488309" y="54149"/>
                  <a:pt x="1487852" y="103724"/>
                  <a:pt x="1486937" y="153665"/>
                </a:cubicBezTo>
                <a:lnTo>
                  <a:pt x="1730331" y="153665"/>
                </a:lnTo>
                <a:lnTo>
                  <a:pt x="1730331" y="196472"/>
                </a:lnTo>
                <a:lnTo>
                  <a:pt x="1486114" y="196472"/>
                </a:lnTo>
                <a:cubicBezTo>
                  <a:pt x="1512090" y="342637"/>
                  <a:pt x="1597338" y="439043"/>
                  <a:pt x="1741856" y="485692"/>
                </a:cubicBezTo>
                <a:cubicBezTo>
                  <a:pt x="1723197" y="503619"/>
                  <a:pt x="1709294" y="518437"/>
                  <a:pt x="1700147" y="530145"/>
                </a:cubicBezTo>
                <a:cubicBezTo>
                  <a:pt x="1581057" y="482216"/>
                  <a:pt x="1503218" y="396877"/>
                  <a:pt x="1466631" y="274128"/>
                </a:cubicBezTo>
                <a:cubicBezTo>
                  <a:pt x="1438093" y="385169"/>
                  <a:pt x="1358243" y="474167"/>
                  <a:pt x="1227078" y="541121"/>
                </a:cubicBezTo>
                <a:cubicBezTo>
                  <a:pt x="1219761" y="531242"/>
                  <a:pt x="1208419" y="517156"/>
                  <a:pt x="1193052" y="498863"/>
                </a:cubicBezTo>
                <a:cubicBezTo>
                  <a:pt x="1343974" y="431726"/>
                  <a:pt x="1425379" y="330929"/>
                  <a:pt x="1437270" y="196472"/>
                </a:cubicBezTo>
                <a:lnTo>
                  <a:pt x="1202931" y="196472"/>
                </a:lnTo>
                <a:lnTo>
                  <a:pt x="1202931" y="153665"/>
                </a:lnTo>
                <a:lnTo>
                  <a:pt x="1439191" y="153665"/>
                </a:lnTo>
                <a:cubicBezTo>
                  <a:pt x="1440106" y="104456"/>
                  <a:pt x="1440563" y="54881"/>
                  <a:pt x="1440563" y="4940"/>
                </a:cubicBezTo>
                <a:close/>
                <a:moveTo>
                  <a:pt x="4275525" y="1647"/>
                </a:moveTo>
                <a:lnTo>
                  <a:pt x="4316136" y="1647"/>
                </a:lnTo>
                <a:lnTo>
                  <a:pt x="4316136" y="44454"/>
                </a:lnTo>
                <a:lnTo>
                  <a:pt x="4562549" y="44454"/>
                </a:lnTo>
                <a:lnTo>
                  <a:pt x="4562549" y="78479"/>
                </a:lnTo>
                <a:lnTo>
                  <a:pt x="4316136" y="78479"/>
                </a:lnTo>
                <a:lnTo>
                  <a:pt x="4316136" y="114700"/>
                </a:lnTo>
                <a:lnTo>
                  <a:pt x="4493949" y="114700"/>
                </a:lnTo>
                <a:lnTo>
                  <a:pt x="4493949" y="232693"/>
                </a:lnTo>
                <a:lnTo>
                  <a:pt x="4455532" y="232693"/>
                </a:lnTo>
                <a:lnTo>
                  <a:pt x="4455532" y="218424"/>
                </a:lnTo>
                <a:lnTo>
                  <a:pt x="4316136" y="218424"/>
                </a:lnTo>
                <a:lnTo>
                  <a:pt x="4316136" y="255743"/>
                </a:lnTo>
                <a:lnTo>
                  <a:pt x="4506022" y="255743"/>
                </a:lnTo>
                <a:lnTo>
                  <a:pt x="4506022" y="329283"/>
                </a:lnTo>
                <a:lnTo>
                  <a:pt x="4566940" y="329283"/>
                </a:lnTo>
                <a:lnTo>
                  <a:pt x="4566940" y="363308"/>
                </a:lnTo>
                <a:lnTo>
                  <a:pt x="4506022" y="363308"/>
                </a:lnTo>
                <a:lnTo>
                  <a:pt x="4506022" y="463740"/>
                </a:lnTo>
                <a:lnTo>
                  <a:pt x="4466509" y="463740"/>
                </a:lnTo>
                <a:lnTo>
                  <a:pt x="4466509" y="437397"/>
                </a:lnTo>
                <a:lnTo>
                  <a:pt x="4316136" y="437397"/>
                </a:lnTo>
                <a:lnTo>
                  <a:pt x="4316136" y="469776"/>
                </a:lnTo>
                <a:cubicBezTo>
                  <a:pt x="4316136" y="513681"/>
                  <a:pt x="4294916" y="535816"/>
                  <a:pt x="4252475" y="536182"/>
                </a:cubicBezTo>
                <a:cubicBezTo>
                  <a:pt x="4232353" y="536182"/>
                  <a:pt x="4206010" y="535816"/>
                  <a:pt x="4173447" y="535084"/>
                </a:cubicBezTo>
                <a:cubicBezTo>
                  <a:pt x="4171984" y="522644"/>
                  <a:pt x="4169789" y="507461"/>
                  <a:pt x="4166862" y="489533"/>
                </a:cubicBezTo>
                <a:cubicBezTo>
                  <a:pt x="4195400" y="493192"/>
                  <a:pt x="4220828" y="495021"/>
                  <a:pt x="4243145" y="495021"/>
                </a:cubicBezTo>
                <a:cubicBezTo>
                  <a:pt x="4264732" y="495021"/>
                  <a:pt x="4275525" y="484045"/>
                  <a:pt x="4275525" y="462093"/>
                </a:cubicBezTo>
                <a:lnTo>
                  <a:pt x="4275525" y="437397"/>
                </a:lnTo>
                <a:lnTo>
                  <a:pt x="4060943" y="437397"/>
                </a:lnTo>
                <a:lnTo>
                  <a:pt x="4060943" y="404469"/>
                </a:lnTo>
                <a:lnTo>
                  <a:pt x="4275525" y="404469"/>
                </a:lnTo>
                <a:lnTo>
                  <a:pt x="4275525" y="363308"/>
                </a:lnTo>
                <a:lnTo>
                  <a:pt x="4026917" y="363308"/>
                </a:lnTo>
                <a:lnTo>
                  <a:pt x="4026917" y="329283"/>
                </a:lnTo>
                <a:lnTo>
                  <a:pt x="4275525" y="329283"/>
                </a:lnTo>
                <a:lnTo>
                  <a:pt x="4275525" y="288671"/>
                </a:lnTo>
                <a:lnTo>
                  <a:pt x="4062589" y="288671"/>
                </a:lnTo>
                <a:lnTo>
                  <a:pt x="4062589" y="255743"/>
                </a:lnTo>
                <a:lnTo>
                  <a:pt x="4275525" y="255743"/>
                </a:lnTo>
                <a:lnTo>
                  <a:pt x="4275525" y="218424"/>
                </a:lnTo>
                <a:lnTo>
                  <a:pt x="4136129" y="218424"/>
                </a:lnTo>
                <a:lnTo>
                  <a:pt x="4136129" y="232693"/>
                </a:lnTo>
                <a:lnTo>
                  <a:pt x="4097712" y="232693"/>
                </a:lnTo>
                <a:lnTo>
                  <a:pt x="4097712" y="114700"/>
                </a:lnTo>
                <a:lnTo>
                  <a:pt x="4275525" y="114700"/>
                </a:lnTo>
                <a:lnTo>
                  <a:pt x="4275525" y="78479"/>
                </a:lnTo>
                <a:lnTo>
                  <a:pt x="4028563" y="78479"/>
                </a:lnTo>
                <a:lnTo>
                  <a:pt x="4028563" y="44454"/>
                </a:lnTo>
                <a:lnTo>
                  <a:pt x="4275525" y="44454"/>
                </a:lnTo>
                <a:close/>
                <a:moveTo>
                  <a:pt x="2855946" y="0"/>
                </a:moveTo>
                <a:lnTo>
                  <a:pt x="2902046" y="0"/>
                </a:lnTo>
                <a:lnTo>
                  <a:pt x="2902046" y="65857"/>
                </a:lnTo>
                <a:lnTo>
                  <a:pt x="3147361" y="65857"/>
                </a:lnTo>
                <a:lnTo>
                  <a:pt x="3147361" y="105371"/>
                </a:lnTo>
                <a:lnTo>
                  <a:pt x="2902046" y="105371"/>
                </a:lnTo>
                <a:lnTo>
                  <a:pt x="2902046" y="172325"/>
                </a:lnTo>
                <a:lnTo>
                  <a:pt x="3096322" y="172325"/>
                </a:lnTo>
                <a:lnTo>
                  <a:pt x="3096322" y="381968"/>
                </a:lnTo>
                <a:lnTo>
                  <a:pt x="3051320" y="381968"/>
                </a:lnTo>
                <a:lnTo>
                  <a:pt x="3051320" y="358918"/>
                </a:lnTo>
                <a:lnTo>
                  <a:pt x="2728624" y="358918"/>
                </a:lnTo>
                <a:lnTo>
                  <a:pt x="2728624" y="381968"/>
                </a:lnTo>
                <a:lnTo>
                  <a:pt x="2683622" y="381968"/>
                </a:lnTo>
                <a:lnTo>
                  <a:pt x="2683622" y="172325"/>
                </a:lnTo>
                <a:lnTo>
                  <a:pt x="2855946" y="1723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4343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8D21E49-7B68-4574-B63B-C689796880D7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老板</a:t>
            </a:r>
            <a:endParaRPr lang="en-US" altLang="zh-CN" sz="9000" b="1" dirty="0">
              <a:solidFill>
                <a:schemeClr val="bg1"/>
              </a:solidFill>
            </a:endParaRPr>
          </a:p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夺</a:t>
            </a:r>
          </a:p>
        </p:txBody>
      </p:sp>
    </p:spTree>
    <p:extLst>
      <p:ext uri="{BB962C8B-B14F-4D97-AF65-F5344CB8AC3E}">
        <p14:creationId xmlns:p14="http://schemas.microsoft.com/office/powerpoint/2010/main" val="305798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"/>
    </mc:Choice>
    <mc:Fallback xmlns="">
      <p:transition advClick="0" advTm="5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8D21E49-7B68-4574-B63B-C689796880D7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老板</a:t>
            </a:r>
            <a:endParaRPr lang="en-US" altLang="zh-CN" sz="9000" b="1" dirty="0">
              <a:solidFill>
                <a:schemeClr val="bg1"/>
              </a:solidFill>
            </a:endParaRPr>
          </a:p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夺命</a:t>
            </a:r>
          </a:p>
        </p:txBody>
      </p:sp>
    </p:spTree>
    <p:extLst>
      <p:ext uri="{BB962C8B-B14F-4D97-AF65-F5344CB8AC3E}">
        <p14:creationId xmlns:p14="http://schemas.microsoft.com/office/powerpoint/2010/main" val="2218828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"/>
    </mc:Choice>
    <mc:Fallback xmlns="">
      <p:transition advClick="0" advTm="40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8D21E49-7B68-4574-B63B-C689796880D7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老板</a:t>
            </a:r>
            <a:endParaRPr lang="en-US" altLang="zh-CN" sz="9000" b="1" dirty="0">
              <a:solidFill>
                <a:schemeClr val="bg1"/>
              </a:solidFill>
            </a:endParaRPr>
          </a:p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夺命催</a:t>
            </a:r>
          </a:p>
        </p:txBody>
      </p:sp>
    </p:spTree>
    <p:extLst>
      <p:ext uri="{BB962C8B-B14F-4D97-AF65-F5344CB8AC3E}">
        <p14:creationId xmlns:p14="http://schemas.microsoft.com/office/powerpoint/2010/main" val="891183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"/>
    </mc:Choice>
    <mc:Fallback xmlns="">
      <p:transition advClick="0" advTm="60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8D21E49-7B68-4574-B63B-C689796880D7}"/>
              </a:ext>
            </a:extLst>
          </p:cNvPr>
          <p:cNvSpPr/>
          <p:nvPr/>
        </p:nvSpPr>
        <p:spPr>
          <a:xfrm>
            <a:off x="1335312" y="2416630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rgbClr val="FF66CC"/>
                </a:solidFill>
              </a:rPr>
              <a:t>老板</a:t>
            </a:r>
            <a:endParaRPr lang="en-US" altLang="zh-CN" sz="9000" b="1" dirty="0">
              <a:solidFill>
                <a:srgbClr val="FF66CC"/>
              </a:solidFill>
            </a:endParaRPr>
          </a:p>
          <a:p>
            <a:pPr algn="ctr"/>
            <a:r>
              <a:rPr lang="zh-CN" altLang="en-US" sz="9000" b="1" dirty="0">
                <a:solidFill>
                  <a:srgbClr val="FF66CC"/>
                </a:solidFill>
              </a:rPr>
              <a:t>夺命催</a:t>
            </a:r>
          </a:p>
        </p:txBody>
      </p:sp>
      <p:sp>
        <p:nvSpPr>
          <p:cNvPr id="3" name="Rectangle 3_1">
            <a:extLst>
              <a:ext uri="{FF2B5EF4-FFF2-40B4-BE49-F238E27FC236}">
                <a16:creationId xmlns:a16="http://schemas.microsoft.com/office/drawing/2014/main" xmlns="" id="{7E34A40B-A617-403A-B87A-31E454E794CD}"/>
              </a:ext>
            </a:extLst>
          </p:cNvPr>
          <p:cNvSpPr/>
          <p:nvPr/>
        </p:nvSpPr>
        <p:spPr>
          <a:xfrm>
            <a:off x="1320798" y="2445658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rgbClr val="00B0F0"/>
                </a:solidFill>
              </a:rPr>
              <a:t>老板</a:t>
            </a:r>
            <a:endParaRPr lang="en-US" altLang="zh-CN" sz="9000" b="1" dirty="0">
              <a:solidFill>
                <a:srgbClr val="00B0F0"/>
              </a:solidFill>
            </a:endParaRPr>
          </a:p>
          <a:p>
            <a:pPr algn="ctr"/>
            <a:r>
              <a:rPr lang="zh-CN" altLang="en-US" sz="9000" b="1" dirty="0">
                <a:solidFill>
                  <a:srgbClr val="00B0F0"/>
                </a:solidFill>
              </a:rPr>
              <a:t>夺命催</a:t>
            </a:r>
          </a:p>
        </p:txBody>
      </p:sp>
      <p:sp>
        <p:nvSpPr>
          <p:cNvPr id="5" name="Rectangle 3_1_1">
            <a:extLst>
              <a:ext uri="{FF2B5EF4-FFF2-40B4-BE49-F238E27FC236}">
                <a16:creationId xmlns:a16="http://schemas.microsoft.com/office/drawing/2014/main" xmlns="" id="{46C7732C-901C-4B93-9458-35F2A9BABD62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老板</a:t>
            </a:r>
            <a:endParaRPr lang="en-US" altLang="zh-CN" sz="9000" b="1" dirty="0">
              <a:solidFill>
                <a:schemeClr val="bg1"/>
              </a:solidFill>
            </a:endParaRPr>
          </a:p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夺命催</a:t>
            </a:r>
          </a:p>
        </p:txBody>
      </p:sp>
    </p:spTree>
    <p:extLst>
      <p:ext uri="{BB962C8B-B14F-4D97-AF65-F5344CB8AC3E}">
        <p14:creationId xmlns:p14="http://schemas.microsoft.com/office/powerpoint/2010/main" val="815653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"/>
    </mc:Choice>
    <mc:Fallback xmlns="">
      <p:transition advClick="0" advTm="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3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" fill="hold"/>
                                        <p:tgtEl>
                                          <p:spTgt spid="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repeatCount="3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</p:cBhvr>
                                      <p:by x="112000" y="112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repeatCount="3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8D21E49-7B68-4574-B63B-C689796880D7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甲</a:t>
            </a:r>
          </a:p>
        </p:txBody>
      </p:sp>
    </p:spTree>
    <p:extLst>
      <p:ext uri="{BB962C8B-B14F-4D97-AF65-F5344CB8AC3E}">
        <p14:creationId xmlns:p14="http://schemas.microsoft.com/office/powerpoint/2010/main" val="2103524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"/>
    </mc:Choice>
    <mc:Fallback xmlns="">
      <p:transition advClick="0" advTm="40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_1">
            <a:extLst>
              <a:ext uri="{FF2B5EF4-FFF2-40B4-BE49-F238E27FC236}">
                <a16:creationId xmlns:a16="http://schemas.microsoft.com/office/drawing/2014/main" xmlns="" id="{3E1B2B6F-6DBF-4839-98D5-611C6EBA259E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甲方</a:t>
            </a:r>
            <a:endParaRPr lang="en-US" altLang="zh-CN" sz="9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857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"/>
    </mc:Choice>
    <mc:Fallback xmlns="">
      <p:transition advClick="0" advTm="40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8D21E49-7B68-4574-B63B-C689796880D7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甲方无</a:t>
            </a:r>
          </a:p>
        </p:txBody>
      </p:sp>
    </p:spTree>
    <p:extLst>
      <p:ext uri="{BB962C8B-B14F-4D97-AF65-F5344CB8AC3E}">
        <p14:creationId xmlns:p14="http://schemas.microsoft.com/office/powerpoint/2010/main" val="137159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"/>
    </mc:Choice>
    <mc:Fallback xmlns="">
      <p:transition advClick="0" advTm="40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8D21E49-7B68-4574-B63B-C689796880D7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甲方无情</a:t>
            </a:r>
          </a:p>
        </p:txBody>
      </p:sp>
    </p:spTree>
    <p:extLst>
      <p:ext uri="{BB962C8B-B14F-4D97-AF65-F5344CB8AC3E}">
        <p14:creationId xmlns:p14="http://schemas.microsoft.com/office/powerpoint/2010/main" val="581674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"/>
    </mc:Choice>
    <mc:Fallback xmlns="">
      <p:transition advClick="0" advTm="50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8D21E49-7B68-4574-B63B-C689796880D7}"/>
              </a:ext>
            </a:extLst>
          </p:cNvPr>
          <p:cNvSpPr/>
          <p:nvPr/>
        </p:nvSpPr>
        <p:spPr>
          <a:xfrm>
            <a:off x="1320798" y="2416630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rgbClr val="00B0F0"/>
                </a:solidFill>
              </a:rPr>
              <a:t>甲方无情</a:t>
            </a:r>
            <a:r>
              <a:rPr lang="en-US" altLang="zh-CN" sz="9000" b="1" dirty="0">
                <a:solidFill>
                  <a:srgbClr val="00B0F0"/>
                </a:solidFill>
              </a:rPr>
              <a:t>call</a:t>
            </a:r>
          </a:p>
        </p:txBody>
      </p:sp>
      <p:sp>
        <p:nvSpPr>
          <p:cNvPr id="3" name="Rectangle 3_1">
            <a:extLst>
              <a:ext uri="{FF2B5EF4-FFF2-40B4-BE49-F238E27FC236}">
                <a16:creationId xmlns:a16="http://schemas.microsoft.com/office/drawing/2014/main" xmlns="" id="{78195C07-83B6-4178-A7C6-E2C878AFF7EF}"/>
              </a:ext>
            </a:extLst>
          </p:cNvPr>
          <p:cNvSpPr/>
          <p:nvPr/>
        </p:nvSpPr>
        <p:spPr>
          <a:xfrm>
            <a:off x="1320798" y="2445658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rgbClr val="FF66CC"/>
                </a:solidFill>
              </a:rPr>
              <a:t>甲方无情</a:t>
            </a:r>
            <a:r>
              <a:rPr lang="en-US" altLang="zh-CN" sz="9000" b="1" dirty="0">
                <a:solidFill>
                  <a:srgbClr val="FF66CC"/>
                </a:solidFill>
              </a:rPr>
              <a:t>call</a:t>
            </a:r>
          </a:p>
        </p:txBody>
      </p:sp>
      <p:sp>
        <p:nvSpPr>
          <p:cNvPr id="5" name="Rectangle 3_1_1">
            <a:extLst>
              <a:ext uri="{FF2B5EF4-FFF2-40B4-BE49-F238E27FC236}">
                <a16:creationId xmlns:a16="http://schemas.microsoft.com/office/drawing/2014/main" xmlns="" id="{221B98BF-D54D-4004-9AF4-0E16D41E43E4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甲方无情</a:t>
            </a:r>
            <a:r>
              <a:rPr lang="en-US" altLang="zh-CN" sz="9000" b="1" dirty="0">
                <a:solidFill>
                  <a:schemeClr val="bg1"/>
                </a:solidFill>
              </a:rPr>
              <a:t>call</a:t>
            </a:r>
          </a:p>
        </p:txBody>
      </p:sp>
    </p:spTree>
    <p:extLst>
      <p:ext uri="{BB962C8B-B14F-4D97-AF65-F5344CB8AC3E}">
        <p14:creationId xmlns:p14="http://schemas.microsoft.com/office/powerpoint/2010/main" val="393360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"/>
    </mc:Choice>
    <mc:Fallback xmlns="">
      <p:transition advClick="0" advTm="4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3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" fill="hold"/>
                                        <p:tgtEl>
                                          <p:spTgt spid="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repeatCount="3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</p:cBhvr>
                                      <p:by x="112000" y="112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repeatCount="3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8D21E49-7B68-4574-B63B-C689796880D7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修</a:t>
            </a:r>
          </a:p>
        </p:txBody>
      </p:sp>
    </p:spTree>
    <p:extLst>
      <p:ext uri="{BB962C8B-B14F-4D97-AF65-F5344CB8AC3E}">
        <p14:creationId xmlns:p14="http://schemas.microsoft.com/office/powerpoint/2010/main" val="1277636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"/>
    </mc:Choice>
    <mc:Fallback xmlns="">
      <p:transition advClick="0" advTm="4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任意多边形: 形状 21">
            <a:extLst>
              <a:ext uri="{FF2B5EF4-FFF2-40B4-BE49-F238E27FC236}">
                <a16:creationId xmlns:a16="http://schemas.microsoft.com/office/drawing/2014/main" xmlns="" id="{45941EEA-DF94-478B-B749-AAE9856969AA}"/>
              </a:ext>
            </a:extLst>
          </p:cNvPr>
          <p:cNvSpPr/>
          <p:nvPr/>
        </p:nvSpPr>
        <p:spPr>
          <a:xfrm>
            <a:off x="2279883" y="2374667"/>
            <a:ext cx="5987811" cy="541121"/>
          </a:xfrm>
          <a:custGeom>
            <a:avLst/>
            <a:gdLst/>
            <a:ahLst/>
            <a:cxnLst/>
            <a:rect l="l" t="t" r="r" b="b"/>
            <a:pathLst>
              <a:path w="5987811" h="541121">
                <a:moveTo>
                  <a:pt x="2686366" y="398432"/>
                </a:moveTo>
                <a:lnTo>
                  <a:pt x="2724782" y="420384"/>
                </a:lnTo>
                <a:cubicBezTo>
                  <a:pt x="2696976" y="470508"/>
                  <a:pt x="2672463" y="509839"/>
                  <a:pt x="2651242" y="538377"/>
                </a:cubicBezTo>
                <a:lnTo>
                  <a:pt x="2613375" y="511485"/>
                </a:lnTo>
                <a:cubicBezTo>
                  <a:pt x="2637156" y="480021"/>
                  <a:pt x="2661487" y="442336"/>
                  <a:pt x="2686366" y="398432"/>
                </a:cubicBezTo>
                <a:close/>
                <a:moveTo>
                  <a:pt x="2816432" y="396237"/>
                </a:moveTo>
                <a:cubicBezTo>
                  <a:pt x="2833262" y="433189"/>
                  <a:pt x="2847897" y="472155"/>
                  <a:pt x="2860337" y="513132"/>
                </a:cubicBezTo>
                <a:lnTo>
                  <a:pt x="2815884" y="528498"/>
                </a:lnTo>
                <a:cubicBezTo>
                  <a:pt x="2804542" y="488619"/>
                  <a:pt x="2791553" y="449288"/>
                  <a:pt x="2776919" y="410506"/>
                </a:cubicBezTo>
                <a:close/>
                <a:moveTo>
                  <a:pt x="3080956" y="394590"/>
                </a:moveTo>
                <a:cubicBezTo>
                  <a:pt x="3110225" y="438860"/>
                  <a:pt x="3133641" y="478740"/>
                  <a:pt x="3151203" y="514230"/>
                </a:cubicBezTo>
                <a:lnTo>
                  <a:pt x="3109494" y="536730"/>
                </a:lnTo>
                <a:cubicBezTo>
                  <a:pt x="3091200" y="499412"/>
                  <a:pt x="3069065" y="458617"/>
                  <a:pt x="3043088" y="414347"/>
                </a:cubicBezTo>
                <a:close/>
                <a:moveTo>
                  <a:pt x="2947597" y="392395"/>
                </a:moveTo>
                <a:cubicBezTo>
                  <a:pt x="2965158" y="428616"/>
                  <a:pt x="2981074" y="466484"/>
                  <a:pt x="2995342" y="505997"/>
                </a:cubicBezTo>
                <a:lnTo>
                  <a:pt x="2951987" y="523010"/>
                </a:lnTo>
                <a:cubicBezTo>
                  <a:pt x="2941742" y="490082"/>
                  <a:pt x="2926925" y="451666"/>
                  <a:pt x="2907534" y="407762"/>
                </a:cubicBezTo>
                <a:close/>
                <a:moveTo>
                  <a:pt x="4316136" y="363308"/>
                </a:moveTo>
                <a:lnTo>
                  <a:pt x="4316136" y="404469"/>
                </a:lnTo>
                <a:lnTo>
                  <a:pt x="4466509" y="404469"/>
                </a:lnTo>
                <a:lnTo>
                  <a:pt x="4466509" y="363308"/>
                </a:lnTo>
                <a:close/>
                <a:moveTo>
                  <a:pt x="4316136" y="288671"/>
                </a:moveTo>
                <a:lnTo>
                  <a:pt x="4316136" y="329283"/>
                </a:lnTo>
                <a:lnTo>
                  <a:pt x="4466509" y="329283"/>
                </a:lnTo>
                <a:lnTo>
                  <a:pt x="4466509" y="288671"/>
                </a:lnTo>
                <a:close/>
                <a:moveTo>
                  <a:pt x="2728624" y="211839"/>
                </a:moveTo>
                <a:lnTo>
                  <a:pt x="2728624" y="319404"/>
                </a:lnTo>
                <a:lnTo>
                  <a:pt x="3051320" y="319404"/>
                </a:lnTo>
                <a:lnTo>
                  <a:pt x="3051320" y="211839"/>
                </a:lnTo>
                <a:close/>
                <a:moveTo>
                  <a:pt x="4316136" y="145433"/>
                </a:moveTo>
                <a:lnTo>
                  <a:pt x="4316136" y="187691"/>
                </a:lnTo>
                <a:lnTo>
                  <a:pt x="4455532" y="187691"/>
                </a:lnTo>
                <a:lnTo>
                  <a:pt x="4455532" y="145433"/>
                </a:lnTo>
                <a:close/>
                <a:moveTo>
                  <a:pt x="4136129" y="145433"/>
                </a:moveTo>
                <a:lnTo>
                  <a:pt x="4136129" y="187691"/>
                </a:lnTo>
                <a:lnTo>
                  <a:pt x="4275525" y="187691"/>
                </a:lnTo>
                <a:lnTo>
                  <a:pt x="4275525" y="145433"/>
                </a:lnTo>
                <a:close/>
                <a:moveTo>
                  <a:pt x="53234" y="114152"/>
                </a:moveTo>
                <a:lnTo>
                  <a:pt x="53234" y="257938"/>
                </a:lnTo>
                <a:lnTo>
                  <a:pt x="157232" y="257938"/>
                </a:lnTo>
                <a:cubicBezTo>
                  <a:pt x="191624" y="257938"/>
                  <a:pt x="216046" y="251535"/>
                  <a:pt x="230497" y="238730"/>
                </a:cubicBezTo>
                <a:cubicBezTo>
                  <a:pt x="244949" y="225925"/>
                  <a:pt x="252175" y="207906"/>
                  <a:pt x="252175" y="184673"/>
                </a:cubicBezTo>
                <a:cubicBezTo>
                  <a:pt x="252175" y="167843"/>
                  <a:pt x="247922" y="153437"/>
                  <a:pt x="239415" y="141455"/>
                </a:cubicBezTo>
                <a:cubicBezTo>
                  <a:pt x="230909" y="129472"/>
                  <a:pt x="219704" y="121560"/>
                  <a:pt x="205801" y="117719"/>
                </a:cubicBezTo>
                <a:cubicBezTo>
                  <a:pt x="196837" y="115341"/>
                  <a:pt x="180282" y="114152"/>
                  <a:pt x="156135" y="114152"/>
                </a:cubicBezTo>
                <a:close/>
                <a:moveTo>
                  <a:pt x="0" y="66680"/>
                </a:moveTo>
                <a:lnTo>
                  <a:pt x="151744" y="66680"/>
                </a:lnTo>
                <a:cubicBezTo>
                  <a:pt x="178452" y="66680"/>
                  <a:pt x="198850" y="67961"/>
                  <a:pt x="212935" y="70522"/>
                </a:cubicBezTo>
                <a:cubicBezTo>
                  <a:pt x="232692" y="73815"/>
                  <a:pt x="249248" y="80080"/>
                  <a:pt x="262602" y="89318"/>
                </a:cubicBezTo>
                <a:cubicBezTo>
                  <a:pt x="275956" y="98556"/>
                  <a:pt x="286704" y="111499"/>
                  <a:pt x="294845" y="128146"/>
                </a:cubicBezTo>
                <a:cubicBezTo>
                  <a:pt x="302985" y="144793"/>
                  <a:pt x="307055" y="163087"/>
                  <a:pt x="307055" y="183026"/>
                </a:cubicBezTo>
                <a:cubicBezTo>
                  <a:pt x="307055" y="217235"/>
                  <a:pt x="296171" y="246185"/>
                  <a:pt x="274401" y="269875"/>
                </a:cubicBezTo>
                <a:cubicBezTo>
                  <a:pt x="252632" y="293565"/>
                  <a:pt x="213302" y="305410"/>
                  <a:pt x="156409" y="305410"/>
                </a:cubicBezTo>
                <a:lnTo>
                  <a:pt x="53234" y="305410"/>
                </a:lnTo>
                <a:lnTo>
                  <a:pt x="53234" y="468953"/>
                </a:lnTo>
                <a:lnTo>
                  <a:pt x="0" y="468953"/>
                </a:lnTo>
                <a:close/>
                <a:moveTo>
                  <a:pt x="5582245" y="15916"/>
                </a:moveTo>
                <a:lnTo>
                  <a:pt x="5629442" y="15916"/>
                </a:lnTo>
                <a:lnTo>
                  <a:pt x="5629442" y="198667"/>
                </a:lnTo>
                <a:cubicBezTo>
                  <a:pt x="5629442" y="288671"/>
                  <a:pt x="5619381" y="353979"/>
                  <a:pt x="5599258" y="394590"/>
                </a:cubicBezTo>
                <a:cubicBezTo>
                  <a:pt x="5578769" y="441056"/>
                  <a:pt x="5537060" y="488802"/>
                  <a:pt x="5474130" y="537828"/>
                </a:cubicBezTo>
                <a:cubicBezTo>
                  <a:pt x="5465716" y="526486"/>
                  <a:pt x="5454740" y="512949"/>
                  <a:pt x="5441202" y="497217"/>
                </a:cubicBezTo>
                <a:cubicBezTo>
                  <a:pt x="5499010" y="454044"/>
                  <a:pt x="5537060" y="411969"/>
                  <a:pt x="5555353" y="370992"/>
                </a:cubicBezTo>
                <a:cubicBezTo>
                  <a:pt x="5573281" y="336234"/>
                  <a:pt x="5582245" y="278793"/>
                  <a:pt x="5582245" y="198667"/>
                </a:cubicBezTo>
                <a:close/>
                <a:moveTo>
                  <a:pt x="5752923" y="12074"/>
                </a:moveTo>
                <a:lnTo>
                  <a:pt x="5800120" y="12074"/>
                </a:lnTo>
                <a:lnTo>
                  <a:pt x="5800120" y="435202"/>
                </a:lnTo>
                <a:cubicBezTo>
                  <a:pt x="5799388" y="464837"/>
                  <a:pt x="5815487" y="479289"/>
                  <a:pt x="5848415" y="478557"/>
                </a:cubicBezTo>
                <a:lnTo>
                  <a:pt x="5880246" y="478557"/>
                </a:lnTo>
                <a:cubicBezTo>
                  <a:pt x="5909881" y="478557"/>
                  <a:pt x="5926528" y="465020"/>
                  <a:pt x="5930187" y="437946"/>
                </a:cubicBezTo>
                <a:cubicBezTo>
                  <a:pt x="5934211" y="410871"/>
                  <a:pt x="5937138" y="375016"/>
                  <a:pt x="5938968" y="330380"/>
                </a:cubicBezTo>
                <a:cubicBezTo>
                  <a:pt x="5954334" y="336600"/>
                  <a:pt x="5970615" y="342637"/>
                  <a:pt x="5987811" y="348491"/>
                </a:cubicBezTo>
                <a:cubicBezTo>
                  <a:pt x="5984152" y="393859"/>
                  <a:pt x="5980128" y="428799"/>
                  <a:pt x="5975738" y="453312"/>
                </a:cubicBezTo>
                <a:cubicBezTo>
                  <a:pt x="5969152" y="499046"/>
                  <a:pt x="5940248" y="521913"/>
                  <a:pt x="5889027" y="521913"/>
                </a:cubicBezTo>
                <a:lnTo>
                  <a:pt x="5837988" y="521913"/>
                </a:lnTo>
                <a:cubicBezTo>
                  <a:pt x="5779448" y="523742"/>
                  <a:pt x="5751093" y="496302"/>
                  <a:pt x="5752923" y="439592"/>
                </a:cubicBezTo>
                <a:close/>
                <a:moveTo>
                  <a:pt x="1440563" y="4940"/>
                </a:moveTo>
                <a:lnTo>
                  <a:pt x="1488309" y="4940"/>
                </a:lnTo>
                <a:cubicBezTo>
                  <a:pt x="1488309" y="54149"/>
                  <a:pt x="1487852" y="103724"/>
                  <a:pt x="1486937" y="153665"/>
                </a:cubicBezTo>
                <a:lnTo>
                  <a:pt x="1730331" y="153665"/>
                </a:lnTo>
                <a:lnTo>
                  <a:pt x="1730331" y="196472"/>
                </a:lnTo>
                <a:lnTo>
                  <a:pt x="1486114" y="196472"/>
                </a:lnTo>
                <a:cubicBezTo>
                  <a:pt x="1512090" y="342637"/>
                  <a:pt x="1597338" y="439043"/>
                  <a:pt x="1741856" y="485692"/>
                </a:cubicBezTo>
                <a:cubicBezTo>
                  <a:pt x="1723197" y="503619"/>
                  <a:pt x="1709294" y="518437"/>
                  <a:pt x="1700147" y="530145"/>
                </a:cubicBezTo>
                <a:cubicBezTo>
                  <a:pt x="1581057" y="482216"/>
                  <a:pt x="1503218" y="396877"/>
                  <a:pt x="1466631" y="274128"/>
                </a:cubicBezTo>
                <a:cubicBezTo>
                  <a:pt x="1438093" y="385169"/>
                  <a:pt x="1358243" y="474167"/>
                  <a:pt x="1227078" y="541121"/>
                </a:cubicBezTo>
                <a:cubicBezTo>
                  <a:pt x="1219761" y="531242"/>
                  <a:pt x="1208419" y="517156"/>
                  <a:pt x="1193052" y="498863"/>
                </a:cubicBezTo>
                <a:cubicBezTo>
                  <a:pt x="1343974" y="431726"/>
                  <a:pt x="1425379" y="330929"/>
                  <a:pt x="1437270" y="196472"/>
                </a:cubicBezTo>
                <a:lnTo>
                  <a:pt x="1202931" y="196472"/>
                </a:lnTo>
                <a:lnTo>
                  <a:pt x="1202931" y="153665"/>
                </a:lnTo>
                <a:lnTo>
                  <a:pt x="1439191" y="153665"/>
                </a:lnTo>
                <a:cubicBezTo>
                  <a:pt x="1440106" y="104456"/>
                  <a:pt x="1440563" y="54881"/>
                  <a:pt x="1440563" y="4940"/>
                </a:cubicBezTo>
                <a:close/>
                <a:moveTo>
                  <a:pt x="4275525" y="1647"/>
                </a:moveTo>
                <a:lnTo>
                  <a:pt x="4316136" y="1647"/>
                </a:lnTo>
                <a:lnTo>
                  <a:pt x="4316136" y="44454"/>
                </a:lnTo>
                <a:lnTo>
                  <a:pt x="4562549" y="44454"/>
                </a:lnTo>
                <a:lnTo>
                  <a:pt x="4562549" y="78479"/>
                </a:lnTo>
                <a:lnTo>
                  <a:pt x="4316136" y="78479"/>
                </a:lnTo>
                <a:lnTo>
                  <a:pt x="4316136" y="114700"/>
                </a:lnTo>
                <a:lnTo>
                  <a:pt x="4493949" y="114700"/>
                </a:lnTo>
                <a:lnTo>
                  <a:pt x="4493949" y="232693"/>
                </a:lnTo>
                <a:lnTo>
                  <a:pt x="4455532" y="232693"/>
                </a:lnTo>
                <a:lnTo>
                  <a:pt x="4455532" y="218424"/>
                </a:lnTo>
                <a:lnTo>
                  <a:pt x="4316136" y="218424"/>
                </a:lnTo>
                <a:lnTo>
                  <a:pt x="4316136" y="255743"/>
                </a:lnTo>
                <a:lnTo>
                  <a:pt x="4506022" y="255743"/>
                </a:lnTo>
                <a:lnTo>
                  <a:pt x="4506022" y="329283"/>
                </a:lnTo>
                <a:lnTo>
                  <a:pt x="4566940" y="329283"/>
                </a:lnTo>
                <a:lnTo>
                  <a:pt x="4566940" y="363308"/>
                </a:lnTo>
                <a:lnTo>
                  <a:pt x="4506022" y="363308"/>
                </a:lnTo>
                <a:lnTo>
                  <a:pt x="4506022" y="463740"/>
                </a:lnTo>
                <a:lnTo>
                  <a:pt x="4466509" y="463740"/>
                </a:lnTo>
                <a:lnTo>
                  <a:pt x="4466509" y="437397"/>
                </a:lnTo>
                <a:lnTo>
                  <a:pt x="4316136" y="437397"/>
                </a:lnTo>
                <a:lnTo>
                  <a:pt x="4316136" y="469776"/>
                </a:lnTo>
                <a:cubicBezTo>
                  <a:pt x="4316136" y="513681"/>
                  <a:pt x="4294916" y="535816"/>
                  <a:pt x="4252475" y="536182"/>
                </a:cubicBezTo>
                <a:cubicBezTo>
                  <a:pt x="4232353" y="536182"/>
                  <a:pt x="4206010" y="535816"/>
                  <a:pt x="4173447" y="535084"/>
                </a:cubicBezTo>
                <a:cubicBezTo>
                  <a:pt x="4171984" y="522644"/>
                  <a:pt x="4169789" y="507461"/>
                  <a:pt x="4166862" y="489533"/>
                </a:cubicBezTo>
                <a:cubicBezTo>
                  <a:pt x="4195400" y="493192"/>
                  <a:pt x="4220828" y="495021"/>
                  <a:pt x="4243145" y="495021"/>
                </a:cubicBezTo>
                <a:cubicBezTo>
                  <a:pt x="4264732" y="495021"/>
                  <a:pt x="4275525" y="484045"/>
                  <a:pt x="4275525" y="462093"/>
                </a:cubicBezTo>
                <a:lnTo>
                  <a:pt x="4275525" y="437397"/>
                </a:lnTo>
                <a:lnTo>
                  <a:pt x="4060943" y="437397"/>
                </a:lnTo>
                <a:lnTo>
                  <a:pt x="4060943" y="404469"/>
                </a:lnTo>
                <a:lnTo>
                  <a:pt x="4275525" y="404469"/>
                </a:lnTo>
                <a:lnTo>
                  <a:pt x="4275525" y="363308"/>
                </a:lnTo>
                <a:lnTo>
                  <a:pt x="4026917" y="363308"/>
                </a:lnTo>
                <a:lnTo>
                  <a:pt x="4026917" y="329283"/>
                </a:lnTo>
                <a:lnTo>
                  <a:pt x="4275525" y="329283"/>
                </a:lnTo>
                <a:lnTo>
                  <a:pt x="4275525" y="288671"/>
                </a:lnTo>
                <a:lnTo>
                  <a:pt x="4062589" y="288671"/>
                </a:lnTo>
                <a:lnTo>
                  <a:pt x="4062589" y="255743"/>
                </a:lnTo>
                <a:lnTo>
                  <a:pt x="4275525" y="255743"/>
                </a:lnTo>
                <a:lnTo>
                  <a:pt x="4275525" y="218424"/>
                </a:lnTo>
                <a:lnTo>
                  <a:pt x="4136129" y="218424"/>
                </a:lnTo>
                <a:lnTo>
                  <a:pt x="4136129" y="232693"/>
                </a:lnTo>
                <a:lnTo>
                  <a:pt x="4097712" y="232693"/>
                </a:lnTo>
                <a:lnTo>
                  <a:pt x="4097712" y="114700"/>
                </a:lnTo>
                <a:lnTo>
                  <a:pt x="4275525" y="114700"/>
                </a:lnTo>
                <a:lnTo>
                  <a:pt x="4275525" y="78479"/>
                </a:lnTo>
                <a:lnTo>
                  <a:pt x="4028563" y="78479"/>
                </a:lnTo>
                <a:lnTo>
                  <a:pt x="4028563" y="44454"/>
                </a:lnTo>
                <a:lnTo>
                  <a:pt x="4275525" y="44454"/>
                </a:lnTo>
                <a:close/>
                <a:moveTo>
                  <a:pt x="2855946" y="0"/>
                </a:moveTo>
                <a:lnTo>
                  <a:pt x="2902046" y="0"/>
                </a:lnTo>
                <a:lnTo>
                  <a:pt x="2902046" y="65857"/>
                </a:lnTo>
                <a:lnTo>
                  <a:pt x="3147361" y="65857"/>
                </a:lnTo>
                <a:lnTo>
                  <a:pt x="3147361" y="105371"/>
                </a:lnTo>
                <a:lnTo>
                  <a:pt x="2902046" y="105371"/>
                </a:lnTo>
                <a:lnTo>
                  <a:pt x="2902046" y="172325"/>
                </a:lnTo>
                <a:lnTo>
                  <a:pt x="3096322" y="172325"/>
                </a:lnTo>
                <a:lnTo>
                  <a:pt x="3096322" y="381968"/>
                </a:lnTo>
                <a:lnTo>
                  <a:pt x="3051320" y="381968"/>
                </a:lnTo>
                <a:lnTo>
                  <a:pt x="3051320" y="358918"/>
                </a:lnTo>
                <a:lnTo>
                  <a:pt x="2728624" y="358918"/>
                </a:lnTo>
                <a:lnTo>
                  <a:pt x="2728624" y="381968"/>
                </a:lnTo>
                <a:lnTo>
                  <a:pt x="2683622" y="381968"/>
                </a:lnTo>
                <a:lnTo>
                  <a:pt x="2683622" y="172325"/>
                </a:lnTo>
                <a:lnTo>
                  <a:pt x="2855946" y="1723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任意多边形: 形状 53">
            <a:extLst>
              <a:ext uri="{FF2B5EF4-FFF2-40B4-BE49-F238E27FC236}">
                <a16:creationId xmlns:a16="http://schemas.microsoft.com/office/drawing/2014/main" xmlns="" id="{0098A846-19A8-4B00-8DEA-6C0013DD6062}"/>
              </a:ext>
            </a:extLst>
          </p:cNvPr>
          <p:cNvSpPr/>
          <p:nvPr/>
        </p:nvSpPr>
        <p:spPr>
          <a:xfrm>
            <a:off x="2429376" y="2517171"/>
            <a:ext cx="5987811" cy="541121"/>
          </a:xfrm>
          <a:custGeom>
            <a:avLst/>
            <a:gdLst/>
            <a:ahLst/>
            <a:cxnLst/>
            <a:rect l="l" t="t" r="r" b="b"/>
            <a:pathLst>
              <a:path w="5987811" h="541121">
                <a:moveTo>
                  <a:pt x="2686366" y="398432"/>
                </a:moveTo>
                <a:lnTo>
                  <a:pt x="2724782" y="420384"/>
                </a:lnTo>
                <a:cubicBezTo>
                  <a:pt x="2696976" y="470508"/>
                  <a:pt x="2672463" y="509839"/>
                  <a:pt x="2651242" y="538377"/>
                </a:cubicBezTo>
                <a:lnTo>
                  <a:pt x="2613375" y="511485"/>
                </a:lnTo>
                <a:cubicBezTo>
                  <a:pt x="2637156" y="480021"/>
                  <a:pt x="2661487" y="442336"/>
                  <a:pt x="2686366" y="398432"/>
                </a:cubicBezTo>
                <a:close/>
                <a:moveTo>
                  <a:pt x="2816432" y="396237"/>
                </a:moveTo>
                <a:cubicBezTo>
                  <a:pt x="2833262" y="433189"/>
                  <a:pt x="2847897" y="472155"/>
                  <a:pt x="2860337" y="513132"/>
                </a:cubicBezTo>
                <a:lnTo>
                  <a:pt x="2815884" y="528498"/>
                </a:lnTo>
                <a:cubicBezTo>
                  <a:pt x="2804542" y="488619"/>
                  <a:pt x="2791553" y="449288"/>
                  <a:pt x="2776919" y="410506"/>
                </a:cubicBezTo>
                <a:close/>
                <a:moveTo>
                  <a:pt x="3080956" y="394590"/>
                </a:moveTo>
                <a:cubicBezTo>
                  <a:pt x="3110225" y="438860"/>
                  <a:pt x="3133641" y="478740"/>
                  <a:pt x="3151203" y="514230"/>
                </a:cubicBezTo>
                <a:lnTo>
                  <a:pt x="3109494" y="536730"/>
                </a:lnTo>
                <a:cubicBezTo>
                  <a:pt x="3091200" y="499412"/>
                  <a:pt x="3069065" y="458617"/>
                  <a:pt x="3043088" y="414347"/>
                </a:cubicBezTo>
                <a:close/>
                <a:moveTo>
                  <a:pt x="2947597" y="392395"/>
                </a:moveTo>
                <a:cubicBezTo>
                  <a:pt x="2965158" y="428616"/>
                  <a:pt x="2981074" y="466484"/>
                  <a:pt x="2995342" y="505997"/>
                </a:cubicBezTo>
                <a:lnTo>
                  <a:pt x="2951987" y="523010"/>
                </a:lnTo>
                <a:cubicBezTo>
                  <a:pt x="2941742" y="490082"/>
                  <a:pt x="2926925" y="451666"/>
                  <a:pt x="2907534" y="407762"/>
                </a:cubicBezTo>
                <a:close/>
                <a:moveTo>
                  <a:pt x="4316136" y="363308"/>
                </a:moveTo>
                <a:lnTo>
                  <a:pt x="4316136" y="404469"/>
                </a:lnTo>
                <a:lnTo>
                  <a:pt x="4466509" y="404469"/>
                </a:lnTo>
                <a:lnTo>
                  <a:pt x="4466509" y="363308"/>
                </a:lnTo>
                <a:close/>
                <a:moveTo>
                  <a:pt x="4316136" y="288671"/>
                </a:moveTo>
                <a:lnTo>
                  <a:pt x="4316136" y="329283"/>
                </a:lnTo>
                <a:lnTo>
                  <a:pt x="4466509" y="329283"/>
                </a:lnTo>
                <a:lnTo>
                  <a:pt x="4466509" y="288671"/>
                </a:lnTo>
                <a:close/>
                <a:moveTo>
                  <a:pt x="2728624" y="211839"/>
                </a:moveTo>
                <a:lnTo>
                  <a:pt x="2728624" y="319404"/>
                </a:lnTo>
                <a:lnTo>
                  <a:pt x="3051320" y="319404"/>
                </a:lnTo>
                <a:lnTo>
                  <a:pt x="3051320" y="211839"/>
                </a:lnTo>
                <a:close/>
                <a:moveTo>
                  <a:pt x="4316136" y="145433"/>
                </a:moveTo>
                <a:lnTo>
                  <a:pt x="4316136" y="187691"/>
                </a:lnTo>
                <a:lnTo>
                  <a:pt x="4455532" y="187691"/>
                </a:lnTo>
                <a:lnTo>
                  <a:pt x="4455532" y="145433"/>
                </a:lnTo>
                <a:close/>
                <a:moveTo>
                  <a:pt x="4136129" y="145433"/>
                </a:moveTo>
                <a:lnTo>
                  <a:pt x="4136129" y="187691"/>
                </a:lnTo>
                <a:lnTo>
                  <a:pt x="4275525" y="187691"/>
                </a:lnTo>
                <a:lnTo>
                  <a:pt x="4275525" y="145433"/>
                </a:lnTo>
                <a:close/>
                <a:moveTo>
                  <a:pt x="53234" y="114152"/>
                </a:moveTo>
                <a:lnTo>
                  <a:pt x="53234" y="257938"/>
                </a:lnTo>
                <a:lnTo>
                  <a:pt x="157232" y="257938"/>
                </a:lnTo>
                <a:cubicBezTo>
                  <a:pt x="191624" y="257938"/>
                  <a:pt x="216046" y="251535"/>
                  <a:pt x="230497" y="238730"/>
                </a:cubicBezTo>
                <a:cubicBezTo>
                  <a:pt x="244949" y="225925"/>
                  <a:pt x="252175" y="207906"/>
                  <a:pt x="252175" y="184673"/>
                </a:cubicBezTo>
                <a:cubicBezTo>
                  <a:pt x="252175" y="167843"/>
                  <a:pt x="247922" y="153437"/>
                  <a:pt x="239415" y="141455"/>
                </a:cubicBezTo>
                <a:cubicBezTo>
                  <a:pt x="230909" y="129472"/>
                  <a:pt x="219704" y="121560"/>
                  <a:pt x="205801" y="117719"/>
                </a:cubicBezTo>
                <a:cubicBezTo>
                  <a:pt x="196837" y="115341"/>
                  <a:pt x="180282" y="114152"/>
                  <a:pt x="156135" y="114152"/>
                </a:cubicBezTo>
                <a:close/>
                <a:moveTo>
                  <a:pt x="0" y="66680"/>
                </a:moveTo>
                <a:lnTo>
                  <a:pt x="151744" y="66680"/>
                </a:lnTo>
                <a:cubicBezTo>
                  <a:pt x="178452" y="66680"/>
                  <a:pt x="198850" y="67961"/>
                  <a:pt x="212935" y="70522"/>
                </a:cubicBezTo>
                <a:cubicBezTo>
                  <a:pt x="232692" y="73815"/>
                  <a:pt x="249248" y="80080"/>
                  <a:pt x="262602" y="89318"/>
                </a:cubicBezTo>
                <a:cubicBezTo>
                  <a:pt x="275956" y="98556"/>
                  <a:pt x="286704" y="111499"/>
                  <a:pt x="294845" y="128146"/>
                </a:cubicBezTo>
                <a:cubicBezTo>
                  <a:pt x="302985" y="144793"/>
                  <a:pt x="307055" y="163087"/>
                  <a:pt x="307055" y="183026"/>
                </a:cubicBezTo>
                <a:cubicBezTo>
                  <a:pt x="307055" y="217235"/>
                  <a:pt x="296171" y="246185"/>
                  <a:pt x="274401" y="269875"/>
                </a:cubicBezTo>
                <a:cubicBezTo>
                  <a:pt x="252632" y="293565"/>
                  <a:pt x="213302" y="305410"/>
                  <a:pt x="156409" y="305410"/>
                </a:cubicBezTo>
                <a:lnTo>
                  <a:pt x="53234" y="305410"/>
                </a:lnTo>
                <a:lnTo>
                  <a:pt x="53234" y="468953"/>
                </a:lnTo>
                <a:lnTo>
                  <a:pt x="0" y="468953"/>
                </a:lnTo>
                <a:close/>
                <a:moveTo>
                  <a:pt x="5582245" y="15916"/>
                </a:moveTo>
                <a:lnTo>
                  <a:pt x="5629442" y="15916"/>
                </a:lnTo>
                <a:lnTo>
                  <a:pt x="5629442" y="198667"/>
                </a:lnTo>
                <a:cubicBezTo>
                  <a:pt x="5629442" y="288671"/>
                  <a:pt x="5619381" y="353979"/>
                  <a:pt x="5599258" y="394590"/>
                </a:cubicBezTo>
                <a:cubicBezTo>
                  <a:pt x="5578769" y="441056"/>
                  <a:pt x="5537060" y="488802"/>
                  <a:pt x="5474130" y="537828"/>
                </a:cubicBezTo>
                <a:cubicBezTo>
                  <a:pt x="5465716" y="526486"/>
                  <a:pt x="5454740" y="512949"/>
                  <a:pt x="5441202" y="497217"/>
                </a:cubicBezTo>
                <a:cubicBezTo>
                  <a:pt x="5499010" y="454044"/>
                  <a:pt x="5537060" y="411969"/>
                  <a:pt x="5555353" y="370992"/>
                </a:cubicBezTo>
                <a:cubicBezTo>
                  <a:pt x="5573281" y="336234"/>
                  <a:pt x="5582245" y="278793"/>
                  <a:pt x="5582245" y="198667"/>
                </a:cubicBezTo>
                <a:close/>
                <a:moveTo>
                  <a:pt x="5752923" y="12074"/>
                </a:moveTo>
                <a:lnTo>
                  <a:pt x="5800120" y="12074"/>
                </a:lnTo>
                <a:lnTo>
                  <a:pt x="5800120" y="435202"/>
                </a:lnTo>
                <a:cubicBezTo>
                  <a:pt x="5799388" y="464837"/>
                  <a:pt x="5815487" y="479289"/>
                  <a:pt x="5848415" y="478557"/>
                </a:cubicBezTo>
                <a:lnTo>
                  <a:pt x="5880246" y="478557"/>
                </a:lnTo>
                <a:cubicBezTo>
                  <a:pt x="5909881" y="478557"/>
                  <a:pt x="5926528" y="465020"/>
                  <a:pt x="5930187" y="437946"/>
                </a:cubicBezTo>
                <a:cubicBezTo>
                  <a:pt x="5934211" y="410871"/>
                  <a:pt x="5937138" y="375016"/>
                  <a:pt x="5938968" y="330380"/>
                </a:cubicBezTo>
                <a:cubicBezTo>
                  <a:pt x="5954334" y="336600"/>
                  <a:pt x="5970615" y="342637"/>
                  <a:pt x="5987811" y="348491"/>
                </a:cubicBezTo>
                <a:cubicBezTo>
                  <a:pt x="5984152" y="393859"/>
                  <a:pt x="5980128" y="428799"/>
                  <a:pt x="5975738" y="453312"/>
                </a:cubicBezTo>
                <a:cubicBezTo>
                  <a:pt x="5969152" y="499046"/>
                  <a:pt x="5940248" y="521913"/>
                  <a:pt x="5889027" y="521913"/>
                </a:cubicBezTo>
                <a:lnTo>
                  <a:pt x="5837988" y="521913"/>
                </a:lnTo>
                <a:cubicBezTo>
                  <a:pt x="5779448" y="523742"/>
                  <a:pt x="5751093" y="496302"/>
                  <a:pt x="5752923" y="439592"/>
                </a:cubicBezTo>
                <a:close/>
                <a:moveTo>
                  <a:pt x="1440563" y="4940"/>
                </a:moveTo>
                <a:lnTo>
                  <a:pt x="1488309" y="4940"/>
                </a:lnTo>
                <a:cubicBezTo>
                  <a:pt x="1488309" y="54149"/>
                  <a:pt x="1487852" y="103724"/>
                  <a:pt x="1486937" y="153665"/>
                </a:cubicBezTo>
                <a:lnTo>
                  <a:pt x="1730331" y="153665"/>
                </a:lnTo>
                <a:lnTo>
                  <a:pt x="1730331" y="196472"/>
                </a:lnTo>
                <a:lnTo>
                  <a:pt x="1486114" y="196472"/>
                </a:lnTo>
                <a:cubicBezTo>
                  <a:pt x="1512090" y="342637"/>
                  <a:pt x="1597338" y="439043"/>
                  <a:pt x="1741856" y="485692"/>
                </a:cubicBezTo>
                <a:cubicBezTo>
                  <a:pt x="1723197" y="503619"/>
                  <a:pt x="1709294" y="518437"/>
                  <a:pt x="1700147" y="530145"/>
                </a:cubicBezTo>
                <a:cubicBezTo>
                  <a:pt x="1581057" y="482216"/>
                  <a:pt x="1503218" y="396877"/>
                  <a:pt x="1466631" y="274128"/>
                </a:cubicBezTo>
                <a:cubicBezTo>
                  <a:pt x="1438093" y="385169"/>
                  <a:pt x="1358243" y="474167"/>
                  <a:pt x="1227078" y="541121"/>
                </a:cubicBezTo>
                <a:cubicBezTo>
                  <a:pt x="1219761" y="531242"/>
                  <a:pt x="1208419" y="517156"/>
                  <a:pt x="1193052" y="498863"/>
                </a:cubicBezTo>
                <a:cubicBezTo>
                  <a:pt x="1343974" y="431726"/>
                  <a:pt x="1425379" y="330929"/>
                  <a:pt x="1437270" y="196472"/>
                </a:cubicBezTo>
                <a:lnTo>
                  <a:pt x="1202931" y="196472"/>
                </a:lnTo>
                <a:lnTo>
                  <a:pt x="1202931" y="153665"/>
                </a:lnTo>
                <a:lnTo>
                  <a:pt x="1439191" y="153665"/>
                </a:lnTo>
                <a:cubicBezTo>
                  <a:pt x="1440106" y="104456"/>
                  <a:pt x="1440563" y="54881"/>
                  <a:pt x="1440563" y="4940"/>
                </a:cubicBezTo>
                <a:close/>
                <a:moveTo>
                  <a:pt x="4275525" y="1647"/>
                </a:moveTo>
                <a:lnTo>
                  <a:pt x="4316136" y="1647"/>
                </a:lnTo>
                <a:lnTo>
                  <a:pt x="4316136" y="44454"/>
                </a:lnTo>
                <a:lnTo>
                  <a:pt x="4562549" y="44454"/>
                </a:lnTo>
                <a:lnTo>
                  <a:pt x="4562549" y="78479"/>
                </a:lnTo>
                <a:lnTo>
                  <a:pt x="4316136" y="78479"/>
                </a:lnTo>
                <a:lnTo>
                  <a:pt x="4316136" y="114700"/>
                </a:lnTo>
                <a:lnTo>
                  <a:pt x="4493949" y="114700"/>
                </a:lnTo>
                <a:lnTo>
                  <a:pt x="4493949" y="232693"/>
                </a:lnTo>
                <a:lnTo>
                  <a:pt x="4455532" y="232693"/>
                </a:lnTo>
                <a:lnTo>
                  <a:pt x="4455532" y="218424"/>
                </a:lnTo>
                <a:lnTo>
                  <a:pt x="4316136" y="218424"/>
                </a:lnTo>
                <a:lnTo>
                  <a:pt x="4316136" y="255743"/>
                </a:lnTo>
                <a:lnTo>
                  <a:pt x="4506022" y="255743"/>
                </a:lnTo>
                <a:lnTo>
                  <a:pt x="4506022" y="329283"/>
                </a:lnTo>
                <a:lnTo>
                  <a:pt x="4566940" y="329283"/>
                </a:lnTo>
                <a:lnTo>
                  <a:pt x="4566940" y="363308"/>
                </a:lnTo>
                <a:lnTo>
                  <a:pt x="4506022" y="363308"/>
                </a:lnTo>
                <a:lnTo>
                  <a:pt x="4506022" y="463740"/>
                </a:lnTo>
                <a:lnTo>
                  <a:pt x="4466509" y="463740"/>
                </a:lnTo>
                <a:lnTo>
                  <a:pt x="4466509" y="437397"/>
                </a:lnTo>
                <a:lnTo>
                  <a:pt x="4316136" y="437397"/>
                </a:lnTo>
                <a:lnTo>
                  <a:pt x="4316136" y="469776"/>
                </a:lnTo>
                <a:cubicBezTo>
                  <a:pt x="4316136" y="513681"/>
                  <a:pt x="4294916" y="535816"/>
                  <a:pt x="4252475" y="536182"/>
                </a:cubicBezTo>
                <a:cubicBezTo>
                  <a:pt x="4232353" y="536182"/>
                  <a:pt x="4206010" y="535816"/>
                  <a:pt x="4173447" y="535084"/>
                </a:cubicBezTo>
                <a:cubicBezTo>
                  <a:pt x="4171984" y="522644"/>
                  <a:pt x="4169789" y="507461"/>
                  <a:pt x="4166862" y="489533"/>
                </a:cubicBezTo>
                <a:cubicBezTo>
                  <a:pt x="4195400" y="493192"/>
                  <a:pt x="4220828" y="495021"/>
                  <a:pt x="4243145" y="495021"/>
                </a:cubicBezTo>
                <a:cubicBezTo>
                  <a:pt x="4264732" y="495021"/>
                  <a:pt x="4275525" y="484045"/>
                  <a:pt x="4275525" y="462093"/>
                </a:cubicBezTo>
                <a:lnTo>
                  <a:pt x="4275525" y="437397"/>
                </a:lnTo>
                <a:lnTo>
                  <a:pt x="4060943" y="437397"/>
                </a:lnTo>
                <a:lnTo>
                  <a:pt x="4060943" y="404469"/>
                </a:lnTo>
                <a:lnTo>
                  <a:pt x="4275525" y="404469"/>
                </a:lnTo>
                <a:lnTo>
                  <a:pt x="4275525" y="363308"/>
                </a:lnTo>
                <a:lnTo>
                  <a:pt x="4026917" y="363308"/>
                </a:lnTo>
                <a:lnTo>
                  <a:pt x="4026917" y="329283"/>
                </a:lnTo>
                <a:lnTo>
                  <a:pt x="4275525" y="329283"/>
                </a:lnTo>
                <a:lnTo>
                  <a:pt x="4275525" y="288671"/>
                </a:lnTo>
                <a:lnTo>
                  <a:pt x="4062589" y="288671"/>
                </a:lnTo>
                <a:lnTo>
                  <a:pt x="4062589" y="255743"/>
                </a:lnTo>
                <a:lnTo>
                  <a:pt x="4275525" y="255743"/>
                </a:lnTo>
                <a:lnTo>
                  <a:pt x="4275525" y="218424"/>
                </a:lnTo>
                <a:lnTo>
                  <a:pt x="4136129" y="218424"/>
                </a:lnTo>
                <a:lnTo>
                  <a:pt x="4136129" y="232693"/>
                </a:lnTo>
                <a:lnTo>
                  <a:pt x="4097712" y="232693"/>
                </a:lnTo>
                <a:lnTo>
                  <a:pt x="4097712" y="114700"/>
                </a:lnTo>
                <a:lnTo>
                  <a:pt x="4275525" y="114700"/>
                </a:lnTo>
                <a:lnTo>
                  <a:pt x="4275525" y="78479"/>
                </a:lnTo>
                <a:lnTo>
                  <a:pt x="4028563" y="78479"/>
                </a:lnTo>
                <a:lnTo>
                  <a:pt x="4028563" y="44454"/>
                </a:lnTo>
                <a:lnTo>
                  <a:pt x="4275525" y="44454"/>
                </a:lnTo>
                <a:close/>
                <a:moveTo>
                  <a:pt x="2855946" y="0"/>
                </a:moveTo>
                <a:lnTo>
                  <a:pt x="2902046" y="0"/>
                </a:lnTo>
                <a:lnTo>
                  <a:pt x="2902046" y="65857"/>
                </a:lnTo>
                <a:lnTo>
                  <a:pt x="3147361" y="65857"/>
                </a:lnTo>
                <a:lnTo>
                  <a:pt x="3147361" y="105371"/>
                </a:lnTo>
                <a:lnTo>
                  <a:pt x="2902046" y="105371"/>
                </a:lnTo>
                <a:lnTo>
                  <a:pt x="2902046" y="172325"/>
                </a:lnTo>
                <a:lnTo>
                  <a:pt x="3096322" y="172325"/>
                </a:lnTo>
                <a:lnTo>
                  <a:pt x="3096322" y="381968"/>
                </a:lnTo>
                <a:lnTo>
                  <a:pt x="3051320" y="381968"/>
                </a:lnTo>
                <a:lnTo>
                  <a:pt x="3051320" y="358918"/>
                </a:lnTo>
                <a:lnTo>
                  <a:pt x="2728624" y="358918"/>
                </a:lnTo>
                <a:lnTo>
                  <a:pt x="2728624" y="381968"/>
                </a:lnTo>
                <a:lnTo>
                  <a:pt x="2683622" y="381968"/>
                </a:lnTo>
                <a:lnTo>
                  <a:pt x="2683622" y="172325"/>
                </a:lnTo>
                <a:lnTo>
                  <a:pt x="2855946" y="172325"/>
                </a:lnTo>
                <a:close/>
              </a:path>
            </a:pathLst>
          </a:custGeom>
          <a:solidFill>
            <a:srgbClr val="E8E8E8">
              <a:alpha val="91182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5" name="任意多边形: 形状 54">
            <a:extLst>
              <a:ext uri="{FF2B5EF4-FFF2-40B4-BE49-F238E27FC236}">
                <a16:creationId xmlns:a16="http://schemas.microsoft.com/office/drawing/2014/main" xmlns="" id="{6D367495-C0AD-43AC-AC92-9A1A3128A517}"/>
              </a:ext>
            </a:extLst>
          </p:cNvPr>
          <p:cNvSpPr/>
          <p:nvPr/>
        </p:nvSpPr>
        <p:spPr>
          <a:xfrm>
            <a:off x="2578869" y="2659675"/>
            <a:ext cx="5987811" cy="541121"/>
          </a:xfrm>
          <a:custGeom>
            <a:avLst/>
            <a:gdLst/>
            <a:ahLst/>
            <a:cxnLst/>
            <a:rect l="l" t="t" r="r" b="b"/>
            <a:pathLst>
              <a:path w="5987811" h="541121">
                <a:moveTo>
                  <a:pt x="2686366" y="398432"/>
                </a:moveTo>
                <a:lnTo>
                  <a:pt x="2724782" y="420384"/>
                </a:lnTo>
                <a:cubicBezTo>
                  <a:pt x="2696976" y="470508"/>
                  <a:pt x="2672463" y="509839"/>
                  <a:pt x="2651242" y="538377"/>
                </a:cubicBezTo>
                <a:lnTo>
                  <a:pt x="2613375" y="511485"/>
                </a:lnTo>
                <a:cubicBezTo>
                  <a:pt x="2637156" y="480021"/>
                  <a:pt x="2661487" y="442336"/>
                  <a:pt x="2686366" y="398432"/>
                </a:cubicBezTo>
                <a:close/>
                <a:moveTo>
                  <a:pt x="2816432" y="396237"/>
                </a:moveTo>
                <a:cubicBezTo>
                  <a:pt x="2833262" y="433189"/>
                  <a:pt x="2847897" y="472155"/>
                  <a:pt x="2860337" y="513132"/>
                </a:cubicBezTo>
                <a:lnTo>
                  <a:pt x="2815884" y="528498"/>
                </a:lnTo>
                <a:cubicBezTo>
                  <a:pt x="2804542" y="488619"/>
                  <a:pt x="2791553" y="449288"/>
                  <a:pt x="2776919" y="410506"/>
                </a:cubicBezTo>
                <a:close/>
                <a:moveTo>
                  <a:pt x="3080956" y="394590"/>
                </a:moveTo>
                <a:cubicBezTo>
                  <a:pt x="3110225" y="438860"/>
                  <a:pt x="3133641" y="478740"/>
                  <a:pt x="3151203" y="514230"/>
                </a:cubicBezTo>
                <a:lnTo>
                  <a:pt x="3109494" y="536730"/>
                </a:lnTo>
                <a:cubicBezTo>
                  <a:pt x="3091200" y="499412"/>
                  <a:pt x="3069065" y="458617"/>
                  <a:pt x="3043088" y="414347"/>
                </a:cubicBezTo>
                <a:close/>
                <a:moveTo>
                  <a:pt x="2947597" y="392395"/>
                </a:moveTo>
                <a:cubicBezTo>
                  <a:pt x="2965158" y="428616"/>
                  <a:pt x="2981074" y="466484"/>
                  <a:pt x="2995342" y="505997"/>
                </a:cubicBezTo>
                <a:lnTo>
                  <a:pt x="2951987" y="523010"/>
                </a:lnTo>
                <a:cubicBezTo>
                  <a:pt x="2941742" y="490082"/>
                  <a:pt x="2926925" y="451666"/>
                  <a:pt x="2907534" y="407762"/>
                </a:cubicBezTo>
                <a:close/>
                <a:moveTo>
                  <a:pt x="4316136" y="363308"/>
                </a:moveTo>
                <a:lnTo>
                  <a:pt x="4316136" y="404469"/>
                </a:lnTo>
                <a:lnTo>
                  <a:pt x="4466509" y="404469"/>
                </a:lnTo>
                <a:lnTo>
                  <a:pt x="4466509" y="363308"/>
                </a:lnTo>
                <a:close/>
                <a:moveTo>
                  <a:pt x="4316136" y="288671"/>
                </a:moveTo>
                <a:lnTo>
                  <a:pt x="4316136" y="329283"/>
                </a:lnTo>
                <a:lnTo>
                  <a:pt x="4466509" y="329283"/>
                </a:lnTo>
                <a:lnTo>
                  <a:pt x="4466509" y="288671"/>
                </a:lnTo>
                <a:close/>
                <a:moveTo>
                  <a:pt x="2728624" y="211839"/>
                </a:moveTo>
                <a:lnTo>
                  <a:pt x="2728624" y="319404"/>
                </a:lnTo>
                <a:lnTo>
                  <a:pt x="3051320" y="319404"/>
                </a:lnTo>
                <a:lnTo>
                  <a:pt x="3051320" y="211839"/>
                </a:lnTo>
                <a:close/>
                <a:moveTo>
                  <a:pt x="4316136" y="145433"/>
                </a:moveTo>
                <a:lnTo>
                  <a:pt x="4316136" y="187691"/>
                </a:lnTo>
                <a:lnTo>
                  <a:pt x="4455532" y="187691"/>
                </a:lnTo>
                <a:lnTo>
                  <a:pt x="4455532" y="145433"/>
                </a:lnTo>
                <a:close/>
                <a:moveTo>
                  <a:pt x="4136129" y="145433"/>
                </a:moveTo>
                <a:lnTo>
                  <a:pt x="4136129" y="187691"/>
                </a:lnTo>
                <a:lnTo>
                  <a:pt x="4275525" y="187691"/>
                </a:lnTo>
                <a:lnTo>
                  <a:pt x="4275525" y="145433"/>
                </a:lnTo>
                <a:close/>
                <a:moveTo>
                  <a:pt x="53234" y="114152"/>
                </a:moveTo>
                <a:lnTo>
                  <a:pt x="53234" y="257938"/>
                </a:lnTo>
                <a:lnTo>
                  <a:pt x="157232" y="257938"/>
                </a:lnTo>
                <a:cubicBezTo>
                  <a:pt x="191624" y="257938"/>
                  <a:pt x="216046" y="251535"/>
                  <a:pt x="230497" y="238730"/>
                </a:cubicBezTo>
                <a:cubicBezTo>
                  <a:pt x="244949" y="225925"/>
                  <a:pt x="252175" y="207906"/>
                  <a:pt x="252175" y="184673"/>
                </a:cubicBezTo>
                <a:cubicBezTo>
                  <a:pt x="252175" y="167843"/>
                  <a:pt x="247922" y="153437"/>
                  <a:pt x="239415" y="141455"/>
                </a:cubicBezTo>
                <a:cubicBezTo>
                  <a:pt x="230909" y="129472"/>
                  <a:pt x="219704" y="121560"/>
                  <a:pt x="205801" y="117719"/>
                </a:cubicBezTo>
                <a:cubicBezTo>
                  <a:pt x="196837" y="115341"/>
                  <a:pt x="180282" y="114152"/>
                  <a:pt x="156135" y="114152"/>
                </a:cubicBezTo>
                <a:close/>
                <a:moveTo>
                  <a:pt x="0" y="66680"/>
                </a:moveTo>
                <a:lnTo>
                  <a:pt x="151744" y="66680"/>
                </a:lnTo>
                <a:cubicBezTo>
                  <a:pt x="178452" y="66680"/>
                  <a:pt x="198850" y="67961"/>
                  <a:pt x="212935" y="70522"/>
                </a:cubicBezTo>
                <a:cubicBezTo>
                  <a:pt x="232692" y="73815"/>
                  <a:pt x="249248" y="80080"/>
                  <a:pt x="262602" y="89318"/>
                </a:cubicBezTo>
                <a:cubicBezTo>
                  <a:pt x="275956" y="98556"/>
                  <a:pt x="286704" y="111499"/>
                  <a:pt x="294845" y="128146"/>
                </a:cubicBezTo>
                <a:cubicBezTo>
                  <a:pt x="302985" y="144793"/>
                  <a:pt x="307055" y="163087"/>
                  <a:pt x="307055" y="183026"/>
                </a:cubicBezTo>
                <a:cubicBezTo>
                  <a:pt x="307055" y="217235"/>
                  <a:pt x="296171" y="246185"/>
                  <a:pt x="274401" y="269875"/>
                </a:cubicBezTo>
                <a:cubicBezTo>
                  <a:pt x="252632" y="293565"/>
                  <a:pt x="213302" y="305410"/>
                  <a:pt x="156409" y="305410"/>
                </a:cubicBezTo>
                <a:lnTo>
                  <a:pt x="53234" y="305410"/>
                </a:lnTo>
                <a:lnTo>
                  <a:pt x="53234" y="468953"/>
                </a:lnTo>
                <a:lnTo>
                  <a:pt x="0" y="468953"/>
                </a:lnTo>
                <a:close/>
                <a:moveTo>
                  <a:pt x="5582245" y="15916"/>
                </a:moveTo>
                <a:lnTo>
                  <a:pt x="5629442" y="15916"/>
                </a:lnTo>
                <a:lnTo>
                  <a:pt x="5629442" y="198667"/>
                </a:lnTo>
                <a:cubicBezTo>
                  <a:pt x="5629442" y="288671"/>
                  <a:pt x="5619381" y="353979"/>
                  <a:pt x="5599258" y="394590"/>
                </a:cubicBezTo>
                <a:cubicBezTo>
                  <a:pt x="5578769" y="441056"/>
                  <a:pt x="5537060" y="488802"/>
                  <a:pt x="5474130" y="537828"/>
                </a:cubicBezTo>
                <a:cubicBezTo>
                  <a:pt x="5465716" y="526486"/>
                  <a:pt x="5454740" y="512949"/>
                  <a:pt x="5441202" y="497217"/>
                </a:cubicBezTo>
                <a:cubicBezTo>
                  <a:pt x="5499010" y="454044"/>
                  <a:pt x="5537060" y="411969"/>
                  <a:pt x="5555353" y="370992"/>
                </a:cubicBezTo>
                <a:cubicBezTo>
                  <a:pt x="5573281" y="336234"/>
                  <a:pt x="5582245" y="278793"/>
                  <a:pt x="5582245" y="198667"/>
                </a:cubicBezTo>
                <a:close/>
                <a:moveTo>
                  <a:pt x="5752923" y="12074"/>
                </a:moveTo>
                <a:lnTo>
                  <a:pt x="5800120" y="12074"/>
                </a:lnTo>
                <a:lnTo>
                  <a:pt x="5800120" y="435202"/>
                </a:lnTo>
                <a:cubicBezTo>
                  <a:pt x="5799388" y="464837"/>
                  <a:pt x="5815487" y="479289"/>
                  <a:pt x="5848415" y="478557"/>
                </a:cubicBezTo>
                <a:lnTo>
                  <a:pt x="5880246" y="478557"/>
                </a:lnTo>
                <a:cubicBezTo>
                  <a:pt x="5909881" y="478557"/>
                  <a:pt x="5926528" y="465020"/>
                  <a:pt x="5930187" y="437946"/>
                </a:cubicBezTo>
                <a:cubicBezTo>
                  <a:pt x="5934211" y="410871"/>
                  <a:pt x="5937138" y="375016"/>
                  <a:pt x="5938968" y="330380"/>
                </a:cubicBezTo>
                <a:cubicBezTo>
                  <a:pt x="5954334" y="336600"/>
                  <a:pt x="5970615" y="342637"/>
                  <a:pt x="5987811" y="348491"/>
                </a:cubicBezTo>
                <a:cubicBezTo>
                  <a:pt x="5984152" y="393859"/>
                  <a:pt x="5980128" y="428799"/>
                  <a:pt x="5975738" y="453312"/>
                </a:cubicBezTo>
                <a:cubicBezTo>
                  <a:pt x="5969152" y="499046"/>
                  <a:pt x="5940248" y="521913"/>
                  <a:pt x="5889027" y="521913"/>
                </a:cubicBezTo>
                <a:lnTo>
                  <a:pt x="5837988" y="521913"/>
                </a:lnTo>
                <a:cubicBezTo>
                  <a:pt x="5779448" y="523742"/>
                  <a:pt x="5751093" y="496302"/>
                  <a:pt x="5752923" y="439592"/>
                </a:cubicBezTo>
                <a:close/>
                <a:moveTo>
                  <a:pt x="1440563" y="4940"/>
                </a:moveTo>
                <a:lnTo>
                  <a:pt x="1488309" y="4940"/>
                </a:lnTo>
                <a:cubicBezTo>
                  <a:pt x="1488309" y="54149"/>
                  <a:pt x="1487852" y="103724"/>
                  <a:pt x="1486937" y="153665"/>
                </a:cubicBezTo>
                <a:lnTo>
                  <a:pt x="1730331" y="153665"/>
                </a:lnTo>
                <a:lnTo>
                  <a:pt x="1730331" y="196472"/>
                </a:lnTo>
                <a:lnTo>
                  <a:pt x="1486114" y="196472"/>
                </a:lnTo>
                <a:cubicBezTo>
                  <a:pt x="1512090" y="342637"/>
                  <a:pt x="1597338" y="439043"/>
                  <a:pt x="1741856" y="485692"/>
                </a:cubicBezTo>
                <a:cubicBezTo>
                  <a:pt x="1723197" y="503619"/>
                  <a:pt x="1709294" y="518437"/>
                  <a:pt x="1700147" y="530145"/>
                </a:cubicBezTo>
                <a:cubicBezTo>
                  <a:pt x="1581057" y="482216"/>
                  <a:pt x="1503218" y="396877"/>
                  <a:pt x="1466631" y="274128"/>
                </a:cubicBezTo>
                <a:cubicBezTo>
                  <a:pt x="1438093" y="385169"/>
                  <a:pt x="1358243" y="474167"/>
                  <a:pt x="1227078" y="541121"/>
                </a:cubicBezTo>
                <a:cubicBezTo>
                  <a:pt x="1219761" y="531242"/>
                  <a:pt x="1208419" y="517156"/>
                  <a:pt x="1193052" y="498863"/>
                </a:cubicBezTo>
                <a:cubicBezTo>
                  <a:pt x="1343974" y="431726"/>
                  <a:pt x="1425379" y="330929"/>
                  <a:pt x="1437270" y="196472"/>
                </a:cubicBezTo>
                <a:lnTo>
                  <a:pt x="1202931" y="196472"/>
                </a:lnTo>
                <a:lnTo>
                  <a:pt x="1202931" y="153665"/>
                </a:lnTo>
                <a:lnTo>
                  <a:pt x="1439191" y="153665"/>
                </a:lnTo>
                <a:cubicBezTo>
                  <a:pt x="1440106" y="104456"/>
                  <a:pt x="1440563" y="54881"/>
                  <a:pt x="1440563" y="4940"/>
                </a:cubicBezTo>
                <a:close/>
                <a:moveTo>
                  <a:pt x="4275525" y="1647"/>
                </a:moveTo>
                <a:lnTo>
                  <a:pt x="4316136" y="1647"/>
                </a:lnTo>
                <a:lnTo>
                  <a:pt x="4316136" y="44454"/>
                </a:lnTo>
                <a:lnTo>
                  <a:pt x="4562549" y="44454"/>
                </a:lnTo>
                <a:lnTo>
                  <a:pt x="4562549" y="78479"/>
                </a:lnTo>
                <a:lnTo>
                  <a:pt x="4316136" y="78479"/>
                </a:lnTo>
                <a:lnTo>
                  <a:pt x="4316136" y="114700"/>
                </a:lnTo>
                <a:lnTo>
                  <a:pt x="4493949" y="114700"/>
                </a:lnTo>
                <a:lnTo>
                  <a:pt x="4493949" y="232693"/>
                </a:lnTo>
                <a:lnTo>
                  <a:pt x="4455532" y="232693"/>
                </a:lnTo>
                <a:lnTo>
                  <a:pt x="4455532" y="218424"/>
                </a:lnTo>
                <a:lnTo>
                  <a:pt x="4316136" y="218424"/>
                </a:lnTo>
                <a:lnTo>
                  <a:pt x="4316136" y="255743"/>
                </a:lnTo>
                <a:lnTo>
                  <a:pt x="4506022" y="255743"/>
                </a:lnTo>
                <a:lnTo>
                  <a:pt x="4506022" y="329283"/>
                </a:lnTo>
                <a:lnTo>
                  <a:pt x="4566940" y="329283"/>
                </a:lnTo>
                <a:lnTo>
                  <a:pt x="4566940" y="363308"/>
                </a:lnTo>
                <a:lnTo>
                  <a:pt x="4506022" y="363308"/>
                </a:lnTo>
                <a:lnTo>
                  <a:pt x="4506022" y="463740"/>
                </a:lnTo>
                <a:lnTo>
                  <a:pt x="4466509" y="463740"/>
                </a:lnTo>
                <a:lnTo>
                  <a:pt x="4466509" y="437397"/>
                </a:lnTo>
                <a:lnTo>
                  <a:pt x="4316136" y="437397"/>
                </a:lnTo>
                <a:lnTo>
                  <a:pt x="4316136" y="469776"/>
                </a:lnTo>
                <a:cubicBezTo>
                  <a:pt x="4316136" y="513681"/>
                  <a:pt x="4294916" y="535816"/>
                  <a:pt x="4252475" y="536182"/>
                </a:cubicBezTo>
                <a:cubicBezTo>
                  <a:pt x="4232353" y="536182"/>
                  <a:pt x="4206010" y="535816"/>
                  <a:pt x="4173447" y="535084"/>
                </a:cubicBezTo>
                <a:cubicBezTo>
                  <a:pt x="4171984" y="522644"/>
                  <a:pt x="4169789" y="507461"/>
                  <a:pt x="4166862" y="489533"/>
                </a:cubicBezTo>
                <a:cubicBezTo>
                  <a:pt x="4195400" y="493192"/>
                  <a:pt x="4220828" y="495021"/>
                  <a:pt x="4243145" y="495021"/>
                </a:cubicBezTo>
                <a:cubicBezTo>
                  <a:pt x="4264732" y="495021"/>
                  <a:pt x="4275525" y="484045"/>
                  <a:pt x="4275525" y="462093"/>
                </a:cubicBezTo>
                <a:lnTo>
                  <a:pt x="4275525" y="437397"/>
                </a:lnTo>
                <a:lnTo>
                  <a:pt x="4060943" y="437397"/>
                </a:lnTo>
                <a:lnTo>
                  <a:pt x="4060943" y="404469"/>
                </a:lnTo>
                <a:lnTo>
                  <a:pt x="4275525" y="404469"/>
                </a:lnTo>
                <a:lnTo>
                  <a:pt x="4275525" y="363308"/>
                </a:lnTo>
                <a:lnTo>
                  <a:pt x="4026917" y="363308"/>
                </a:lnTo>
                <a:lnTo>
                  <a:pt x="4026917" y="329283"/>
                </a:lnTo>
                <a:lnTo>
                  <a:pt x="4275525" y="329283"/>
                </a:lnTo>
                <a:lnTo>
                  <a:pt x="4275525" y="288671"/>
                </a:lnTo>
                <a:lnTo>
                  <a:pt x="4062589" y="288671"/>
                </a:lnTo>
                <a:lnTo>
                  <a:pt x="4062589" y="255743"/>
                </a:lnTo>
                <a:lnTo>
                  <a:pt x="4275525" y="255743"/>
                </a:lnTo>
                <a:lnTo>
                  <a:pt x="4275525" y="218424"/>
                </a:lnTo>
                <a:lnTo>
                  <a:pt x="4136129" y="218424"/>
                </a:lnTo>
                <a:lnTo>
                  <a:pt x="4136129" y="232693"/>
                </a:lnTo>
                <a:lnTo>
                  <a:pt x="4097712" y="232693"/>
                </a:lnTo>
                <a:lnTo>
                  <a:pt x="4097712" y="114700"/>
                </a:lnTo>
                <a:lnTo>
                  <a:pt x="4275525" y="114700"/>
                </a:lnTo>
                <a:lnTo>
                  <a:pt x="4275525" y="78479"/>
                </a:lnTo>
                <a:lnTo>
                  <a:pt x="4028563" y="78479"/>
                </a:lnTo>
                <a:lnTo>
                  <a:pt x="4028563" y="44454"/>
                </a:lnTo>
                <a:lnTo>
                  <a:pt x="4275525" y="44454"/>
                </a:lnTo>
                <a:close/>
                <a:moveTo>
                  <a:pt x="2855946" y="0"/>
                </a:moveTo>
                <a:lnTo>
                  <a:pt x="2902046" y="0"/>
                </a:lnTo>
                <a:lnTo>
                  <a:pt x="2902046" y="65857"/>
                </a:lnTo>
                <a:lnTo>
                  <a:pt x="3147361" y="65857"/>
                </a:lnTo>
                <a:lnTo>
                  <a:pt x="3147361" y="105371"/>
                </a:lnTo>
                <a:lnTo>
                  <a:pt x="2902046" y="105371"/>
                </a:lnTo>
                <a:lnTo>
                  <a:pt x="2902046" y="172325"/>
                </a:lnTo>
                <a:lnTo>
                  <a:pt x="3096322" y="172325"/>
                </a:lnTo>
                <a:lnTo>
                  <a:pt x="3096322" y="381968"/>
                </a:lnTo>
                <a:lnTo>
                  <a:pt x="3051320" y="381968"/>
                </a:lnTo>
                <a:lnTo>
                  <a:pt x="3051320" y="358918"/>
                </a:lnTo>
                <a:lnTo>
                  <a:pt x="2728624" y="358918"/>
                </a:lnTo>
                <a:lnTo>
                  <a:pt x="2728624" y="381968"/>
                </a:lnTo>
                <a:lnTo>
                  <a:pt x="2683622" y="381968"/>
                </a:lnTo>
                <a:lnTo>
                  <a:pt x="2683622" y="172325"/>
                </a:lnTo>
                <a:lnTo>
                  <a:pt x="2855946" y="172325"/>
                </a:lnTo>
                <a:close/>
              </a:path>
            </a:pathLst>
          </a:custGeom>
          <a:solidFill>
            <a:srgbClr val="D1D1D1">
              <a:alpha val="82364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6" name="任意多边形: 形状 55">
            <a:extLst>
              <a:ext uri="{FF2B5EF4-FFF2-40B4-BE49-F238E27FC236}">
                <a16:creationId xmlns:a16="http://schemas.microsoft.com/office/drawing/2014/main" xmlns="" id="{42BF969E-42A8-4D63-B6DA-3D893EBE4C1A}"/>
              </a:ext>
            </a:extLst>
          </p:cNvPr>
          <p:cNvSpPr/>
          <p:nvPr/>
        </p:nvSpPr>
        <p:spPr>
          <a:xfrm>
            <a:off x="2728362" y="2802179"/>
            <a:ext cx="5987811" cy="541121"/>
          </a:xfrm>
          <a:custGeom>
            <a:avLst/>
            <a:gdLst/>
            <a:ahLst/>
            <a:cxnLst/>
            <a:rect l="l" t="t" r="r" b="b"/>
            <a:pathLst>
              <a:path w="5987811" h="541121">
                <a:moveTo>
                  <a:pt x="2686366" y="398432"/>
                </a:moveTo>
                <a:lnTo>
                  <a:pt x="2724782" y="420384"/>
                </a:lnTo>
                <a:cubicBezTo>
                  <a:pt x="2696976" y="470508"/>
                  <a:pt x="2672463" y="509839"/>
                  <a:pt x="2651242" y="538377"/>
                </a:cubicBezTo>
                <a:lnTo>
                  <a:pt x="2613375" y="511485"/>
                </a:lnTo>
                <a:cubicBezTo>
                  <a:pt x="2637156" y="480021"/>
                  <a:pt x="2661487" y="442336"/>
                  <a:pt x="2686366" y="398432"/>
                </a:cubicBezTo>
                <a:close/>
                <a:moveTo>
                  <a:pt x="2816432" y="396237"/>
                </a:moveTo>
                <a:cubicBezTo>
                  <a:pt x="2833262" y="433189"/>
                  <a:pt x="2847897" y="472155"/>
                  <a:pt x="2860337" y="513132"/>
                </a:cubicBezTo>
                <a:lnTo>
                  <a:pt x="2815884" y="528498"/>
                </a:lnTo>
                <a:cubicBezTo>
                  <a:pt x="2804542" y="488619"/>
                  <a:pt x="2791553" y="449288"/>
                  <a:pt x="2776919" y="410506"/>
                </a:cubicBezTo>
                <a:close/>
                <a:moveTo>
                  <a:pt x="3080956" y="394590"/>
                </a:moveTo>
                <a:cubicBezTo>
                  <a:pt x="3110225" y="438860"/>
                  <a:pt x="3133641" y="478740"/>
                  <a:pt x="3151203" y="514230"/>
                </a:cubicBezTo>
                <a:lnTo>
                  <a:pt x="3109494" y="536730"/>
                </a:lnTo>
                <a:cubicBezTo>
                  <a:pt x="3091200" y="499412"/>
                  <a:pt x="3069065" y="458617"/>
                  <a:pt x="3043088" y="414347"/>
                </a:cubicBezTo>
                <a:close/>
                <a:moveTo>
                  <a:pt x="2947597" y="392395"/>
                </a:moveTo>
                <a:cubicBezTo>
                  <a:pt x="2965158" y="428616"/>
                  <a:pt x="2981074" y="466484"/>
                  <a:pt x="2995342" y="505997"/>
                </a:cubicBezTo>
                <a:lnTo>
                  <a:pt x="2951987" y="523010"/>
                </a:lnTo>
                <a:cubicBezTo>
                  <a:pt x="2941742" y="490082"/>
                  <a:pt x="2926925" y="451666"/>
                  <a:pt x="2907534" y="407762"/>
                </a:cubicBezTo>
                <a:close/>
                <a:moveTo>
                  <a:pt x="4316136" y="363308"/>
                </a:moveTo>
                <a:lnTo>
                  <a:pt x="4316136" y="404469"/>
                </a:lnTo>
                <a:lnTo>
                  <a:pt x="4466509" y="404469"/>
                </a:lnTo>
                <a:lnTo>
                  <a:pt x="4466509" y="363308"/>
                </a:lnTo>
                <a:close/>
                <a:moveTo>
                  <a:pt x="4316136" y="288671"/>
                </a:moveTo>
                <a:lnTo>
                  <a:pt x="4316136" y="329283"/>
                </a:lnTo>
                <a:lnTo>
                  <a:pt x="4466509" y="329283"/>
                </a:lnTo>
                <a:lnTo>
                  <a:pt x="4466509" y="288671"/>
                </a:lnTo>
                <a:close/>
                <a:moveTo>
                  <a:pt x="2728624" y="211839"/>
                </a:moveTo>
                <a:lnTo>
                  <a:pt x="2728624" y="319404"/>
                </a:lnTo>
                <a:lnTo>
                  <a:pt x="3051320" y="319404"/>
                </a:lnTo>
                <a:lnTo>
                  <a:pt x="3051320" y="211839"/>
                </a:lnTo>
                <a:close/>
                <a:moveTo>
                  <a:pt x="4316136" y="145433"/>
                </a:moveTo>
                <a:lnTo>
                  <a:pt x="4316136" y="187691"/>
                </a:lnTo>
                <a:lnTo>
                  <a:pt x="4455532" y="187691"/>
                </a:lnTo>
                <a:lnTo>
                  <a:pt x="4455532" y="145433"/>
                </a:lnTo>
                <a:close/>
                <a:moveTo>
                  <a:pt x="4136129" y="145433"/>
                </a:moveTo>
                <a:lnTo>
                  <a:pt x="4136129" y="187691"/>
                </a:lnTo>
                <a:lnTo>
                  <a:pt x="4275525" y="187691"/>
                </a:lnTo>
                <a:lnTo>
                  <a:pt x="4275525" y="145433"/>
                </a:lnTo>
                <a:close/>
                <a:moveTo>
                  <a:pt x="53234" y="114152"/>
                </a:moveTo>
                <a:lnTo>
                  <a:pt x="53234" y="257938"/>
                </a:lnTo>
                <a:lnTo>
                  <a:pt x="157232" y="257938"/>
                </a:lnTo>
                <a:cubicBezTo>
                  <a:pt x="191624" y="257938"/>
                  <a:pt x="216046" y="251535"/>
                  <a:pt x="230497" y="238730"/>
                </a:cubicBezTo>
                <a:cubicBezTo>
                  <a:pt x="244949" y="225925"/>
                  <a:pt x="252175" y="207906"/>
                  <a:pt x="252175" y="184673"/>
                </a:cubicBezTo>
                <a:cubicBezTo>
                  <a:pt x="252175" y="167843"/>
                  <a:pt x="247922" y="153437"/>
                  <a:pt x="239415" y="141455"/>
                </a:cubicBezTo>
                <a:cubicBezTo>
                  <a:pt x="230909" y="129472"/>
                  <a:pt x="219704" y="121560"/>
                  <a:pt x="205801" y="117719"/>
                </a:cubicBezTo>
                <a:cubicBezTo>
                  <a:pt x="196837" y="115341"/>
                  <a:pt x="180282" y="114152"/>
                  <a:pt x="156135" y="114152"/>
                </a:cubicBezTo>
                <a:close/>
                <a:moveTo>
                  <a:pt x="0" y="66680"/>
                </a:moveTo>
                <a:lnTo>
                  <a:pt x="151744" y="66680"/>
                </a:lnTo>
                <a:cubicBezTo>
                  <a:pt x="178452" y="66680"/>
                  <a:pt x="198850" y="67961"/>
                  <a:pt x="212935" y="70522"/>
                </a:cubicBezTo>
                <a:cubicBezTo>
                  <a:pt x="232692" y="73815"/>
                  <a:pt x="249248" y="80080"/>
                  <a:pt x="262602" y="89318"/>
                </a:cubicBezTo>
                <a:cubicBezTo>
                  <a:pt x="275956" y="98556"/>
                  <a:pt x="286704" y="111499"/>
                  <a:pt x="294845" y="128146"/>
                </a:cubicBezTo>
                <a:cubicBezTo>
                  <a:pt x="302985" y="144793"/>
                  <a:pt x="307055" y="163087"/>
                  <a:pt x="307055" y="183026"/>
                </a:cubicBezTo>
                <a:cubicBezTo>
                  <a:pt x="307055" y="217235"/>
                  <a:pt x="296171" y="246185"/>
                  <a:pt x="274401" y="269875"/>
                </a:cubicBezTo>
                <a:cubicBezTo>
                  <a:pt x="252632" y="293565"/>
                  <a:pt x="213302" y="305410"/>
                  <a:pt x="156409" y="305410"/>
                </a:cubicBezTo>
                <a:lnTo>
                  <a:pt x="53234" y="305410"/>
                </a:lnTo>
                <a:lnTo>
                  <a:pt x="53234" y="468953"/>
                </a:lnTo>
                <a:lnTo>
                  <a:pt x="0" y="468953"/>
                </a:lnTo>
                <a:close/>
                <a:moveTo>
                  <a:pt x="5582245" y="15916"/>
                </a:moveTo>
                <a:lnTo>
                  <a:pt x="5629442" y="15916"/>
                </a:lnTo>
                <a:lnTo>
                  <a:pt x="5629442" y="198667"/>
                </a:lnTo>
                <a:cubicBezTo>
                  <a:pt x="5629442" y="288671"/>
                  <a:pt x="5619381" y="353979"/>
                  <a:pt x="5599258" y="394590"/>
                </a:cubicBezTo>
                <a:cubicBezTo>
                  <a:pt x="5578769" y="441056"/>
                  <a:pt x="5537060" y="488802"/>
                  <a:pt x="5474130" y="537828"/>
                </a:cubicBezTo>
                <a:cubicBezTo>
                  <a:pt x="5465716" y="526486"/>
                  <a:pt x="5454740" y="512949"/>
                  <a:pt x="5441202" y="497217"/>
                </a:cubicBezTo>
                <a:cubicBezTo>
                  <a:pt x="5499010" y="454044"/>
                  <a:pt x="5537060" y="411969"/>
                  <a:pt x="5555353" y="370992"/>
                </a:cubicBezTo>
                <a:cubicBezTo>
                  <a:pt x="5573281" y="336234"/>
                  <a:pt x="5582245" y="278793"/>
                  <a:pt x="5582245" y="198667"/>
                </a:cubicBezTo>
                <a:close/>
                <a:moveTo>
                  <a:pt x="5752923" y="12074"/>
                </a:moveTo>
                <a:lnTo>
                  <a:pt x="5800120" y="12074"/>
                </a:lnTo>
                <a:lnTo>
                  <a:pt x="5800120" y="435202"/>
                </a:lnTo>
                <a:cubicBezTo>
                  <a:pt x="5799388" y="464837"/>
                  <a:pt x="5815487" y="479289"/>
                  <a:pt x="5848415" y="478557"/>
                </a:cubicBezTo>
                <a:lnTo>
                  <a:pt x="5880246" y="478557"/>
                </a:lnTo>
                <a:cubicBezTo>
                  <a:pt x="5909881" y="478557"/>
                  <a:pt x="5926528" y="465020"/>
                  <a:pt x="5930187" y="437946"/>
                </a:cubicBezTo>
                <a:cubicBezTo>
                  <a:pt x="5934211" y="410871"/>
                  <a:pt x="5937138" y="375016"/>
                  <a:pt x="5938968" y="330380"/>
                </a:cubicBezTo>
                <a:cubicBezTo>
                  <a:pt x="5954334" y="336600"/>
                  <a:pt x="5970615" y="342637"/>
                  <a:pt x="5987811" y="348491"/>
                </a:cubicBezTo>
                <a:cubicBezTo>
                  <a:pt x="5984152" y="393859"/>
                  <a:pt x="5980128" y="428799"/>
                  <a:pt x="5975738" y="453312"/>
                </a:cubicBezTo>
                <a:cubicBezTo>
                  <a:pt x="5969152" y="499046"/>
                  <a:pt x="5940248" y="521913"/>
                  <a:pt x="5889027" y="521913"/>
                </a:cubicBezTo>
                <a:lnTo>
                  <a:pt x="5837988" y="521913"/>
                </a:lnTo>
                <a:cubicBezTo>
                  <a:pt x="5779448" y="523742"/>
                  <a:pt x="5751093" y="496302"/>
                  <a:pt x="5752923" y="439592"/>
                </a:cubicBezTo>
                <a:close/>
                <a:moveTo>
                  <a:pt x="1440563" y="4940"/>
                </a:moveTo>
                <a:lnTo>
                  <a:pt x="1488309" y="4940"/>
                </a:lnTo>
                <a:cubicBezTo>
                  <a:pt x="1488309" y="54149"/>
                  <a:pt x="1487852" y="103724"/>
                  <a:pt x="1486937" y="153665"/>
                </a:cubicBezTo>
                <a:lnTo>
                  <a:pt x="1730331" y="153665"/>
                </a:lnTo>
                <a:lnTo>
                  <a:pt x="1730331" y="196472"/>
                </a:lnTo>
                <a:lnTo>
                  <a:pt x="1486114" y="196472"/>
                </a:lnTo>
                <a:cubicBezTo>
                  <a:pt x="1512090" y="342637"/>
                  <a:pt x="1597338" y="439043"/>
                  <a:pt x="1741856" y="485692"/>
                </a:cubicBezTo>
                <a:cubicBezTo>
                  <a:pt x="1723197" y="503619"/>
                  <a:pt x="1709294" y="518437"/>
                  <a:pt x="1700147" y="530145"/>
                </a:cubicBezTo>
                <a:cubicBezTo>
                  <a:pt x="1581057" y="482216"/>
                  <a:pt x="1503218" y="396877"/>
                  <a:pt x="1466631" y="274128"/>
                </a:cubicBezTo>
                <a:cubicBezTo>
                  <a:pt x="1438093" y="385169"/>
                  <a:pt x="1358243" y="474167"/>
                  <a:pt x="1227078" y="541121"/>
                </a:cubicBezTo>
                <a:cubicBezTo>
                  <a:pt x="1219761" y="531242"/>
                  <a:pt x="1208419" y="517156"/>
                  <a:pt x="1193052" y="498863"/>
                </a:cubicBezTo>
                <a:cubicBezTo>
                  <a:pt x="1343974" y="431726"/>
                  <a:pt x="1425379" y="330929"/>
                  <a:pt x="1437270" y="196472"/>
                </a:cubicBezTo>
                <a:lnTo>
                  <a:pt x="1202931" y="196472"/>
                </a:lnTo>
                <a:lnTo>
                  <a:pt x="1202931" y="153665"/>
                </a:lnTo>
                <a:lnTo>
                  <a:pt x="1439191" y="153665"/>
                </a:lnTo>
                <a:cubicBezTo>
                  <a:pt x="1440106" y="104456"/>
                  <a:pt x="1440563" y="54881"/>
                  <a:pt x="1440563" y="4940"/>
                </a:cubicBezTo>
                <a:close/>
                <a:moveTo>
                  <a:pt x="4275525" y="1647"/>
                </a:moveTo>
                <a:lnTo>
                  <a:pt x="4316136" y="1647"/>
                </a:lnTo>
                <a:lnTo>
                  <a:pt x="4316136" y="44454"/>
                </a:lnTo>
                <a:lnTo>
                  <a:pt x="4562549" y="44454"/>
                </a:lnTo>
                <a:lnTo>
                  <a:pt x="4562549" y="78479"/>
                </a:lnTo>
                <a:lnTo>
                  <a:pt x="4316136" y="78479"/>
                </a:lnTo>
                <a:lnTo>
                  <a:pt x="4316136" y="114700"/>
                </a:lnTo>
                <a:lnTo>
                  <a:pt x="4493949" y="114700"/>
                </a:lnTo>
                <a:lnTo>
                  <a:pt x="4493949" y="232693"/>
                </a:lnTo>
                <a:lnTo>
                  <a:pt x="4455532" y="232693"/>
                </a:lnTo>
                <a:lnTo>
                  <a:pt x="4455532" y="218424"/>
                </a:lnTo>
                <a:lnTo>
                  <a:pt x="4316136" y="218424"/>
                </a:lnTo>
                <a:lnTo>
                  <a:pt x="4316136" y="255743"/>
                </a:lnTo>
                <a:lnTo>
                  <a:pt x="4506022" y="255743"/>
                </a:lnTo>
                <a:lnTo>
                  <a:pt x="4506022" y="329283"/>
                </a:lnTo>
                <a:lnTo>
                  <a:pt x="4566940" y="329283"/>
                </a:lnTo>
                <a:lnTo>
                  <a:pt x="4566940" y="363308"/>
                </a:lnTo>
                <a:lnTo>
                  <a:pt x="4506022" y="363308"/>
                </a:lnTo>
                <a:lnTo>
                  <a:pt x="4506022" y="463740"/>
                </a:lnTo>
                <a:lnTo>
                  <a:pt x="4466509" y="463740"/>
                </a:lnTo>
                <a:lnTo>
                  <a:pt x="4466509" y="437397"/>
                </a:lnTo>
                <a:lnTo>
                  <a:pt x="4316136" y="437397"/>
                </a:lnTo>
                <a:lnTo>
                  <a:pt x="4316136" y="469776"/>
                </a:lnTo>
                <a:cubicBezTo>
                  <a:pt x="4316136" y="513681"/>
                  <a:pt x="4294916" y="535816"/>
                  <a:pt x="4252475" y="536182"/>
                </a:cubicBezTo>
                <a:cubicBezTo>
                  <a:pt x="4232353" y="536182"/>
                  <a:pt x="4206010" y="535816"/>
                  <a:pt x="4173447" y="535084"/>
                </a:cubicBezTo>
                <a:cubicBezTo>
                  <a:pt x="4171984" y="522644"/>
                  <a:pt x="4169789" y="507461"/>
                  <a:pt x="4166862" y="489533"/>
                </a:cubicBezTo>
                <a:cubicBezTo>
                  <a:pt x="4195400" y="493192"/>
                  <a:pt x="4220828" y="495021"/>
                  <a:pt x="4243145" y="495021"/>
                </a:cubicBezTo>
                <a:cubicBezTo>
                  <a:pt x="4264732" y="495021"/>
                  <a:pt x="4275525" y="484045"/>
                  <a:pt x="4275525" y="462093"/>
                </a:cubicBezTo>
                <a:lnTo>
                  <a:pt x="4275525" y="437397"/>
                </a:lnTo>
                <a:lnTo>
                  <a:pt x="4060943" y="437397"/>
                </a:lnTo>
                <a:lnTo>
                  <a:pt x="4060943" y="404469"/>
                </a:lnTo>
                <a:lnTo>
                  <a:pt x="4275525" y="404469"/>
                </a:lnTo>
                <a:lnTo>
                  <a:pt x="4275525" y="363308"/>
                </a:lnTo>
                <a:lnTo>
                  <a:pt x="4026917" y="363308"/>
                </a:lnTo>
                <a:lnTo>
                  <a:pt x="4026917" y="329283"/>
                </a:lnTo>
                <a:lnTo>
                  <a:pt x="4275525" y="329283"/>
                </a:lnTo>
                <a:lnTo>
                  <a:pt x="4275525" y="288671"/>
                </a:lnTo>
                <a:lnTo>
                  <a:pt x="4062589" y="288671"/>
                </a:lnTo>
                <a:lnTo>
                  <a:pt x="4062589" y="255743"/>
                </a:lnTo>
                <a:lnTo>
                  <a:pt x="4275525" y="255743"/>
                </a:lnTo>
                <a:lnTo>
                  <a:pt x="4275525" y="218424"/>
                </a:lnTo>
                <a:lnTo>
                  <a:pt x="4136129" y="218424"/>
                </a:lnTo>
                <a:lnTo>
                  <a:pt x="4136129" y="232693"/>
                </a:lnTo>
                <a:lnTo>
                  <a:pt x="4097712" y="232693"/>
                </a:lnTo>
                <a:lnTo>
                  <a:pt x="4097712" y="114700"/>
                </a:lnTo>
                <a:lnTo>
                  <a:pt x="4275525" y="114700"/>
                </a:lnTo>
                <a:lnTo>
                  <a:pt x="4275525" y="78479"/>
                </a:lnTo>
                <a:lnTo>
                  <a:pt x="4028563" y="78479"/>
                </a:lnTo>
                <a:lnTo>
                  <a:pt x="4028563" y="44454"/>
                </a:lnTo>
                <a:lnTo>
                  <a:pt x="4275525" y="44454"/>
                </a:lnTo>
                <a:close/>
                <a:moveTo>
                  <a:pt x="2855946" y="0"/>
                </a:moveTo>
                <a:lnTo>
                  <a:pt x="2902046" y="0"/>
                </a:lnTo>
                <a:lnTo>
                  <a:pt x="2902046" y="65857"/>
                </a:lnTo>
                <a:lnTo>
                  <a:pt x="3147361" y="65857"/>
                </a:lnTo>
                <a:lnTo>
                  <a:pt x="3147361" y="105371"/>
                </a:lnTo>
                <a:lnTo>
                  <a:pt x="2902046" y="105371"/>
                </a:lnTo>
                <a:lnTo>
                  <a:pt x="2902046" y="172325"/>
                </a:lnTo>
                <a:lnTo>
                  <a:pt x="3096322" y="172325"/>
                </a:lnTo>
                <a:lnTo>
                  <a:pt x="3096322" y="381968"/>
                </a:lnTo>
                <a:lnTo>
                  <a:pt x="3051320" y="381968"/>
                </a:lnTo>
                <a:lnTo>
                  <a:pt x="3051320" y="358918"/>
                </a:lnTo>
                <a:lnTo>
                  <a:pt x="2728624" y="358918"/>
                </a:lnTo>
                <a:lnTo>
                  <a:pt x="2728624" y="381968"/>
                </a:lnTo>
                <a:lnTo>
                  <a:pt x="2683622" y="381968"/>
                </a:lnTo>
                <a:lnTo>
                  <a:pt x="2683622" y="172325"/>
                </a:lnTo>
                <a:lnTo>
                  <a:pt x="2855946" y="172325"/>
                </a:lnTo>
                <a:close/>
              </a:path>
            </a:pathLst>
          </a:custGeom>
          <a:solidFill>
            <a:srgbClr val="BABABA">
              <a:alpha val="73545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7" name="任意多边形: 形状 56">
            <a:extLst>
              <a:ext uri="{FF2B5EF4-FFF2-40B4-BE49-F238E27FC236}">
                <a16:creationId xmlns:a16="http://schemas.microsoft.com/office/drawing/2014/main" xmlns="" id="{ABCAA0CC-3431-4A70-ADD5-9FF0134E5AB8}"/>
              </a:ext>
            </a:extLst>
          </p:cNvPr>
          <p:cNvSpPr/>
          <p:nvPr/>
        </p:nvSpPr>
        <p:spPr>
          <a:xfrm>
            <a:off x="2877855" y="2944683"/>
            <a:ext cx="5987811" cy="541121"/>
          </a:xfrm>
          <a:custGeom>
            <a:avLst/>
            <a:gdLst/>
            <a:ahLst/>
            <a:cxnLst/>
            <a:rect l="l" t="t" r="r" b="b"/>
            <a:pathLst>
              <a:path w="5987811" h="541121">
                <a:moveTo>
                  <a:pt x="2686366" y="398432"/>
                </a:moveTo>
                <a:lnTo>
                  <a:pt x="2724782" y="420384"/>
                </a:lnTo>
                <a:cubicBezTo>
                  <a:pt x="2696976" y="470508"/>
                  <a:pt x="2672463" y="509839"/>
                  <a:pt x="2651242" y="538377"/>
                </a:cubicBezTo>
                <a:lnTo>
                  <a:pt x="2613375" y="511485"/>
                </a:lnTo>
                <a:cubicBezTo>
                  <a:pt x="2637156" y="480021"/>
                  <a:pt x="2661487" y="442336"/>
                  <a:pt x="2686366" y="398432"/>
                </a:cubicBezTo>
                <a:close/>
                <a:moveTo>
                  <a:pt x="2816432" y="396237"/>
                </a:moveTo>
                <a:cubicBezTo>
                  <a:pt x="2833262" y="433189"/>
                  <a:pt x="2847897" y="472155"/>
                  <a:pt x="2860337" y="513132"/>
                </a:cubicBezTo>
                <a:lnTo>
                  <a:pt x="2815884" y="528498"/>
                </a:lnTo>
                <a:cubicBezTo>
                  <a:pt x="2804542" y="488619"/>
                  <a:pt x="2791553" y="449288"/>
                  <a:pt x="2776919" y="410506"/>
                </a:cubicBezTo>
                <a:close/>
                <a:moveTo>
                  <a:pt x="3080956" y="394590"/>
                </a:moveTo>
                <a:cubicBezTo>
                  <a:pt x="3110225" y="438860"/>
                  <a:pt x="3133641" y="478740"/>
                  <a:pt x="3151203" y="514230"/>
                </a:cubicBezTo>
                <a:lnTo>
                  <a:pt x="3109494" y="536730"/>
                </a:lnTo>
                <a:cubicBezTo>
                  <a:pt x="3091200" y="499412"/>
                  <a:pt x="3069065" y="458617"/>
                  <a:pt x="3043088" y="414347"/>
                </a:cubicBezTo>
                <a:close/>
                <a:moveTo>
                  <a:pt x="2947597" y="392395"/>
                </a:moveTo>
                <a:cubicBezTo>
                  <a:pt x="2965158" y="428616"/>
                  <a:pt x="2981074" y="466484"/>
                  <a:pt x="2995342" y="505997"/>
                </a:cubicBezTo>
                <a:lnTo>
                  <a:pt x="2951987" y="523010"/>
                </a:lnTo>
                <a:cubicBezTo>
                  <a:pt x="2941742" y="490082"/>
                  <a:pt x="2926925" y="451666"/>
                  <a:pt x="2907534" y="407762"/>
                </a:cubicBezTo>
                <a:close/>
                <a:moveTo>
                  <a:pt x="4316136" y="363308"/>
                </a:moveTo>
                <a:lnTo>
                  <a:pt x="4316136" y="404469"/>
                </a:lnTo>
                <a:lnTo>
                  <a:pt x="4466509" y="404469"/>
                </a:lnTo>
                <a:lnTo>
                  <a:pt x="4466509" y="363308"/>
                </a:lnTo>
                <a:close/>
                <a:moveTo>
                  <a:pt x="4316136" y="288671"/>
                </a:moveTo>
                <a:lnTo>
                  <a:pt x="4316136" y="329283"/>
                </a:lnTo>
                <a:lnTo>
                  <a:pt x="4466509" y="329283"/>
                </a:lnTo>
                <a:lnTo>
                  <a:pt x="4466509" y="288671"/>
                </a:lnTo>
                <a:close/>
                <a:moveTo>
                  <a:pt x="2728624" y="211839"/>
                </a:moveTo>
                <a:lnTo>
                  <a:pt x="2728624" y="319404"/>
                </a:lnTo>
                <a:lnTo>
                  <a:pt x="3051320" y="319404"/>
                </a:lnTo>
                <a:lnTo>
                  <a:pt x="3051320" y="211839"/>
                </a:lnTo>
                <a:close/>
                <a:moveTo>
                  <a:pt x="4316136" y="145433"/>
                </a:moveTo>
                <a:lnTo>
                  <a:pt x="4316136" y="187691"/>
                </a:lnTo>
                <a:lnTo>
                  <a:pt x="4455532" y="187691"/>
                </a:lnTo>
                <a:lnTo>
                  <a:pt x="4455532" y="145433"/>
                </a:lnTo>
                <a:close/>
                <a:moveTo>
                  <a:pt x="4136129" y="145433"/>
                </a:moveTo>
                <a:lnTo>
                  <a:pt x="4136129" y="187691"/>
                </a:lnTo>
                <a:lnTo>
                  <a:pt x="4275525" y="187691"/>
                </a:lnTo>
                <a:lnTo>
                  <a:pt x="4275525" y="145433"/>
                </a:lnTo>
                <a:close/>
                <a:moveTo>
                  <a:pt x="53234" y="114152"/>
                </a:moveTo>
                <a:lnTo>
                  <a:pt x="53234" y="257938"/>
                </a:lnTo>
                <a:lnTo>
                  <a:pt x="157232" y="257938"/>
                </a:lnTo>
                <a:cubicBezTo>
                  <a:pt x="191624" y="257938"/>
                  <a:pt x="216046" y="251535"/>
                  <a:pt x="230497" y="238730"/>
                </a:cubicBezTo>
                <a:cubicBezTo>
                  <a:pt x="244949" y="225925"/>
                  <a:pt x="252175" y="207906"/>
                  <a:pt x="252175" y="184673"/>
                </a:cubicBezTo>
                <a:cubicBezTo>
                  <a:pt x="252175" y="167843"/>
                  <a:pt x="247922" y="153437"/>
                  <a:pt x="239415" y="141455"/>
                </a:cubicBezTo>
                <a:cubicBezTo>
                  <a:pt x="230909" y="129472"/>
                  <a:pt x="219704" y="121560"/>
                  <a:pt x="205801" y="117719"/>
                </a:cubicBezTo>
                <a:cubicBezTo>
                  <a:pt x="196837" y="115341"/>
                  <a:pt x="180282" y="114152"/>
                  <a:pt x="156135" y="114152"/>
                </a:cubicBezTo>
                <a:close/>
                <a:moveTo>
                  <a:pt x="0" y="66680"/>
                </a:moveTo>
                <a:lnTo>
                  <a:pt x="151744" y="66680"/>
                </a:lnTo>
                <a:cubicBezTo>
                  <a:pt x="178452" y="66680"/>
                  <a:pt x="198850" y="67961"/>
                  <a:pt x="212935" y="70522"/>
                </a:cubicBezTo>
                <a:cubicBezTo>
                  <a:pt x="232692" y="73815"/>
                  <a:pt x="249248" y="80080"/>
                  <a:pt x="262602" y="89318"/>
                </a:cubicBezTo>
                <a:cubicBezTo>
                  <a:pt x="275956" y="98556"/>
                  <a:pt x="286704" y="111499"/>
                  <a:pt x="294845" y="128146"/>
                </a:cubicBezTo>
                <a:cubicBezTo>
                  <a:pt x="302985" y="144793"/>
                  <a:pt x="307055" y="163087"/>
                  <a:pt x="307055" y="183026"/>
                </a:cubicBezTo>
                <a:cubicBezTo>
                  <a:pt x="307055" y="217235"/>
                  <a:pt x="296171" y="246185"/>
                  <a:pt x="274401" y="269875"/>
                </a:cubicBezTo>
                <a:cubicBezTo>
                  <a:pt x="252632" y="293565"/>
                  <a:pt x="213302" y="305410"/>
                  <a:pt x="156409" y="305410"/>
                </a:cubicBezTo>
                <a:lnTo>
                  <a:pt x="53234" y="305410"/>
                </a:lnTo>
                <a:lnTo>
                  <a:pt x="53234" y="468953"/>
                </a:lnTo>
                <a:lnTo>
                  <a:pt x="0" y="468953"/>
                </a:lnTo>
                <a:close/>
                <a:moveTo>
                  <a:pt x="5582245" y="15916"/>
                </a:moveTo>
                <a:lnTo>
                  <a:pt x="5629442" y="15916"/>
                </a:lnTo>
                <a:lnTo>
                  <a:pt x="5629442" y="198667"/>
                </a:lnTo>
                <a:cubicBezTo>
                  <a:pt x="5629442" y="288671"/>
                  <a:pt x="5619381" y="353979"/>
                  <a:pt x="5599258" y="394590"/>
                </a:cubicBezTo>
                <a:cubicBezTo>
                  <a:pt x="5578769" y="441056"/>
                  <a:pt x="5537060" y="488802"/>
                  <a:pt x="5474130" y="537828"/>
                </a:cubicBezTo>
                <a:cubicBezTo>
                  <a:pt x="5465716" y="526486"/>
                  <a:pt x="5454740" y="512949"/>
                  <a:pt x="5441202" y="497217"/>
                </a:cubicBezTo>
                <a:cubicBezTo>
                  <a:pt x="5499010" y="454044"/>
                  <a:pt x="5537060" y="411969"/>
                  <a:pt x="5555353" y="370992"/>
                </a:cubicBezTo>
                <a:cubicBezTo>
                  <a:pt x="5573281" y="336234"/>
                  <a:pt x="5582245" y="278793"/>
                  <a:pt x="5582245" y="198667"/>
                </a:cubicBezTo>
                <a:close/>
                <a:moveTo>
                  <a:pt x="5752923" y="12074"/>
                </a:moveTo>
                <a:lnTo>
                  <a:pt x="5800120" y="12074"/>
                </a:lnTo>
                <a:lnTo>
                  <a:pt x="5800120" y="435202"/>
                </a:lnTo>
                <a:cubicBezTo>
                  <a:pt x="5799388" y="464837"/>
                  <a:pt x="5815487" y="479289"/>
                  <a:pt x="5848415" y="478557"/>
                </a:cubicBezTo>
                <a:lnTo>
                  <a:pt x="5880246" y="478557"/>
                </a:lnTo>
                <a:cubicBezTo>
                  <a:pt x="5909881" y="478557"/>
                  <a:pt x="5926528" y="465020"/>
                  <a:pt x="5930187" y="437946"/>
                </a:cubicBezTo>
                <a:cubicBezTo>
                  <a:pt x="5934211" y="410871"/>
                  <a:pt x="5937138" y="375016"/>
                  <a:pt x="5938968" y="330380"/>
                </a:cubicBezTo>
                <a:cubicBezTo>
                  <a:pt x="5954334" y="336600"/>
                  <a:pt x="5970615" y="342637"/>
                  <a:pt x="5987811" y="348491"/>
                </a:cubicBezTo>
                <a:cubicBezTo>
                  <a:pt x="5984152" y="393859"/>
                  <a:pt x="5980128" y="428799"/>
                  <a:pt x="5975738" y="453312"/>
                </a:cubicBezTo>
                <a:cubicBezTo>
                  <a:pt x="5969152" y="499046"/>
                  <a:pt x="5940248" y="521913"/>
                  <a:pt x="5889027" y="521913"/>
                </a:cubicBezTo>
                <a:lnTo>
                  <a:pt x="5837988" y="521913"/>
                </a:lnTo>
                <a:cubicBezTo>
                  <a:pt x="5779448" y="523742"/>
                  <a:pt x="5751093" y="496302"/>
                  <a:pt x="5752923" y="439592"/>
                </a:cubicBezTo>
                <a:close/>
                <a:moveTo>
                  <a:pt x="1440563" y="4940"/>
                </a:moveTo>
                <a:lnTo>
                  <a:pt x="1488309" y="4940"/>
                </a:lnTo>
                <a:cubicBezTo>
                  <a:pt x="1488309" y="54149"/>
                  <a:pt x="1487852" y="103724"/>
                  <a:pt x="1486937" y="153665"/>
                </a:cubicBezTo>
                <a:lnTo>
                  <a:pt x="1730331" y="153665"/>
                </a:lnTo>
                <a:lnTo>
                  <a:pt x="1730331" y="196472"/>
                </a:lnTo>
                <a:lnTo>
                  <a:pt x="1486114" y="196472"/>
                </a:lnTo>
                <a:cubicBezTo>
                  <a:pt x="1512090" y="342637"/>
                  <a:pt x="1597338" y="439043"/>
                  <a:pt x="1741856" y="485692"/>
                </a:cubicBezTo>
                <a:cubicBezTo>
                  <a:pt x="1723197" y="503619"/>
                  <a:pt x="1709294" y="518437"/>
                  <a:pt x="1700147" y="530145"/>
                </a:cubicBezTo>
                <a:cubicBezTo>
                  <a:pt x="1581057" y="482216"/>
                  <a:pt x="1503218" y="396877"/>
                  <a:pt x="1466631" y="274128"/>
                </a:cubicBezTo>
                <a:cubicBezTo>
                  <a:pt x="1438093" y="385169"/>
                  <a:pt x="1358243" y="474167"/>
                  <a:pt x="1227078" y="541121"/>
                </a:cubicBezTo>
                <a:cubicBezTo>
                  <a:pt x="1219761" y="531242"/>
                  <a:pt x="1208419" y="517156"/>
                  <a:pt x="1193052" y="498863"/>
                </a:cubicBezTo>
                <a:cubicBezTo>
                  <a:pt x="1343974" y="431726"/>
                  <a:pt x="1425379" y="330929"/>
                  <a:pt x="1437270" y="196472"/>
                </a:cubicBezTo>
                <a:lnTo>
                  <a:pt x="1202931" y="196472"/>
                </a:lnTo>
                <a:lnTo>
                  <a:pt x="1202931" y="153665"/>
                </a:lnTo>
                <a:lnTo>
                  <a:pt x="1439191" y="153665"/>
                </a:lnTo>
                <a:cubicBezTo>
                  <a:pt x="1440106" y="104456"/>
                  <a:pt x="1440563" y="54881"/>
                  <a:pt x="1440563" y="4940"/>
                </a:cubicBezTo>
                <a:close/>
                <a:moveTo>
                  <a:pt x="4275525" y="1647"/>
                </a:moveTo>
                <a:lnTo>
                  <a:pt x="4316136" y="1647"/>
                </a:lnTo>
                <a:lnTo>
                  <a:pt x="4316136" y="44454"/>
                </a:lnTo>
                <a:lnTo>
                  <a:pt x="4562549" y="44454"/>
                </a:lnTo>
                <a:lnTo>
                  <a:pt x="4562549" y="78479"/>
                </a:lnTo>
                <a:lnTo>
                  <a:pt x="4316136" y="78479"/>
                </a:lnTo>
                <a:lnTo>
                  <a:pt x="4316136" y="114700"/>
                </a:lnTo>
                <a:lnTo>
                  <a:pt x="4493949" y="114700"/>
                </a:lnTo>
                <a:lnTo>
                  <a:pt x="4493949" y="232693"/>
                </a:lnTo>
                <a:lnTo>
                  <a:pt x="4455532" y="232693"/>
                </a:lnTo>
                <a:lnTo>
                  <a:pt x="4455532" y="218424"/>
                </a:lnTo>
                <a:lnTo>
                  <a:pt x="4316136" y="218424"/>
                </a:lnTo>
                <a:lnTo>
                  <a:pt x="4316136" y="255743"/>
                </a:lnTo>
                <a:lnTo>
                  <a:pt x="4506022" y="255743"/>
                </a:lnTo>
                <a:lnTo>
                  <a:pt x="4506022" y="329283"/>
                </a:lnTo>
                <a:lnTo>
                  <a:pt x="4566940" y="329283"/>
                </a:lnTo>
                <a:lnTo>
                  <a:pt x="4566940" y="363308"/>
                </a:lnTo>
                <a:lnTo>
                  <a:pt x="4506022" y="363308"/>
                </a:lnTo>
                <a:lnTo>
                  <a:pt x="4506022" y="463740"/>
                </a:lnTo>
                <a:lnTo>
                  <a:pt x="4466509" y="463740"/>
                </a:lnTo>
                <a:lnTo>
                  <a:pt x="4466509" y="437397"/>
                </a:lnTo>
                <a:lnTo>
                  <a:pt x="4316136" y="437397"/>
                </a:lnTo>
                <a:lnTo>
                  <a:pt x="4316136" y="469776"/>
                </a:lnTo>
                <a:cubicBezTo>
                  <a:pt x="4316136" y="513681"/>
                  <a:pt x="4294916" y="535816"/>
                  <a:pt x="4252475" y="536182"/>
                </a:cubicBezTo>
                <a:cubicBezTo>
                  <a:pt x="4232353" y="536182"/>
                  <a:pt x="4206010" y="535816"/>
                  <a:pt x="4173447" y="535084"/>
                </a:cubicBezTo>
                <a:cubicBezTo>
                  <a:pt x="4171984" y="522644"/>
                  <a:pt x="4169789" y="507461"/>
                  <a:pt x="4166862" y="489533"/>
                </a:cubicBezTo>
                <a:cubicBezTo>
                  <a:pt x="4195400" y="493192"/>
                  <a:pt x="4220828" y="495021"/>
                  <a:pt x="4243145" y="495021"/>
                </a:cubicBezTo>
                <a:cubicBezTo>
                  <a:pt x="4264732" y="495021"/>
                  <a:pt x="4275525" y="484045"/>
                  <a:pt x="4275525" y="462093"/>
                </a:cubicBezTo>
                <a:lnTo>
                  <a:pt x="4275525" y="437397"/>
                </a:lnTo>
                <a:lnTo>
                  <a:pt x="4060943" y="437397"/>
                </a:lnTo>
                <a:lnTo>
                  <a:pt x="4060943" y="404469"/>
                </a:lnTo>
                <a:lnTo>
                  <a:pt x="4275525" y="404469"/>
                </a:lnTo>
                <a:lnTo>
                  <a:pt x="4275525" y="363308"/>
                </a:lnTo>
                <a:lnTo>
                  <a:pt x="4026917" y="363308"/>
                </a:lnTo>
                <a:lnTo>
                  <a:pt x="4026917" y="329283"/>
                </a:lnTo>
                <a:lnTo>
                  <a:pt x="4275525" y="329283"/>
                </a:lnTo>
                <a:lnTo>
                  <a:pt x="4275525" y="288671"/>
                </a:lnTo>
                <a:lnTo>
                  <a:pt x="4062589" y="288671"/>
                </a:lnTo>
                <a:lnTo>
                  <a:pt x="4062589" y="255743"/>
                </a:lnTo>
                <a:lnTo>
                  <a:pt x="4275525" y="255743"/>
                </a:lnTo>
                <a:lnTo>
                  <a:pt x="4275525" y="218424"/>
                </a:lnTo>
                <a:lnTo>
                  <a:pt x="4136129" y="218424"/>
                </a:lnTo>
                <a:lnTo>
                  <a:pt x="4136129" y="232693"/>
                </a:lnTo>
                <a:lnTo>
                  <a:pt x="4097712" y="232693"/>
                </a:lnTo>
                <a:lnTo>
                  <a:pt x="4097712" y="114700"/>
                </a:lnTo>
                <a:lnTo>
                  <a:pt x="4275525" y="114700"/>
                </a:lnTo>
                <a:lnTo>
                  <a:pt x="4275525" y="78479"/>
                </a:lnTo>
                <a:lnTo>
                  <a:pt x="4028563" y="78479"/>
                </a:lnTo>
                <a:lnTo>
                  <a:pt x="4028563" y="44454"/>
                </a:lnTo>
                <a:lnTo>
                  <a:pt x="4275525" y="44454"/>
                </a:lnTo>
                <a:close/>
                <a:moveTo>
                  <a:pt x="2855946" y="0"/>
                </a:moveTo>
                <a:lnTo>
                  <a:pt x="2902046" y="0"/>
                </a:lnTo>
                <a:lnTo>
                  <a:pt x="2902046" y="65857"/>
                </a:lnTo>
                <a:lnTo>
                  <a:pt x="3147361" y="65857"/>
                </a:lnTo>
                <a:lnTo>
                  <a:pt x="3147361" y="105371"/>
                </a:lnTo>
                <a:lnTo>
                  <a:pt x="2902046" y="105371"/>
                </a:lnTo>
                <a:lnTo>
                  <a:pt x="2902046" y="172325"/>
                </a:lnTo>
                <a:lnTo>
                  <a:pt x="3096322" y="172325"/>
                </a:lnTo>
                <a:lnTo>
                  <a:pt x="3096322" y="381968"/>
                </a:lnTo>
                <a:lnTo>
                  <a:pt x="3051320" y="381968"/>
                </a:lnTo>
                <a:lnTo>
                  <a:pt x="3051320" y="358918"/>
                </a:lnTo>
                <a:lnTo>
                  <a:pt x="2728624" y="358918"/>
                </a:lnTo>
                <a:lnTo>
                  <a:pt x="2728624" y="381968"/>
                </a:lnTo>
                <a:lnTo>
                  <a:pt x="2683622" y="381968"/>
                </a:lnTo>
                <a:lnTo>
                  <a:pt x="2683622" y="172325"/>
                </a:lnTo>
                <a:lnTo>
                  <a:pt x="2855946" y="172325"/>
                </a:lnTo>
                <a:close/>
              </a:path>
            </a:pathLst>
          </a:custGeom>
          <a:solidFill>
            <a:srgbClr val="A3A3A3">
              <a:alpha val="64727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8" name="任意多边形: 形状 57">
            <a:extLst>
              <a:ext uri="{FF2B5EF4-FFF2-40B4-BE49-F238E27FC236}">
                <a16:creationId xmlns:a16="http://schemas.microsoft.com/office/drawing/2014/main" xmlns="" id="{C114B283-4184-4D82-BC6E-E3B117FA9B75}"/>
              </a:ext>
            </a:extLst>
          </p:cNvPr>
          <p:cNvSpPr/>
          <p:nvPr/>
        </p:nvSpPr>
        <p:spPr>
          <a:xfrm>
            <a:off x="3027348" y="3087187"/>
            <a:ext cx="5987811" cy="541121"/>
          </a:xfrm>
          <a:custGeom>
            <a:avLst/>
            <a:gdLst/>
            <a:ahLst/>
            <a:cxnLst/>
            <a:rect l="l" t="t" r="r" b="b"/>
            <a:pathLst>
              <a:path w="5987811" h="541121">
                <a:moveTo>
                  <a:pt x="2686366" y="398432"/>
                </a:moveTo>
                <a:lnTo>
                  <a:pt x="2724782" y="420384"/>
                </a:lnTo>
                <a:cubicBezTo>
                  <a:pt x="2696976" y="470508"/>
                  <a:pt x="2672463" y="509839"/>
                  <a:pt x="2651242" y="538377"/>
                </a:cubicBezTo>
                <a:lnTo>
                  <a:pt x="2613375" y="511485"/>
                </a:lnTo>
                <a:cubicBezTo>
                  <a:pt x="2637156" y="480021"/>
                  <a:pt x="2661487" y="442336"/>
                  <a:pt x="2686366" y="398432"/>
                </a:cubicBezTo>
                <a:close/>
                <a:moveTo>
                  <a:pt x="2816432" y="396237"/>
                </a:moveTo>
                <a:cubicBezTo>
                  <a:pt x="2833262" y="433189"/>
                  <a:pt x="2847897" y="472155"/>
                  <a:pt x="2860337" y="513132"/>
                </a:cubicBezTo>
                <a:lnTo>
                  <a:pt x="2815884" y="528498"/>
                </a:lnTo>
                <a:cubicBezTo>
                  <a:pt x="2804542" y="488619"/>
                  <a:pt x="2791553" y="449288"/>
                  <a:pt x="2776919" y="410506"/>
                </a:cubicBezTo>
                <a:close/>
                <a:moveTo>
                  <a:pt x="3080956" y="394590"/>
                </a:moveTo>
                <a:cubicBezTo>
                  <a:pt x="3110225" y="438860"/>
                  <a:pt x="3133641" y="478740"/>
                  <a:pt x="3151203" y="514230"/>
                </a:cubicBezTo>
                <a:lnTo>
                  <a:pt x="3109494" y="536730"/>
                </a:lnTo>
                <a:cubicBezTo>
                  <a:pt x="3091200" y="499412"/>
                  <a:pt x="3069065" y="458617"/>
                  <a:pt x="3043088" y="414347"/>
                </a:cubicBezTo>
                <a:close/>
                <a:moveTo>
                  <a:pt x="2947597" y="392395"/>
                </a:moveTo>
                <a:cubicBezTo>
                  <a:pt x="2965158" y="428616"/>
                  <a:pt x="2981074" y="466484"/>
                  <a:pt x="2995342" y="505997"/>
                </a:cubicBezTo>
                <a:lnTo>
                  <a:pt x="2951987" y="523010"/>
                </a:lnTo>
                <a:cubicBezTo>
                  <a:pt x="2941742" y="490082"/>
                  <a:pt x="2926925" y="451666"/>
                  <a:pt x="2907534" y="407762"/>
                </a:cubicBezTo>
                <a:close/>
                <a:moveTo>
                  <a:pt x="4316136" y="363308"/>
                </a:moveTo>
                <a:lnTo>
                  <a:pt x="4316136" y="404469"/>
                </a:lnTo>
                <a:lnTo>
                  <a:pt x="4466509" y="404469"/>
                </a:lnTo>
                <a:lnTo>
                  <a:pt x="4466509" y="363308"/>
                </a:lnTo>
                <a:close/>
                <a:moveTo>
                  <a:pt x="4316136" y="288671"/>
                </a:moveTo>
                <a:lnTo>
                  <a:pt x="4316136" y="329283"/>
                </a:lnTo>
                <a:lnTo>
                  <a:pt x="4466509" y="329283"/>
                </a:lnTo>
                <a:lnTo>
                  <a:pt x="4466509" y="288671"/>
                </a:lnTo>
                <a:close/>
                <a:moveTo>
                  <a:pt x="2728624" y="211839"/>
                </a:moveTo>
                <a:lnTo>
                  <a:pt x="2728624" y="319404"/>
                </a:lnTo>
                <a:lnTo>
                  <a:pt x="3051320" y="319404"/>
                </a:lnTo>
                <a:lnTo>
                  <a:pt x="3051320" y="211839"/>
                </a:lnTo>
                <a:close/>
                <a:moveTo>
                  <a:pt x="4316136" y="145433"/>
                </a:moveTo>
                <a:lnTo>
                  <a:pt x="4316136" y="187691"/>
                </a:lnTo>
                <a:lnTo>
                  <a:pt x="4455532" y="187691"/>
                </a:lnTo>
                <a:lnTo>
                  <a:pt x="4455532" y="145433"/>
                </a:lnTo>
                <a:close/>
                <a:moveTo>
                  <a:pt x="4136129" y="145433"/>
                </a:moveTo>
                <a:lnTo>
                  <a:pt x="4136129" y="187691"/>
                </a:lnTo>
                <a:lnTo>
                  <a:pt x="4275525" y="187691"/>
                </a:lnTo>
                <a:lnTo>
                  <a:pt x="4275525" y="145433"/>
                </a:lnTo>
                <a:close/>
                <a:moveTo>
                  <a:pt x="53234" y="114152"/>
                </a:moveTo>
                <a:lnTo>
                  <a:pt x="53234" y="257938"/>
                </a:lnTo>
                <a:lnTo>
                  <a:pt x="157232" y="257938"/>
                </a:lnTo>
                <a:cubicBezTo>
                  <a:pt x="191624" y="257938"/>
                  <a:pt x="216046" y="251535"/>
                  <a:pt x="230497" y="238730"/>
                </a:cubicBezTo>
                <a:cubicBezTo>
                  <a:pt x="244949" y="225925"/>
                  <a:pt x="252175" y="207906"/>
                  <a:pt x="252175" y="184673"/>
                </a:cubicBezTo>
                <a:cubicBezTo>
                  <a:pt x="252175" y="167843"/>
                  <a:pt x="247922" y="153437"/>
                  <a:pt x="239415" y="141455"/>
                </a:cubicBezTo>
                <a:cubicBezTo>
                  <a:pt x="230909" y="129472"/>
                  <a:pt x="219704" y="121560"/>
                  <a:pt x="205801" y="117719"/>
                </a:cubicBezTo>
                <a:cubicBezTo>
                  <a:pt x="196837" y="115341"/>
                  <a:pt x="180282" y="114152"/>
                  <a:pt x="156135" y="114152"/>
                </a:cubicBezTo>
                <a:close/>
                <a:moveTo>
                  <a:pt x="0" y="66680"/>
                </a:moveTo>
                <a:lnTo>
                  <a:pt x="151744" y="66680"/>
                </a:lnTo>
                <a:cubicBezTo>
                  <a:pt x="178452" y="66680"/>
                  <a:pt x="198850" y="67961"/>
                  <a:pt x="212935" y="70522"/>
                </a:cubicBezTo>
                <a:cubicBezTo>
                  <a:pt x="232692" y="73815"/>
                  <a:pt x="249248" y="80080"/>
                  <a:pt x="262602" y="89318"/>
                </a:cubicBezTo>
                <a:cubicBezTo>
                  <a:pt x="275956" y="98556"/>
                  <a:pt x="286704" y="111499"/>
                  <a:pt x="294845" y="128146"/>
                </a:cubicBezTo>
                <a:cubicBezTo>
                  <a:pt x="302985" y="144793"/>
                  <a:pt x="307055" y="163087"/>
                  <a:pt x="307055" y="183026"/>
                </a:cubicBezTo>
                <a:cubicBezTo>
                  <a:pt x="307055" y="217235"/>
                  <a:pt x="296171" y="246185"/>
                  <a:pt x="274401" y="269875"/>
                </a:cubicBezTo>
                <a:cubicBezTo>
                  <a:pt x="252632" y="293565"/>
                  <a:pt x="213302" y="305410"/>
                  <a:pt x="156409" y="305410"/>
                </a:cubicBezTo>
                <a:lnTo>
                  <a:pt x="53234" y="305410"/>
                </a:lnTo>
                <a:lnTo>
                  <a:pt x="53234" y="468953"/>
                </a:lnTo>
                <a:lnTo>
                  <a:pt x="0" y="468953"/>
                </a:lnTo>
                <a:close/>
                <a:moveTo>
                  <a:pt x="5582245" y="15916"/>
                </a:moveTo>
                <a:lnTo>
                  <a:pt x="5629442" y="15916"/>
                </a:lnTo>
                <a:lnTo>
                  <a:pt x="5629442" y="198667"/>
                </a:lnTo>
                <a:cubicBezTo>
                  <a:pt x="5629442" y="288671"/>
                  <a:pt x="5619381" y="353979"/>
                  <a:pt x="5599258" y="394590"/>
                </a:cubicBezTo>
                <a:cubicBezTo>
                  <a:pt x="5578769" y="441056"/>
                  <a:pt x="5537060" y="488802"/>
                  <a:pt x="5474130" y="537828"/>
                </a:cubicBezTo>
                <a:cubicBezTo>
                  <a:pt x="5465716" y="526486"/>
                  <a:pt x="5454740" y="512949"/>
                  <a:pt x="5441202" y="497217"/>
                </a:cubicBezTo>
                <a:cubicBezTo>
                  <a:pt x="5499010" y="454044"/>
                  <a:pt x="5537060" y="411969"/>
                  <a:pt x="5555353" y="370992"/>
                </a:cubicBezTo>
                <a:cubicBezTo>
                  <a:pt x="5573281" y="336234"/>
                  <a:pt x="5582245" y="278793"/>
                  <a:pt x="5582245" y="198667"/>
                </a:cubicBezTo>
                <a:close/>
                <a:moveTo>
                  <a:pt x="5752923" y="12074"/>
                </a:moveTo>
                <a:lnTo>
                  <a:pt x="5800120" y="12074"/>
                </a:lnTo>
                <a:lnTo>
                  <a:pt x="5800120" y="435202"/>
                </a:lnTo>
                <a:cubicBezTo>
                  <a:pt x="5799388" y="464837"/>
                  <a:pt x="5815487" y="479289"/>
                  <a:pt x="5848415" y="478557"/>
                </a:cubicBezTo>
                <a:lnTo>
                  <a:pt x="5880246" y="478557"/>
                </a:lnTo>
                <a:cubicBezTo>
                  <a:pt x="5909881" y="478557"/>
                  <a:pt x="5926528" y="465020"/>
                  <a:pt x="5930187" y="437946"/>
                </a:cubicBezTo>
                <a:cubicBezTo>
                  <a:pt x="5934211" y="410871"/>
                  <a:pt x="5937138" y="375016"/>
                  <a:pt x="5938968" y="330380"/>
                </a:cubicBezTo>
                <a:cubicBezTo>
                  <a:pt x="5954334" y="336600"/>
                  <a:pt x="5970615" y="342637"/>
                  <a:pt x="5987811" y="348491"/>
                </a:cubicBezTo>
                <a:cubicBezTo>
                  <a:pt x="5984152" y="393859"/>
                  <a:pt x="5980128" y="428799"/>
                  <a:pt x="5975738" y="453312"/>
                </a:cubicBezTo>
                <a:cubicBezTo>
                  <a:pt x="5969152" y="499046"/>
                  <a:pt x="5940248" y="521913"/>
                  <a:pt x="5889027" y="521913"/>
                </a:cubicBezTo>
                <a:lnTo>
                  <a:pt x="5837988" y="521913"/>
                </a:lnTo>
                <a:cubicBezTo>
                  <a:pt x="5779448" y="523742"/>
                  <a:pt x="5751093" y="496302"/>
                  <a:pt x="5752923" y="439592"/>
                </a:cubicBezTo>
                <a:close/>
                <a:moveTo>
                  <a:pt x="1440563" y="4940"/>
                </a:moveTo>
                <a:lnTo>
                  <a:pt x="1488309" y="4940"/>
                </a:lnTo>
                <a:cubicBezTo>
                  <a:pt x="1488309" y="54149"/>
                  <a:pt x="1487852" y="103724"/>
                  <a:pt x="1486937" y="153665"/>
                </a:cubicBezTo>
                <a:lnTo>
                  <a:pt x="1730331" y="153665"/>
                </a:lnTo>
                <a:lnTo>
                  <a:pt x="1730331" y="196472"/>
                </a:lnTo>
                <a:lnTo>
                  <a:pt x="1486114" y="196472"/>
                </a:lnTo>
                <a:cubicBezTo>
                  <a:pt x="1512090" y="342637"/>
                  <a:pt x="1597338" y="439043"/>
                  <a:pt x="1741856" y="485692"/>
                </a:cubicBezTo>
                <a:cubicBezTo>
                  <a:pt x="1723197" y="503619"/>
                  <a:pt x="1709294" y="518437"/>
                  <a:pt x="1700147" y="530145"/>
                </a:cubicBezTo>
                <a:cubicBezTo>
                  <a:pt x="1581057" y="482216"/>
                  <a:pt x="1503218" y="396877"/>
                  <a:pt x="1466631" y="274128"/>
                </a:cubicBezTo>
                <a:cubicBezTo>
                  <a:pt x="1438093" y="385169"/>
                  <a:pt x="1358243" y="474167"/>
                  <a:pt x="1227078" y="541121"/>
                </a:cubicBezTo>
                <a:cubicBezTo>
                  <a:pt x="1219761" y="531242"/>
                  <a:pt x="1208419" y="517156"/>
                  <a:pt x="1193052" y="498863"/>
                </a:cubicBezTo>
                <a:cubicBezTo>
                  <a:pt x="1343974" y="431726"/>
                  <a:pt x="1425379" y="330929"/>
                  <a:pt x="1437270" y="196472"/>
                </a:cubicBezTo>
                <a:lnTo>
                  <a:pt x="1202931" y="196472"/>
                </a:lnTo>
                <a:lnTo>
                  <a:pt x="1202931" y="153665"/>
                </a:lnTo>
                <a:lnTo>
                  <a:pt x="1439191" y="153665"/>
                </a:lnTo>
                <a:cubicBezTo>
                  <a:pt x="1440106" y="104456"/>
                  <a:pt x="1440563" y="54881"/>
                  <a:pt x="1440563" y="4940"/>
                </a:cubicBezTo>
                <a:close/>
                <a:moveTo>
                  <a:pt x="4275525" y="1647"/>
                </a:moveTo>
                <a:lnTo>
                  <a:pt x="4316136" y="1647"/>
                </a:lnTo>
                <a:lnTo>
                  <a:pt x="4316136" y="44454"/>
                </a:lnTo>
                <a:lnTo>
                  <a:pt x="4562549" y="44454"/>
                </a:lnTo>
                <a:lnTo>
                  <a:pt x="4562549" y="78479"/>
                </a:lnTo>
                <a:lnTo>
                  <a:pt x="4316136" y="78479"/>
                </a:lnTo>
                <a:lnTo>
                  <a:pt x="4316136" y="114700"/>
                </a:lnTo>
                <a:lnTo>
                  <a:pt x="4493949" y="114700"/>
                </a:lnTo>
                <a:lnTo>
                  <a:pt x="4493949" y="232693"/>
                </a:lnTo>
                <a:lnTo>
                  <a:pt x="4455532" y="232693"/>
                </a:lnTo>
                <a:lnTo>
                  <a:pt x="4455532" y="218424"/>
                </a:lnTo>
                <a:lnTo>
                  <a:pt x="4316136" y="218424"/>
                </a:lnTo>
                <a:lnTo>
                  <a:pt x="4316136" y="255743"/>
                </a:lnTo>
                <a:lnTo>
                  <a:pt x="4506022" y="255743"/>
                </a:lnTo>
                <a:lnTo>
                  <a:pt x="4506022" y="329283"/>
                </a:lnTo>
                <a:lnTo>
                  <a:pt x="4566940" y="329283"/>
                </a:lnTo>
                <a:lnTo>
                  <a:pt x="4566940" y="363308"/>
                </a:lnTo>
                <a:lnTo>
                  <a:pt x="4506022" y="363308"/>
                </a:lnTo>
                <a:lnTo>
                  <a:pt x="4506022" y="463740"/>
                </a:lnTo>
                <a:lnTo>
                  <a:pt x="4466509" y="463740"/>
                </a:lnTo>
                <a:lnTo>
                  <a:pt x="4466509" y="437397"/>
                </a:lnTo>
                <a:lnTo>
                  <a:pt x="4316136" y="437397"/>
                </a:lnTo>
                <a:lnTo>
                  <a:pt x="4316136" y="469776"/>
                </a:lnTo>
                <a:cubicBezTo>
                  <a:pt x="4316136" y="513681"/>
                  <a:pt x="4294916" y="535816"/>
                  <a:pt x="4252475" y="536182"/>
                </a:cubicBezTo>
                <a:cubicBezTo>
                  <a:pt x="4232353" y="536182"/>
                  <a:pt x="4206010" y="535816"/>
                  <a:pt x="4173447" y="535084"/>
                </a:cubicBezTo>
                <a:cubicBezTo>
                  <a:pt x="4171984" y="522644"/>
                  <a:pt x="4169789" y="507461"/>
                  <a:pt x="4166862" y="489533"/>
                </a:cubicBezTo>
                <a:cubicBezTo>
                  <a:pt x="4195400" y="493192"/>
                  <a:pt x="4220828" y="495021"/>
                  <a:pt x="4243145" y="495021"/>
                </a:cubicBezTo>
                <a:cubicBezTo>
                  <a:pt x="4264732" y="495021"/>
                  <a:pt x="4275525" y="484045"/>
                  <a:pt x="4275525" y="462093"/>
                </a:cubicBezTo>
                <a:lnTo>
                  <a:pt x="4275525" y="437397"/>
                </a:lnTo>
                <a:lnTo>
                  <a:pt x="4060943" y="437397"/>
                </a:lnTo>
                <a:lnTo>
                  <a:pt x="4060943" y="404469"/>
                </a:lnTo>
                <a:lnTo>
                  <a:pt x="4275525" y="404469"/>
                </a:lnTo>
                <a:lnTo>
                  <a:pt x="4275525" y="363308"/>
                </a:lnTo>
                <a:lnTo>
                  <a:pt x="4026917" y="363308"/>
                </a:lnTo>
                <a:lnTo>
                  <a:pt x="4026917" y="329283"/>
                </a:lnTo>
                <a:lnTo>
                  <a:pt x="4275525" y="329283"/>
                </a:lnTo>
                <a:lnTo>
                  <a:pt x="4275525" y="288671"/>
                </a:lnTo>
                <a:lnTo>
                  <a:pt x="4062589" y="288671"/>
                </a:lnTo>
                <a:lnTo>
                  <a:pt x="4062589" y="255743"/>
                </a:lnTo>
                <a:lnTo>
                  <a:pt x="4275525" y="255743"/>
                </a:lnTo>
                <a:lnTo>
                  <a:pt x="4275525" y="218424"/>
                </a:lnTo>
                <a:lnTo>
                  <a:pt x="4136129" y="218424"/>
                </a:lnTo>
                <a:lnTo>
                  <a:pt x="4136129" y="232693"/>
                </a:lnTo>
                <a:lnTo>
                  <a:pt x="4097712" y="232693"/>
                </a:lnTo>
                <a:lnTo>
                  <a:pt x="4097712" y="114700"/>
                </a:lnTo>
                <a:lnTo>
                  <a:pt x="4275525" y="114700"/>
                </a:lnTo>
                <a:lnTo>
                  <a:pt x="4275525" y="78479"/>
                </a:lnTo>
                <a:lnTo>
                  <a:pt x="4028563" y="78479"/>
                </a:lnTo>
                <a:lnTo>
                  <a:pt x="4028563" y="44454"/>
                </a:lnTo>
                <a:lnTo>
                  <a:pt x="4275525" y="44454"/>
                </a:lnTo>
                <a:close/>
                <a:moveTo>
                  <a:pt x="2855946" y="0"/>
                </a:moveTo>
                <a:lnTo>
                  <a:pt x="2902046" y="0"/>
                </a:lnTo>
                <a:lnTo>
                  <a:pt x="2902046" y="65857"/>
                </a:lnTo>
                <a:lnTo>
                  <a:pt x="3147361" y="65857"/>
                </a:lnTo>
                <a:lnTo>
                  <a:pt x="3147361" y="105371"/>
                </a:lnTo>
                <a:lnTo>
                  <a:pt x="2902046" y="105371"/>
                </a:lnTo>
                <a:lnTo>
                  <a:pt x="2902046" y="172325"/>
                </a:lnTo>
                <a:lnTo>
                  <a:pt x="3096322" y="172325"/>
                </a:lnTo>
                <a:lnTo>
                  <a:pt x="3096322" y="381968"/>
                </a:lnTo>
                <a:lnTo>
                  <a:pt x="3051320" y="381968"/>
                </a:lnTo>
                <a:lnTo>
                  <a:pt x="3051320" y="358918"/>
                </a:lnTo>
                <a:lnTo>
                  <a:pt x="2728624" y="358918"/>
                </a:lnTo>
                <a:lnTo>
                  <a:pt x="2728624" y="381968"/>
                </a:lnTo>
                <a:lnTo>
                  <a:pt x="2683622" y="381968"/>
                </a:lnTo>
                <a:lnTo>
                  <a:pt x="2683622" y="172325"/>
                </a:lnTo>
                <a:lnTo>
                  <a:pt x="2855946" y="172325"/>
                </a:lnTo>
                <a:close/>
              </a:path>
            </a:pathLst>
          </a:custGeom>
          <a:solidFill>
            <a:srgbClr val="8C8C8C">
              <a:alpha val="55909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9" name="任意多边形: 形状 58">
            <a:extLst>
              <a:ext uri="{FF2B5EF4-FFF2-40B4-BE49-F238E27FC236}">
                <a16:creationId xmlns:a16="http://schemas.microsoft.com/office/drawing/2014/main" xmlns="" id="{23BA10C9-271B-475D-A4E3-C83EAB855362}"/>
              </a:ext>
            </a:extLst>
          </p:cNvPr>
          <p:cNvSpPr/>
          <p:nvPr/>
        </p:nvSpPr>
        <p:spPr>
          <a:xfrm>
            <a:off x="3176841" y="3229692"/>
            <a:ext cx="5987811" cy="541121"/>
          </a:xfrm>
          <a:custGeom>
            <a:avLst/>
            <a:gdLst/>
            <a:ahLst/>
            <a:cxnLst/>
            <a:rect l="l" t="t" r="r" b="b"/>
            <a:pathLst>
              <a:path w="5987811" h="541121">
                <a:moveTo>
                  <a:pt x="2686366" y="398432"/>
                </a:moveTo>
                <a:lnTo>
                  <a:pt x="2724782" y="420384"/>
                </a:lnTo>
                <a:cubicBezTo>
                  <a:pt x="2696976" y="470508"/>
                  <a:pt x="2672463" y="509839"/>
                  <a:pt x="2651242" y="538377"/>
                </a:cubicBezTo>
                <a:lnTo>
                  <a:pt x="2613375" y="511485"/>
                </a:lnTo>
                <a:cubicBezTo>
                  <a:pt x="2637156" y="480021"/>
                  <a:pt x="2661487" y="442336"/>
                  <a:pt x="2686366" y="398432"/>
                </a:cubicBezTo>
                <a:close/>
                <a:moveTo>
                  <a:pt x="2816432" y="396237"/>
                </a:moveTo>
                <a:cubicBezTo>
                  <a:pt x="2833262" y="433189"/>
                  <a:pt x="2847897" y="472155"/>
                  <a:pt x="2860337" y="513132"/>
                </a:cubicBezTo>
                <a:lnTo>
                  <a:pt x="2815884" y="528498"/>
                </a:lnTo>
                <a:cubicBezTo>
                  <a:pt x="2804542" y="488619"/>
                  <a:pt x="2791553" y="449288"/>
                  <a:pt x="2776919" y="410506"/>
                </a:cubicBezTo>
                <a:close/>
                <a:moveTo>
                  <a:pt x="3080956" y="394590"/>
                </a:moveTo>
                <a:cubicBezTo>
                  <a:pt x="3110225" y="438860"/>
                  <a:pt x="3133641" y="478740"/>
                  <a:pt x="3151203" y="514230"/>
                </a:cubicBezTo>
                <a:lnTo>
                  <a:pt x="3109494" y="536730"/>
                </a:lnTo>
                <a:cubicBezTo>
                  <a:pt x="3091200" y="499412"/>
                  <a:pt x="3069065" y="458617"/>
                  <a:pt x="3043088" y="414347"/>
                </a:cubicBezTo>
                <a:close/>
                <a:moveTo>
                  <a:pt x="2947597" y="392395"/>
                </a:moveTo>
                <a:cubicBezTo>
                  <a:pt x="2965158" y="428616"/>
                  <a:pt x="2981074" y="466484"/>
                  <a:pt x="2995342" y="505997"/>
                </a:cubicBezTo>
                <a:lnTo>
                  <a:pt x="2951987" y="523010"/>
                </a:lnTo>
                <a:cubicBezTo>
                  <a:pt x="2941742" y="490082"/>
                  <a:pt x="2926925" y="451666"/>
                  <a:pt x="2907534" y="407762"/>
                </a:cubicBezTo>
                <a:close/>
                <a:moveTo>
                  <a:pt x="4316136" y="363308"/>
                </a:moveTo>
                <a:lnTo>
                  <a:pt x="4316136" y="404469"/>
                </a:lnTo>
                <a:lnTo>
                  <a:pt x="4466509" y="404469"/>
                </a:lnTo>
                <a:lnTo>
                  <a:pt x="4466509" y="363308"/>
                </a:lnTo>
                <a:close/>
                <a:moveTo>
                  <a:pt x="4316136" y="288671"/>
                </a:moveTo>
                <a:lnTo>
                  <a:pt x="4316136" y="329283"/>
                </a:lnTo>
                <a:lnTo>
                  <a:pt x="4466509" y="329283"/>
                </a:lnTo>
                <a:lnTo>
                  <a:pt x="4466509" y="288671"/>
                </a:lnTo>
                <a:close/>
                <a:moveTo>
                  <a:pt x="2728624" y="211839"/>
                </a:moveTo>
                <a:lnTo>
                  <a:pt x="2728624" y="319404"/>
                </a:lnTo>
                <a:lnTo>
                  <a:pt x="3051320" y="319404"/>
                </a:lnTo>
                <a:lnTo>
                  <a:pt x="3051320" y="211839"/>
                </a:lnTo>
                <a:close/>
                <a:moveTo>
                  <a:pt x="4316136" y="145433"/>
                </a:moveTo>
                <a:lnTo>
                  <a:pt x="4316136" y="187691"/>
                </a:lnTo>
                <a:lnTo>
                  <a:pt x="4455532" y="187691"/>
                </a:lnTo>
                <a:lnTo>
                  <a:pt x="4455532" y="145433"/>
                </a:lnTo>
                <a:close/>
                <a:moveTo>
                  <a:pt x="4136129" y="145433"/>
                </a:moveTo>
                <a:lnTo>
                  <a:pt x="4136129" y="187691"/>
                </a:lnTo>
                <a:lnTo>
                  <a:pt x="4275525" y="187691"/>
                </a:lnTo>
                <a:lnTo>
                  <a:pt x="4275525" y="145433"/>
                </a:lnTo>
                <a:close/>
                <a:moveTo>
                  <a:pt x="53234" y="114152"/>
                </a:moveTo>
                <a:lnTo>
                  <a:pt x="53234" y="257938"/>
                </a:lnTo>
                <a:lnTo>
                  <a:pt x="157232" y="257938"/>
                </a:lnTo>
                <a:cubicBezTo>
                  <a:pt x="191624" y="257938"/>
                  <a:pt x="216046" y="251535"/>
                  <a:pt x="230497" y="238730"/>
                </a:cubicBezTo>
                <a:cubicBezTo>
                  <a:pt x="244949" y="225925"/>
                  <a:pt x="252175" y="207906"/>
                  <a:pt x="252175" y="184673"/>
                </a:cubicBezTo>
                <a:cubicBezTo>
                  <a:pt x="252175" y="167843"/>
                  <a:pt x="247922" y="153437"/>
                  <a:pt x="239415" y="141455"/>
                </a:cubicBezTo>
                <a:cubicBezTo>
                  <a:pt x="230909" y="129472"/>
                  <a:pt x="219704" y="121560"/>
                  <a:pt x="205801" y="117719"/>
                </a:cubicBezTo>
                <a:cubicBezTo>
                  <a:pt x="196837" y="115341"/>
                  <a:pt x="180282" y="114152"/>
                  <a:pt x="156135" y="114152"/>
                </a:cubicBezTo>
                <a:close/>
                <a:moveTo>
                  <a:pt x="0" y="66680"/>
                </a:moveTo>
                <a:lnTo>
                  <a:pt x="151744" y="66680"/>
                </a:lnTo>
                <a:cubicBezTo>
                  <a:pt x="178452" y="66680"/>
                  <a:pt x="198850" y="67961"/>
                  <a:pt x="212935" y="70522"/>
                </a:cubicBezTo>
                <a:cubicBezTo>
                  <a:pt x="232692" y="73815"/>
                  <a:pt x="249248" y="80080"/>
                  <a:pt x="262602" y="89318"/>
                </a:cubicBezTo>
                <a:cubicBezTo>
                  <a:pt x="275956" y="98556"/>
                  <a:pt x="286704" y="111499"/>
                  <a:pt x="294845" y="128146"/>
                </a:cubicBezTo>
                <a:cubicBezTo>
                  <a:pt x="302985" y="144793"/>
                  <a:pt x="307055" y="163087"/>
                  <a:pt x="307055" y="183026"/>
                </a:cubicBezTo>
                <a:cubicBezTo>
                  <a:pt x="307055" y="217235"/>
                  <a:pt x="296171" y="246185"/>
                  <a:pt x="274401" y="269875"/>
                </a:cubicBezTo>
                <a:cubicBezTo>
                  <a:pt x="252632" y="293565"/>
                  <a:pt x="213302" y="305410"/>
                  <a:pt x="156409" y="305410"/>
                </a:cubicBezTo>
                <a:lnTo>
                  <a:pt x="53234" y="305410"/>
                </a:lnTo>
                <a:lnTo>
                  <a:pt x="53234" y="468953"/>
                </a:lnTo>
                <a:lnTo>
                  <a:pt x="0" y="468953"/>
                </a:lnTo>
                <a:close/>
                <a:moveTo>
                  <a:pt x="5582245" y="15916"/>
                </a:moveTo>
                <a:lnTo>
                  <a:pt x="5629442" y="15916"/>
                </a:lnTo>
                <a:lnTo>
                  <a:pt x="5629442" y="198667"/>
                </a:lnTo>
                <a:cubicBezTo>
                  <a:pt x="5629442" y="288671"/>
                  <a:pt x="5619381" y="353979"/>
                  <a:pt x="5599258" y="394590"/>
                </a:cubicBezTo>
                <a:cubicBezTo>
                  <a:pt x="5578769" y="441056"/>
                  <a:pt x="5537060" y="488802"/>
                  <a:pt x="5474130" y="537828"/>
                </a:cubicBezTo>
                <a:cubicBezTo>
                  <a:pt x="5465716" y="526486"/>
                  <a:pt x="5454740" y="512949"/>
                  <a:pt x="5441202" y="497217"/>
                </a:cubicBezTo>
                <a:cubicBezTo>
                  <a:pt x="5499010" y="454044"/>
                  <a:pt x="5537060" y="411969"/>
                  <a:pt x="5555353" y="370992"/>
                </a:cubicBezTo>
                <a:cubicBezTo>
                  <a:pt x="5573281" y="336234"/>
                  <a:pt x="5582245" y="278793"/>
                  <a:pt x="5582245" y="198667"/>
                </a:cubicBezTo>
                <a:close/>
                <a:moveTo>
                  <a:pt x="5752923" y="12074"/>
                </a:moveTo>
                <a:lnTo>
                  <a:pt x="5800120" y="12074"/>
                </a:lnTo>
                <a:lnTo>
                  <a:pt x="5800120" y="435202"/>
                </a:lnTo>
                <a:cubicBezTo>
                  <a:pt x="5799388" y="464837"/>
                  <a:pt x="5815487" y="479289"/>
                  <a:pt x="5848415" y="478557"/>
                </a:cubicBezTo>
                <a:lnTo>
                  <a:pt x="5880246" y="478557"/>
                </a:lnTo>
                <a:cubicBezTo>
                  <a:pt x="5909881" y="478557"/>
                  <a:pt x="5926528" y="465020"/>
                  <a:pt x="5930187" y="437946"/>
                </a:cubicBezTo>
                <a:cubicBezTo>
                  <a:pt x="5934211" y="410871"/>
                  <a:pt x="5937138" y="375016"/>
                  <a:pt x="5938968" y="330380"/>
                </a:cubicBezTo>
                <a:cubicBezTo>
                  <a:pt x="5954334" y="336600"/>
                  <a:pt x="5970615" y="342637"/>
                  <a:pt x="5987811" y="348491"/>
                </a:cubicBezTo>
                <a:cubicBezTo>
                  <a:pt x="5984152" y="393859"/>
                  <a:pt x="5980128" y="428799"/>
                  <a:pt x="5975738" y="453312"/>
                </a:cubicBezTo>
                <a:cubicBezTo>
                  <a:pt x="5969152" y="499046"/>
                  <a:pt x="5940248" y="521913"/>
                  <a:pt x="5889027" y="521913"/>
                </a:cubicBezTo>
                <a:lnTo>
                  <a:pt x="5837988" y="521913"/>
                </a:lnTo>
                <a:cubicBezTo>
                  <a:pt x="5779448" y="523742"/>
                  <a:pt x="5751093" y="496302"/>
                  <a:pt x="5752923" y="439592"/>
                </a:cubicBezTo>
                <a:close/>
                <a:moveTo>
                  <a:pt x="1440563" y="4940"/>
                </a:moveTo>
                <a:lnTo>
                  <a:pt x="1488309" y="4940"/>
                </a:lnTo>
                <a:cubicBezTo>
                  <a:pt x="1488309" y="54149"/>
                  <a:pt x="1487852" y="103724"/>
                  <a:pt x="1486937" y="153665"/>
                </a:cubicBezTo>
                <a:lnTo>
                  <a:pt x="1730331" y="153665"/>
                </a:lnTo>
                <a:lnTo>
                  <a:pt x="1730331" y="196472"/>
                </a:lnTo>
                <a:lnTo>
                  <a:pt x="1486114" y="196472"/>
                </a:lnTo>
                <a:cubicBezTo>
                  <a:pt x="1512090" y="342637"/>
                  <a:pt x="1597338" y="439043"/>
                  <a:pt x="1741856" y="485692"/>
                </a:cubicBezTo>
                <a:cubicBezTo>
                  <a:pt x="1723197" y="503619"/>
                  <a:pt x="1709294" y="518437"/>
                  <a:pt x="1700147" y="530145"/>
                </a:cubicBezTo>
                <a:cubicBezTo>
                  <a:pt x="1581057" y="482216"/>
                  <a:pt x="1503218" y="396877"/>
                  <a:pt x="1466631" y="274128"/>
                </a:cubicBezTo>
                <a:cubicBezTo>
                  <a:pt x="1438093" y="385169"/>
                  <a:pt x="1358243" y="474167"/>
                  <a:pt x="1227078" y="541121"/>
                </a:cubicBezTo>
                <a:cubicBezTo>
                  <a:pt x="1219761" y="531242"/>
                  <a:pt x="1208419" y="517156"/>
                  <a:pt x="1193052" y="498863"/>
                </a:cubicBezTo>
                <a:cubicBezTo>
                  <a:pt x="1343974" y="431726"/>
                  <a:pt x="1425379" y="330929"/>
                  <a:pt x="1437270" y="196472"/>
                </a:cubicBezTo>
                <a:lnTo>
                  <a:pt x="1202931" y="196472"/>
                </a:lnTo>
                <a:lnTo>
                  <a:pt x="1202931" y="153665"/>
                </a:lnTo>
                <a:lnTo>
                  <a:pt x="1439191" y="153665"/>
                </a:lnTo>
                <a:cubicBezTo>
                  <a:pt x="1440106" y="104456"/>
                  <a:pt x="1440563" y="54881"/>
                  <a:pt x="1440563" y="4940"/>
                </a:cubicBezTo>
                <a:close/>
                <a:moveTo>
                  <a:pt x="4275525" y="1647"/>
                </a:moveTo>
                <a:lnTo>
                  <a:pt x="4316136" y="1647"/>
                </a:lnTo>
                <a:lnTo>
                  <a:pt x="4316136" y="44454"/>
                </a:lnTo>
                <a:lnTo>
                  <a:pt x="4562549" y="44454"/>
                </a:lnTo>
                <a:lnTo>
                  <a:pt x="4562549" y="78479"/>
                </a:lnTo>
                <a:lnTo>
                  <a:pt x="4316136" y="78479"/>
                </a:lnTo>
                <a:lnTo>
                  <a:pt x="4316136" y="114700"/>
                </a:lnTo>
                <a:lnTo>
                  <a:pt x="4493949" y="114700"/>
                </a:lnTo>
                <a:lnTo>
                  <a:pt x="4493949" y="232693"/>
                </a:lnTo>
                <a:lnTo>
                  <a:pt x="4455532" y="232693"/>
                </a:lnTo>
                <a:lnTo>
                  <a:pt x="4455532" y="218424"/>
                </a:lnTo>
                <a:lnTo>
                  <a:pt x="4316136" y="218424"/>
                </a:lnTo>
                <a:lnTo>
                  <a:pt x="4316136" y="255743"/>
                </a:lnTo>
                <a:lnTo>
                  <a:pt x="4506022" y="255743"/>
                </a:lnTo>
                <a:lnTo>
                  <a:pt x="4506022" y="329283"/>
                </a:lnTo>
                <a:lnTo>
                  <a:pt x="4566940" y="329283"/>
                </a:lnTo>
                <a:lnTo>
                  <a:pt x="4566940" y="363308"/>
                </a:lnTo>
                <a:lnTo>
                  <a:pt x="4506022" y="363308"/>
                </a:lnTo>
                <a:lnTo>
                  <a:pt x="4506022" y="463740"/>
                </a:lnTo>
                <a:lnTo>
                  <a:pt x="4466509" y="463740"/>
                </a:lnTo>
                <a:lnTo>
                  <a:pt x="4466509" y="437397"/>
                </a:lnTo>
                <a:lnTo>
                  <a:pt x="4316136" y="437397"/>
                </a:lnTo>
                <a:lnTo>
                  <a:pt x="4316136" y="469776"/>
                </a:lnTo>
                <a:cubicBezTo>
                  <a:pt x="4316136" y="513681"/>
                  <a:pt x="4294916" y="535816"/>
                  <a:pt x="4252475" y="536182"/>
                </a:cubicBezTo>
                <a:cubicBezTo>
                  <a:pt x="4232353" y="536182"/>
                  <a:pt x="4206010" y="535816"/>
                  <a:pt x="4173447" y="535084"/>
                </a:cubicBezTo>
                <a:cubicBezTo>
                  <a:pt x="4171984" y="522644"/>
                  <a:pt x="4169789" y="507461"/>
                  <a:pt x="4166862" y="489533"/>
                </a:cubicBezTo>
                <a:cubicBezTo>
                  <a:pt x="4195400" y="493192"/>
                  <a:pt x="4220828" y="495021"/>
                  <a:pt x="4243145" y="495021"/>
                </a:cubicBezTo>
                <a:cubicBezTo>
                  <a:pt x="4264732" y="495021"/>
                  <a:pt x="4275525" y="484045"/>
                  <a:pt x="4275525" y="462093"/>
                </a:cubicBezTo>
                <a:lnTo>
                  <a:pt x="4275525" y="437397"/>
                </a:lnTo>
                <a:lnTo>
                  <a:pt x="4060943" y="437397"/>
                </a:lnTo>
                <a:lnTo>
                  <a:pt x="4060943" y="404469"/>
                </a:lnTo>
                <a:lnTo>
                  <a:pt x="4275525" y="404469"/>
                </a:lnTo>
                <a:lnTo>
                  <a:pt x="4275525" y="363308"/>
                </a:lnTo>
                <a:lnTo>
                  <a:pt x="4026917" y="363308"/>
                </a:lnTo>
                <a:lnTo>
                  <a:pt x="4026917" y="329283"/>
                </a:lnTo>
                <a:lnTo>
                  <a:pt x="4275525" y="329283"/>
                </a:lnTo>
                <a:lnTo>
                  <a:pt x="4275525" y="288671"/>
                </a:lnTo>
                <a:lnTo>
                  <a:pt x="4062589" y="288671"/>
                </a:lnTo>
                <a:lnTo>
                  <a:pt x="4062589" y="255743"/>
                </a:lnTo>
                <a:lnTo>
                  <a:pt x="4275525" y="255743"/>
                </a:lnTo>
                <a:lnTo>
                  <a:pt x="4275525" y="218424"/>
                </a:lnTo>
                <a:lnTo>
                  <a:pt x="4136129" y="218424"/>
                </a:lnTo>
                <a:lnTo>
                  <a:pt x="4136129" y="232693"/>
                </a:lnTo>
                <a:lnTo>
                  <a:pt x="4097712" y="232693"/>
                </a:lnTo>
                <a:lnTo>
                  <a:pt x="4097712" y="114700"/>
                </a:lnTo>
                <a:lnTo>
                  <a:pt x="4275525" y="114700"/>
                </a:lnTo>
                <a:lnTo>
                  <a:pt x="4275525" y="78479"/>
                </a:lnTo>
                <a:lnTo>
                  <a:pt x="4028563" y="78479"/>
                </a:lnTo>
                <a:lnTo>
                  <a:pt x="4028563" y="44454"/>
                </a:lnTo>
                <a:lnTo>
                  <a:pt x="4275525" y="44454"/>
                </a:lnTo>
                <a:close/>
                <a:moveTo>
                  <a:pt x="2855946" y="0"/>
                </a:moveTo>
                <a:lnTo>
                  <a:pt x="2902046" y="0"/>
                </a:lnTo>
                <a:lnTo>
                  <a:pt x="2902046" y="65857"/>
                </a:lnTo>
                <a:lnTo>
                  <a:pt x="3147361" y="65857"/>
                </a:lnTo>
                <a:lnTo>
                  <a:pt x="3147361" y="105371"/>
                </a:lnTo>
                <a:lnTo>
                  <a:pt x="2902046" y="105371"/>
                </a:lnTo>
                <a:lnTo>
                  <a:pt x="2902046" y="172325"/>
                </a:lnTo>
                <a:lnTo>
                  <a:pt x="3096322" y="172325"/>
                </a:lnTo>
                <a:lnTo>
                  <a:pt x="3096322" y="381968"/>
                </a:lnTo>
                <a:lnTo>
                  <a:pt x="3051320" y="381968"/>
                </a:lnTo>
                <a:lnTo>
                  <a:pt x="3051320" y="358918"/>
                </a:lnTo>
                <a:lnTo>
                  <a:pt x="2728624" y="358918"/>
                </a:lnTo>
                <a:lnTo>
                  <a:pt x="2728624" y="381968"/>
                </a:lnTo>
                <a:lnTo>
                  <a:pt x="2683622" y="381968"/>
                </a:lnTo>
                <a:lnTo>
                  <a:pt x="2683622" y="172325"/>
                </a:lnTo>
                <a:lnTo>
                  <a:pt x="2855946" y="172325"/>
                </a:lnTo>
                <a:close/>
              </a:path>
            </a:pathLst>
          </a:custGeom>
          <a:solidFill>
            <a:srgbClr val="757575">
              <a:alpha val="47091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0" name="任意多边形: 形状 59">
            <a:extLst>
              <a:ext uri="{FF2B5EF4-FFF2-40B4-BE49-F238E27FC236}">
                <a16:creationId xmlns:a16="http://schemas.microsoft.com/office/drawing/2014/main" xmlns="" id="{ACEC1A02-558A-4BCB-9B0D-7D2305428F0C}"/>
              </a:ext>
            </a:extLst>
          </p:cNvPr>
          <p:cNvSpPr/>
          <p:nvPr/>
        </p:nvSpPr>
        <p:spPr>
          <a:xfrm>
            <a:off x="3326334" y="3372196"/>
            <a:ext cx="5987811" cy="541121"/>
          </a:xfrm>
          <a:custGeom>
            <a:avLst/>
            <a:gdLst/>
            <a:ahLst/>
            <a:cxnLst/>
            <a:rect l="l" t="t" r="r" b="b"/>
            <a:pathLst>
              <a:path w="5987811" h="541121">
                <a:moveTo>
                  <a:pt x="2686366" y="398432"/>
                </a:moveTo>
                <a:lnTo>
                  <a:pt x="2724782" y="420384"/>
                </a:lnTo>
                <a:cubicBezTo>
                  <a:pt x="2696976" y="470508"/>
                  <a:pt x="2672463" y="509839"/>
                  <a:pt x="2651242" y="538377"/>
                </a:cubicBezTo>
                <a:lnTo>
                  <a:pt x="2613375" y="511485"/>
                </a:lnTo>
                <a:cubicBezTo>
                  <a:pt x="2637156" y="480021"/>
                  <a:pt x="2661487" y="442336"/>
                  <a:pt x="2686366" y="398432"/>
                </a:cubicBezTo>
                <a:close/>
                <a:moveTo>
                  <a:pt x="2816432" y="396237"/>
                </a:moveTo>
                <a:cubicBezTo>
                  <a:pt x="2833262" y="433189"/>
                  <a:pt x="2847897" y="472155"/>
                  <a:pt x="2860337" y="513132"/>
                </a:cubicBezTo>
                <a:lnTo>
                  <a:pt x="2815884" y="528498"/>
                </a:lnTo>
                <a:cubicBezTo>
                  <a:pt x="2804542" y="488619"/>
                  <a:pt x="2791553" y="449288"/>
                  <a:pt x="2776919" y="410506"/>
                </a:cubicBezTo>
                <a:close/>
                <a:moveTo>
                  <a:pt x="3080956" y="394590"/>
                </a:moveTo>
                <a:cubicBezTo>
                  <a:pt x="3110225" y="438860"/>
                  <a:pt x="3133641" y="478740"/>
                  <a:pt x="3151203" y="514230"/>
                </a:cubicBezTo>
                <a:lnTo>
                  <a:pt x="3109494" y="536730"/>
                </a:lnTo>
                <a:cubicBezTo>
                  <a:pt x="3091200" y="499412"/>
                  <a:pt x="3069065" y="458617"/>
                  <a:pt x="3043088" y="414347"/>
                </a:cubicBezTo>
                <a:close/>
                <a:moveTo>
                  <a:pt x="2947597" y="392395"/>
                </a:moveTo>
                <a:cubicBezTo>
                  <a:pt x="2965158" y="428616"/>
                  <a:pt x="2981074" y="466484"/>
                  <a:pt x="2995342" y="505997"/>
                </a:cubicBezTo>
                <a:lnTo>
                  <a:pt x="2951987" y="523010"/>
                </a:lnTo>
                <a:cubicBezTo>
                  <a:pt x="2941742" y="490082"/>
                  <a:pt x="2926925" y="451666"/>
                  <a:pt x="2907534" y="407762"/>
                </a:cubicBezTo>
                <a:close/>
                <a:moveTo>
                  <a:pt x="4316136" y="363308"/>
                </a:moveTo>
                <a:lnTo>
                  <a:pt x="4316136" y="404469"/>
                </a:lnTo>
                <a:lnTo>
                  <a:pt x="4466509" y="404469"/>
                </a:lnTo>
                <a:lnTo>
                  <a:pt x="4466509" y="363308"/>
                </a:lnTo>
                <a:close/>
                <a:moveTo>
                  <a:pt x="4316136" y="288671"/>
                </a:moveTo>
                <a:lnTo>
                  <a:pt x="4316136" y="329283"/>
                </a:lnTo>
                <a:lnTo>
                  <a:pt x="4466509" y="329283"/>
                </a:lnTo>
                <a:lnTo>
                  <a:pt x="4466509" y="288671"/>
                </a:lnTo>
                <a:close/>
                <a:moveTo>
                  <a:pt x="2728624" y="211839"/>
                </a:moveTo>
                <a:lnTo>
                  <a:pt x="2728624" y="319404"/>
                </a:lnTo>
                <a:lnTo>
                  <a:pt x="3051320" y="319404"/>
                </a:lnTo>
                <a:lnTo>
                  <a:pt x="3051320" y="211839"/>
                </a:lnTo>
                <a:close/>
                <a:moveTo>
                  <a:pt x="4316136" y="145433"/>
                </a:moveTo>
                <a:lnTo>
                  <a:pt x="4316136" y="187691"/>
                </a:lnTo>
                <a:lnTo>
                  <a:pt x="4455532" y="187691"/>
                </a:lnTo>
                <a:lnTo>
                  <a:pt x="4455532" y="145433"/>
                </a:lnTo>
                <a:close/>
                <a:moveTo>
                  <a:pt x="4136129" y="145433"/>
                </a:moveTo>
                <a:lnTo>
                  <a:pt x="4136129" y="187691"/>
                </a:lnTo>
                <a:lnTo>
                  <a:pt x="4275525" y="187691"/>
                </a:lnTo>
                <a:lnTo>
                  <a:pt x="4275525" y="145433"/>
                </a:lnTo>
                <a:close/>
                <a:moveTo>
                  <a:pt x="53234" y="114152"/>
                </a:moveTo>
                <a:lnTo>
                  <a:pt x="53234" y="257938"/>
                </a:lnTo>
                <a:lnTo>
                  <a:pt x="157232" y="257938"/>
                </a:lnTo>
                <a:cubicBezTo>
                  <a:pt x="191624" y="257938"/>
                  <a:pt x="216046" y="251535"/>
                  <a:pt x="230497" y="238730"/>
                </a:cubicBezTo>
                <a:cubicBezTo>
                  <a:pt x="244949" y="225925"/>
                  <a:pt x="252175" y="207906"/>
                  <a:pt x="252175" y="184673"/>
                </a:cubicBezTo>
                <a:cubicBezTo>
                  <a:pt x="252175" y="167843"/>
                  <a:pt x="247922" y="153437"/>
                  <a:pt x="239415" y="141455"/>
                </a:cubicBezTo>
                <a:cubicBezTo>
                  <a:pt x="230909" y="129472"/>
                  <a:pt x="219704" y="121560"/>
                  <a:pt x="205801" y="117719"/>
                </a:cubicBezTo>
                <a:cubicBezTo>
                  <a:pt x="196837" y="115341"/>
                  <a:pt x="180282" y="114152"/>
                  <a:pt x="156135" y="114152"/>
                </a:cubicBezTo>
                <a:close/>
                <a:moveTo>
                  <a:pt x="0" y="66680"/>
                </a:moveTo>
                <a:lnTo>
                  <a:pt x="151744" y="66680"/>
                </a:lnTo>
                <a:cubicBezTo>
                  <a:pt x="178452" y="66680"/>
                  <a:pt x="198850" y="67961"/>
                  <a:pt x="212935" y="70522"/>
                </a:cubicBezTo>
                <a:cubicBezTo>
                  <a:pt x="232692" y="73815"/>
                  <a:pt x="249248" y="80080"/>
                  <a:pt x="262602" y="89318"/>
                </a:cubicBezTo>
                <a:cubicBezTo>
                  <a:pt x="275956" y="98556"/>
                  <a:pt x="286704" y="111499"/>
                  <a:pt x="294845" y="128146"/>
                </a:cubicBezTo>
                <a:cubicBezTo>
                  <a:pt x="302985" y="144793"/>
                  <a:pt x="307055" y="163087"/>
                  <a:pt x="307055" y="183026"/>
                </a:cubicBezTo>
                <a:cubicBezTo>
                  <a:pt x="307055" y="217235"/>
                  <a:pt x="296171" y="246185"/>
                  <a:pt x="274401" y="269875"/>
                </a:cubicBezTo>
                <a:cubicBezTo>
                  <a:pt x="252632" y="293565"/>
                  <a:pt x="213302" y="305410"/>
                  <a:pt x="156409" y="305410"/>
                </a:cubicBezTo>
                <a:lnTo>
                  <a:pt x="53234" y="305410"/>
                </a:lnTo>
                <a:lnTo>
                  <a:pt x="53234" y="468953"/>
                </a:lnTo>
                <a:lnTo>
                  <a:pt x="0" y="468953"/>
                </a:lnTo>
                <a:close/>
                <a:moveTo>
                  <a:pt x="5582245" y="15916"/>
                </a:moveTo>
                <a:lnTo>
                  <a:pt x="5629442" y="15916"/>
                </a:lnTo>
                <a:lnTo>
                  <a:pt x="5629442" y="198667"/>
                </a:lnTo>
                <a:cubicBezTo>
                  <a:pt x="5629442" y="288671"/>
                  <a:pt x="5619381" y="353979"/>
                  <a:pt x="5599258" y="394590"/>
                </a:cubicBezTo>
                <a:cubicBezTo>
                  <a:pt x="5578769" y="441056"/>
                  <a:pt x="5537060" y="488802"/>
                  <a:pt x="5474130" y="537828"/>
                </a:cubicBezTo>
                <a:cubicBezTo>
                  <a:pt x="5465716" y="526486"/>
                  <a:pt x="5454740" y="512949"/>
                  <a:pt x="5441202" y="497217"/>
                </a:cubicBezTo>
                <a:cubicBezTo>
                  <a:pt x="5499010" y="454044"/>
                  <a:pt x="5537060" y="411969"/>
                  <a:pt x="5555353" y="370992"/>
                </a:cubicBezTo>
                <a:cubicBezTo>
                  <a:pt x="5573281" y="336234"/>
                  <a:pt x="5582245" y="278793"/>
                  <a:pt x="5582245" y="198667"/>
                </a:cubicBezTo>
                <a:close/>
                <a:moveTo>
                  <a:pt x="5752923" y="12074"/>
                </a:moveTo>
                <a:lnTo>
                  <a:pt x="5800120" y="12074"/>
                </a:lnTo>
                <a:lnTo>
                  <a:pt x="5800120" y="435202"/>
                </a:lnTo>
                <a:cubicBezTo>
                  <a:pt x="5799388" y="464837"/>
                  <a:pt x="5815487" y="479289"/>
                  <a:pt x="5848415" y="478557"/>
                </a:cubicBezTo>
                <a:lnTo>
                  <a:pt x="5880246" y="478557"/>
                </a:lnTo>
                <a:cubicBezTo>
                  <a:pt x="5909881" y="478557"/>
                  <a:pt x="5926528" y="465020"/>
                  <a:pt x="5930187" y="437946"/>
                </a:cubicBezTo>
                <a:cubicBezTo>
                  <a:pt x="5934211" y="410871"/>
                  <a:pt x="5937138" y="375016"/>
                  <a:pt x="5938968" y="330380"/>
                </a:cubicBezTo>
                <a:cubicBezTo>
                  <a:pt x="5954334" y="336600"/>
                  <a:pt x="5970615" y="342637"/>
                  <a:pt x="5987811" y="348491"/>
                </a:cubicBezTo>
                <a:cubicBezTo>
                  <a:pt x="5984152" y="393859"/>
                  <a:pt x="5980128" y="428799"/>
                  <a:pt x="5975738" y="453312"/>
                </a:cubicBezTo>
                <a:cubicBezTo>
                  <a:pt x="5969152" y="499046"/>
                  <a:pt x="5940248" y="521913"/>
                  <a:pt x="5889027" y="521913"/>
                </a:cubicBezTo>
                <a:lnTo>
                  <a:pt x="5837988" y="521913"/>
                </a:lnTo>
                <a:cubicBezTo>
                  <a:pt x="5779448" y="523742"/>
                  <a:pt x="5751093" y="496302"/>
                  <a:pt x="5752923" y="439592"/>
                </a:cubicBezTo>
                <a:close/>
                <a:moveTo>
                  <a:pt x="1440563" y="4940"/>
                </a:moveTo>
                <a:lnTo>
                  <a:pt x="1488309" y="4940"/>
                </a:lnTo>
                <a:cubicBezTo>
                  <a:pt x="1488309" y="54149"/>
                  <a:pt x="1487852" y="103724"/>
                  <a:pt x="1486937" y="153665"/>
                </a:cubicBezTo>
                <a:lnTo>
                  <a:pt x="1730331" y="153665"/>
                </a:lnTo>
                <a:lnTo>
                  <a:pt x="1730331" y="196472"/>
                </a:lnTo>
                <a:lnTo>
                  <a:pt x="1486114" y="196472"/>
                </a:lnTo>
                <a:cubicBezTo>
                  <a:pt x="1512090" y="342637"/>
                  <a:pt x="1597338" y="439043"/>
                  <a:pt x="1741856" y="485692"/>
                </a:cubicBezTo>
                <a:cubicBezTo>
                  <a:pt x="1723197" y="503619"/>
                  <a:pt x="1709294" y="518437"/>
                  <a:pt x="1700147" y="530145"/>
                </a:cubicBezTo>
                <a:cubicBezTo>
                  <a:pt x="1581057" y="482216"/>
                  <a:pt x="1503218" y="396877"/>
                  <a:pt x="1466631" y="274128"/>
                </a:cubicBezTo>
                <a:cubicBezTo>
                  <a:pt x="1438093" y="385169"/>
                  <a:pt x="1358243" y="474167"/>
                  <a:pt x="1227078" y="541121"/>
                </a:cubicBezTo>
                <a:cubicBezTo>
                  <a:pt x="1219761" y="531242"/>
                  <a:pt x="1208419" y="517156"/>
                  <a:pt x="1193052" y="498863"/>
                </a:cubicBezTo>
                <a:cubicBezTo>
                  <a:pt x="1343974" y="431726"/>
                  <a:pt x="1425379" y="330929"/>
                  <a:pt x="1437270" y="196472"/>
                </a:cubicBezTo>
                <a:lnTo>
                  <a:pt x="1202931" y="196472"/>
                </a:lnTo>
                <a:lnTo>
                  <a:pt x="1202931" y="153665"/>
                </a:lnTo>
                <a:lnTo>
                  <a:pt x="1439191" y="153665"/>
                </a:lnTo>
                <a:cubicBezTo>
                  <a:pt x="1440106" y="104456"/>
                  <a:pt x="1440563" y="54881"/>
                  <a:pt x="1440563" y="4940"/>
                </a:cubicBezTo>
                <a:close/>
                <a:moveTo>
                  <a:pt x="4275525" y="1647"/>
                </a:moveTo>
                <a:lnTo>
                  <a:pt x="4316136" y="1647"/>
                </a:lnTo>
                <a:lnTo>
                  <a:pt x="4316136" y="44454"/>
                </a:lnTo>
                <a:lnTo>
                  <a:pt x="4562549" y="44454"/>
                </a:lnTo>
                <a:lnTo>
                  <a:pt x="4562549" y="78479"/>
                </a:lnTo>
                <a:lnTo>
                  <a:pt x="4316136" y="78479"/>
                </a:lnTo>
                <a:lnTo>
                  <a:pt x="4316136" y="114700"/>
                </a:lnTo>
                <a:lnTo>
                  <a:pt x="4493949" y="114700"/>
                </a:lnTo>
                <a:lnTo>
                  <a:pt x="4493949" y="232693"/>
                </a:lnTo>
                <a:lnTo>
                  <a:pt x="4455532" y="232693"/>
                </a:lnTo>
                <a:lnTo>
                  <a:pt x="4455532" y="218424"/>
                </a:lnTo>
                <a:lnTo>
                  <a:pt x="4316136" y="218424"/>
                </a:lnTo>
                <a:lnTo>
                  <a:pt x="4316136" y="255743"/>
                </a:lnTo>
                <a:lnTo>
                  <a:pt x="4506022" y="255743"/>
                </a:lnTo>
                <a:lnTo>
                  <a:pt x="4506022" y="329283"/>
                </a:lnTo>
                <a:lnTo>
                  <a:pt x="4566940" y="329283"/>
                </a:lnTo>
                <a:lnTo>
                  <a:pt x="4566940" y="363308"/>
                </a:lnTo>
                <a:lnTo>
                  <a:pt x="4506022" y="363308"/>
                </a:lnTo>
                <a:lnTo>
                  <a:pt x="4506022" y="463740"/>
                </a:lnTo>
                <a:lnTo>
                  <a:pt x="4466509" y="463740"/>
                </a:lnTo>
                <a:lnTo>
                  <a:pt x="4466509" y="437397"/>
                </a:lnTo>
                <a:lnTo>
                  <a:pt x="4316136" y="437397"/>
                </a:lnTo>
                <a:lnTo>
                  <a:pt x="4316136" y="469776"/>
                </a:lnTo>
                <a:cubicBezTo>
                  <a:pt x="4316136" y="513681"/>
                  <a:pt x="4294916" y="535816"/>
                  <a:pt x="4252475" y="536182"/>
                </a:cubicBezTo>
                <a:cubicBezTo>
                  <a:pt x="4232353" y="536182"/>
                  <a:pt x="4206010" y="535816"/>
                  <a:pt x="4173447" y="535084"/>
                </a:cubicBezTo>
                <a:cubicBezTo>
                  <a:pt x="4171984" y="522644"/>
                  <a:pt x="4169789" y="507461"/>
                  <a:pt x="4166862" y="489533"/>
                </a:cubicBezTo>
                <a:cubicBezTo>
                  <a:pt x="4195400" y="493192"/>
                  <a:pt x="4220828" y="495021"/>
                  <a:pt x="4243145" y="495021"/>
                </a:cubicBezTo>
                <a:cubicBezTo>
                  <a:pt x="4264732" y="495021"/>
                  <a:pt x="4275525" y="484045"/>
                  <a:pt x="4275525" y="462093"/>
                </a:cubicBezTo>
                <a:lnTo>
                  <a:pt x="4275525" y="437397"/>
                </a:lnTo>
                <a:lnTo>
                  <a:pt x="4060943" y="437397"/>
                </a:lnTo>
                <a:lnTo>
                  <a:pt x="4060943" y="404469"/>
                </a:lnTo>
                <a:lnTo>
                  <a:pt x="4275525" y="404469"/>
                </a:lnTo>
                <a:lnTo>
                  <a:pt x="4275525" y="363308"/>
                </a:lnTo>
                <a:lnTo>
                  <a:pt x="4026917" y="363308"/>
                </a:lnTo>
                <a:lnTo>
                  <a:pt x="4026917" y="329283"/>
                </a:lnTo>
                <a:lnTo>
                  <a:pt x="4275525" y="329283"/>
                </a:lnTo>
                <a:lnTo>
                  <a:pt x="4275525" y="288671"/>
                </a:lnTo>
                <a:lnTo>
                  <a:pt x="4062589" y="288671"/>
                </a:lnTo>
                <a:lnTo>
                  <a:pt x="4062589" y="255743"/>
                </a:lnTo>
                <a:lnTo>
                  <a:pt x="4275525" y="255743"/>
                </a:lnTo>
                <a:lnTo>
                  <a:pt x="4275525" y="218424"/>
                </a:lnTo>
                <a:lnTo>
                  <a:pt x="4136129" y="218424"/>
                </a:lnTo>
                <a:lnTo>
                  <a:pt x="4136129" y="232693"/>
                </a:lnTo>
                <a:lnTo>
                  <a:pt x="4097712" y="232693"/>
                </a:lnTo>
                <a:lnTo>
                  <a:pt x="4097712" y="114700"/>
                </a:lnTo>
                <a:lnTo>
                  <a:pt x="4275525" y="114700"/>
                </a:lnTo>
                <a:lnTo>
                  <a:pt x="4275525" y="78479"/>
                </a:lnTo>
                <a:lnTo>
                  <a:pt x="4028563" y="78479"/>
                </a:lnTo>
                <a:lnTo>
                  <a:pt x="4028563" y="44454"/>
                </a:lnTo>
                <a:lnTo>
                  <a:pt x="4275525" y="44454"/>
                </a:lnTo>
                <a:close/>
                <a:moveTo>
                  <a:pt x="2855946" y="0"/>
                </a:moveTo>
                <a:lnTo>
                  <a:pt x="2902046" y="0"/>
                </a:lnTo>
                <a:lnTo>
                  <a:pt x="2902046" y="65857"/>
                </a:lnTo>
                <a:lnTo>
                  <a:pt x="3147361" y="65857"/>
                </a:lnTo>
                <a:lnTo>
                  <a:pt x="3147361" y="105371"/>
                </a:lnTo>
                <a:lnTo>
                  <a:pt x="2902046" y="105371"/>
                </a:lnTo>
                <a:lnTo>
                  <a:pt x="2902046" y="172325"/>
                </a:lnTo>
                <a:lnTo>
                  <a:pt x="3096322" y="172325"/>
                </a:lnTo>
                <a:lnTo>
                  <a:pt x="3096322" y="381968"/>
                </a:lnTo>
                <a:lnTo>
                  <a:pt x="3051320" y="381968"/>
                </a:lnTo>
                <a:lnTo>
                  <a:pt x="3051320" y="358918"/>
                </a:lnTo>
                <a:lnTo>
                  <a:pt x="2728624" y="358918"/>
                </a:lnTo>
                <a:lnTo>
                  <a:pt x="2728624" y="381968"/>
                </a:lnTo>
                <a:lnTo>
                  <a:pt x="2683622" y="381968"/>
                </a:lnTo>
                <a:lnTo>
                  <a:pt x="2683622" y="172325"/>
                </a:lnTo>
                <a:lnTo>
                  <a:pt x="2855946" y="172325"/>
                </a:lnTo>
                <a:close/>
              </a:path>
            </a:pathLst>
          </a:custGeom>
          <a:solidFill>
            <a:srgbClr val="5E5E5E">
              <a:alpha val="38273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1" name="任意多边形: 形状 60">
            <a:extLst>
              <a:ext uri="{FF2B5EF4-FFF2-40B4-BE49-F238E27FC236}">
                <a16:creationId xmlns:a16="http://schemas.microsoft.com/office/drawing/2014/main" xmlns="" id="{2D6D198F-7D62-4D89-B1F0-6EEDB9A370E3}"/>
              </a:ext>
            </a:extLst>
          </p:cNvPr>
          <p:cNvSpPr/>
          <p:nvPr/>
        </p:nvSpPr>
        <p:spPr>
          <a:xfrm>
            <a:off x="3475827" y="3514700"/>
            <a:ext cx="5987811" cy="541121"/>
          </a:xfrm>
          <a:custGeom>
            <a:avLst/>
            <a:gdLst/>
            <a:ahLst/>
            <a:cxnLst/>
            <a:rect l="l" t="t" r="r" b="b"/>
            <a:pathLst>
              <a:path w="5987811" h="541121">
                <a:moveTo>
                  <a:pt x="2686366" y="398432"/>
                </a:moveTo>
                <a:lnTo>
                  <a:pt x="2724782" y="420384"/>
                </a:lnTo>
                <a:cubicBezTo>
                  <a:pt x="2696976" y="470508"/>
                  <a:pt x="2672463" y="509839"/>
                  <a:pt x="2651242" y="538377"/>
                </a:cubicBezTo>
                <a:lnTo>
                  <a:pt x="2613375" y="511485"/>
                </a:lnTo>
                <a:cubicBezTo>
                  <a:pt x="2637156" y="480021"/>
                  <a:pt x="2661487" y="442336"/>
                  <a:pt x="2686366" y="398432"/>
                </a:cubicBezTo>
                <a:close/>
                <a:moveTo>
                  <a:pt x="2816432" y="396237"/>
                </a:moveTo>
                <a:cubicBezTo>
                  <a:pt x="2833262" y="433189"/>
                  <a:pt x="2847897" y="472155"/>
                  <a:pt x="2860337" y="513132"/>
                </a:cubicBezTo>
                <a:lnTo>
                  <a:pt x="2815884" y="528498"/>
                </a:lnTo>
                <a:cubicBezTo>
                  <a:pt x="2804542" y="488619"/>
                  <a:pt x="2791553" y="449288"/>
                  <a:pt x="2776919" y="410506"/>
                </a:cubicBezTo>
                <a:close/>
                <a:moveTo>
                  <a:pt x="3080956" y="394590"/>
                </a:moveTo>
                <a:cubicBezTo>
                  <a:pt x="3110225" y="438860"/>
                  <a:pt x="3133641" y="478740"/>
                  <a:pt x="3151203" y="514230"/>
                </a:cubicBezTo>
                <a:lnTo>
                  <a:pt x="3109494" y="536730"/>
                </a:lnTo>
                <a:cubicBezTo>
                  <a:pt x="3091200" y="499412"/>
                  <a:pt x="3069065" y="458617"/>
                  <a:pt x="3043088" y="414347"/>
                </a:cubicBezTo>
                <a:close/>
                <a:moveTo>
                  <a:pt x="2947597" y="392395"/>
                </a:moveTo>
                <a:cubicBezTo>
                  <a:pt x="2965158" y="428616"/>
                  <a:pt x="2981074" y="466484"/>
                  <a:pt x="2995342" y="505997"/>
                </a:cubicBezTo>
                <a:lnTo>
                  <a:pt x="2951987" y="523010"/>
                </a:lnTo>
                <a:cubicBezTo>
                  <a:pt x="2941742" y="490082"/>
                  <a:pt x="2926925" y="451666"/>
                  <a:pt x="2907534" y="407762"/>
                </a:cubicBezTo>
                <a:close/>
                <a:moveTo>
                  <a:pt x="4316136" y="363308"/>
                </a:moveTo>
                <a:lnTo>
                  <a:pt x="4316136" y="404469"/>
                </a:lnTo>
                <a:lnTo>
                  <a:pt x="4466509" y="404469"/>
                </a:lnTo>
                <a:lnTo>
                  <a:pt x="4466509" y="363308"/>
                </a:lnTo>
                <a:close/>
                <a:moveTo>
                  <a:pt x="4316136" y="288671"/>
                </a:moveTo>
                <a:lnTo>
                  <a:pt x="4316136" y="329283"/>
                </a:lnTo>
                <a:lnTo>
                  <a:pt x="4466509" y="329283"/>
                </a:lnTo>
                <a:lnTo>
                  <a:pt x="4466509" y="288671"/>
                </a:lnTo>
                <a:close/>
                <a:moveTo>
                  <a:pt x="2728624" y="211839"/>
                </a:moveTo>
                <a:lnTo>
                  <a:pt x="2728624" y="319404"/>
                </a:lnTo>
                <a:lnTo>
                  <a:pt x="3051320" y="319404"/>
                </a:lnTo>
                <a:lnTo>
                  <a:pt x="3051320" y="211839"/>
                </a:lnTo>
                <a:close/>
                <a:moveTo>
                  <a:pt x="4316136" y="145433"/>
                </a:moveTo>
                <a:lnTo>
                  <a:pt x="4316136" y="187691"/>
                </a:lnTo>
                <a:lnTo>
                  <a:pt x="4455532" y="187691"/>
                </a:lnTo>
                <a:lnTo>
                  <a:pt x="4455532" y="145433"/>
                </a:lnTo>
                <a:close/>
                <a:moveTo>
                  <a:pt x="4136129" y="145433"/>
                </a:moveTo>
                <a:lnTo>
                  <a:pt x="4136129" y="187691"/>
                </a:lnTo>
                <a:lnTo>
                  <a:pt x="4275525" y="187691"/>
                </a:lnTo>
                <a:lnTo>
                  <a:pt x="4275525" y="145433"/>
                </a:lnTo>
                <a:close/>
                <a:moveTo>
                  <a:pt x="53234" y="114152"/>
                </a:moveTo>
                <a:lnTo>
                  <a:pt x="53234" y="257938"/>
                </a:lnTo>
                <a:lnTo>
                  <a:pt x="157232" y="257938"/>
                </a:lnTo>
                <a:cubicBezTo>
                  <a:pt x="191624" y="257938"/>
                  <a:pt x="216046" y="251535"/>
                  <a:pt x="230497" y="238730"/>
                </a:cubicBezTo>
                <a:cubicBezTo>
                  <a:pt x="244949" y="225925"/>
                  <a:pt x="252175" y="207906"/>
                  <a:pt x="252175" y="184673"/>
                </a:cubicBezTo>
                <a:cubicBezTo>
                  <a:pt x="252175" y="167843"/>
                  <a:pt x="247922" y="153437"/>
                  <a:pt x="239415" y="141455"/>
                </a:cubicBezTo>
                <a:cubicBezTo>
                  <a:pt x="230909" y="129472"/>
                  <a:pt x="219704" y="121560"/>
                  <a:pt x="205801" y="117719"/>
                </a:cubicBezTo>
                <a:cubicBezTo>
                  <a:pt x="196837" y="115341"/>
                  <a:pt x="180282" y="114152"/>
                  <a:pt x="156135" y="114152"/>
                </a:cubicBezTo>
                <a:close/>
                <a:moveTo>
                  <a:pt x="0" y="66680"/>
                </a:moveTo>
                <a:lnTo>
                  <a:pt x="151744" y="66680"/>
                </a:lnTo>
                <a:cubicBezTo>
                  <a:pt x="178452" y="66680"/>
                  <a:pt x="198850" y="67961"/>
                  <a:pt x="212935" y="70522"/>
                </a:cubicBezTo>
                <a:cubicBezTo>
                  <a:pt x="232692" y="73815"/>
                  <a:pt x="249248" y="80080"/>
                  <a:pt x="262602" y="89318"/>
                </a:cubicBezTo>
                <a:cubicBezTo>
                  <a:pt x="275956" y="98556"/>
                  <a:pt x="286704" y="111499"/>
                  <a:pt x="294845" y="128146"/>
                </a:cubicBezTo>
                <a:cubicBezTo>
                  <a:pt x="302985" y="144793"/>
                  <a:pt x="307055" y="163087"/>
                  <a:pt x="307055" y="183026"/>
                </a:cubicBezTo>
                <a:cubicBezTo>
                  <a:pt x="307055" y="217235"/>
                  <a:pt x="296171" y="246185"/>
                  <a:pt x="274401" y="269875"/>
                </a:cubicBezTo>
                <a:cubicBezTo>
                  <a:pt x="252632" y="293565"/>
                  <a:pt x="213302" y="305410"/>
                  <a:pt x="156409" y="305410"/>
                </a:cubicBezTo>
                <a:lnTo>
                  <a:pt x="53234" y="305410"/>
                </a:lnTo>
                <a:lnTo>
                  <a:pt x="53234" y="468953"/>
                </a:lnTo>
                <a:lnTo>
                  <a:pt x="0" y="468953"/>
                </a:lnTo>
                <a:close/>
                <a:moveTo>
                  <a:pt x="5582245" y="15916"/>
                </a:moveTo>
                <a:lnTo>
                  <a:pt x="5629442" y="15916"/>
                </a:lnTo>
                <a:lnTo>
                  <a:pt x="5629442" y="198667"/>
                </a:lnTo>
                <a:cubicBezTo>
                  <a:pt x="5629442" y="288671"/>
                  <a:pt x="5619381" y="353979"/>
                  <a:pt x="5599258" y="394590"/>
                </a:cubicBezTo>
                <a:cubicBezTo>
                  <a:pt x="5578769" y="441056"/>
                  <a:pt x="5537060" y="488802"/>
                  <a:pt x="5474130" y="537828"/>
                </a:cubicBezTo>
                <a:cubicBezTo>
                  <a:pt x="5465716" y="526486"/>
                  <a:pt x="5454740" y="512949"/>
                  <a:pt x="5441202" y="497217"/>
                </a:cubicBezTo>
                <a:cubicBezTo>
                  <a:pt x="5499010" y="454044"/>
                  <a:pt x="5537060" y="411969"/>
                  <a:pt x="5555353" y="370992"/>
                </a:cubicBezTo>
                <a:cubicBezTo>
                  <a:pt x="5573281" y="336234"/>
                  <a:pt x="5582245" y="278793"/>
                  <a:pt x="5582245" y="198667"/>
                </a:cubicBezTo>
                <a:close/>
                <a:moveTo>
                  <a:pt x="5752923" y="12074"/>
                </a:moveTo>
                <a:lnTo>
                  <a:pt x="5800120" y="12074"/>
                </a:lnTo>
                <a:lnTo>
                  <a:pt x="5800120" y="435202"/>
                </a:lnTo>
                <a:cubicBezTo>
                  <a:pt x="5799388" y="464837"/>
                  <a:pt x="5815487" y="479289"/>
                  <a:pt x="5848415" y="478557"/>
                </a:cubicBezTo>
                <a:lnTo>
                  <a:pt x="5880246" y="478557"/>
                </a:lnTo>
                <a:cubicBezTo>
                  <a:pt x="5909881" y="478557"/>
                  <a:pt x="5926528" y="465020"/>
                  <a:pt x="5930187" y="437946"/>
                </a:cubicBezTo>
                <a:cubicBezTo>
                  <a:pt x="5934211" y="410871"/>
                  <a:pt x="5937138" y="375016"/>
                  <a:pt x="5938968" y="330380"/>
                </a:cubicBezTo>
                <a:cubicBezTo>
                  <a:pt x="5954334" y="336600"/>
                  <a:pt x="5970615" y="342637"/>
                  <a:pt x="5987811" y="348491"/>
                </a:cubicBezTo>
                <a:cubicBezTo>
                  <a:pt x="5984152" y="393859"/>
                  <a:pt x="5980128" y="428799"/>
                  <a:pt x="5975738" y="453312"/>
                </a:cubicBezTo>
                <a:cubicBezTo>
                  <a:pt x="5969152" y="499046"/>
                  <a:pt x="5940248" y="521913"/>
                  <a:pt x="5889027" y="521913"/>
                </a:cubicBezTo>
                <a:lnTo>
                  <a:pt x="5837988" y="521913"/>
                </a:lnTo>
                <a:cubicBezTo>
                  <a:pt x="5779448" y="523742"/>
                  <a:pt x="5751093" y="496302"/>
                  <a:pt x="5752923" y="439592"/>
                </a:cubicBezTo>
                <a:close/>
                <a:moveTo>
                  <a:pt x="1440563" y="4940"/>
                </a:moveTo>
                <a:lnTo>
                  <a:pt x="1488309" y="4940"/>
                </a:lnTo>
                <a:cubicBezTo>
                  <a:pt x="1488309" y="54149"/>
                  <a:pt x="1487852" y="103724"/>
                  <a:pt x="1486937" y="153665"/>
                </a:cubicBezTo>
                <a:lnTo>
                  <a:pt x="1730331" y="153665"/>
                </a:lnTo>
                <a:lnTo>
                  <a:pt x="1730331" y="196472"/>
                </a:lnTo>
                <a:lnTo>
                  <a:pt x="1486114" y="196472"/>
                </a:lnTo>
                <a:cubicBezTo>
                  <a:pt x="1512090" y="342637"/>
                  <a:pt x="1597338" y="439043"/>
                  <a:pt x="1741856" y="485692"/>
                </a:cubicBezTo>
                <a:cubicBezTo>
                  <a:pt x="1723197" y="503619"/>
                  <a:pt x="1709294" y="518437"/>
                  <a:pt x="1700147" y="530145"/>
                </a:cubicBezTo>
                <a:cubicBezTo>
                  <a:pt x="1581057" y="482216"/>
                  <a:pt x="1503218" y="396877"/>
                  <a:pt x="1466631" y="274128"/>
                </a:cubicBezTo>
                <a:cubicBezTo>
                  <a:pt x="1438093" y="385169"/>
                  <a:pt x="1358243" y="474167"/>
                  <a:pt x="1227078" y="541121"/>
                </a:cubicBezTo>
                <a:cubicBezTo>
                  <a:pt x="1219761" y="531242"/>
                  <a:pt x="1208419" y="517156"/>
                  <a:pt x="1193052" y="498863"/>
                </a:cubicBezTo>
                <a:cubicBezTo>
                  <a:pt x="1343974" y="431726"/>
                  <a:pt x="1425379" y="330929"/>
                  <a:pt x="1437270" y="196472"/>
                </a:cubicBezTo>
                <a:lnTo>
                  <a:pt x="1202931" y="196472"/>
                </a:lnTo>
                <a:lnTo>
                  <a:pt x="1202931" y="153665"/>
                </a:lnTo>
                <a:lnTo>
                  <a:pt x="1439191" y="153665"/>
                </a:lnTo>
                <a:cubicBezTo>
                  <a:pt x="1440106" y="104456"/>
                  <a:pt x="1440563" y="54881"/>
                  <a:pt x="1440563" y="4940"/>
                </a:cubicBezTo>
                <a:close/>
                <a:moveTo>
                  <a:pt x="4275525" y="1647"/>
                </a:moveTo>
                <a:lnTo>
                  <a:pt x="4316136" y="1647"/>
                </a:lnTo>
                <a:lnTo>
                  <a:pt x="4316136" y="44454"/>
                </a:lnTo>
                <a:lnTo>
                  <a:pt x="4562549" y="44454"/>
                </a:lnTo>
                <a:lnTo>
                  <a:pt x="4562549" y="78479"/>
                </a:lnTo>
                <a:lnTo>
                  <a:pt x="4316136" y="78479"/>
                </a:lnTo>
                <a:lnTo>
                  <a:pt x="4316136" y="114700"/>
                </a:lnTo>
                <a:lnTo>
                  <a:pt x="4493949" y="114700"/>
                </a:lnTo>
                <a:lnTo>
                  <a:pt x="4493949" y="232693"/>
                </a:lnTo>
                <a:lnTo>
                  <a:pt x="4455532" y="232693"/>
                </a:lnTo>
                <a:lnTo>
                  <a:pt x="4455532" y="218424"/>
                </a:lnTo>
                <a:lnTo>
                  <a:pt x="4316136" y="218424"/>
                </a:lnTo>
                <a:lnTo>
                  <a:pt x="4316136" y="255743"/>
                </a:lnTo>
                <a:lnTo>
                  <a:pt x="4506022" y="255743"/>
                </a:lnTo>
                <a:lnTo>
                  <a:pt x="4506022" y="329283"/>
                </a:lnTo>
                <a:lnTo>
                  <a:pt x="4566940" y="329283"/>
                </a:lnTo>
                <a:lnTo>
                  <a:pt x="4566940" y="363308"/>
                </a:lnTo>
                <a:lnTo>
                  <a:pt x="4506022" y="363308"/>
                </a:lnTo>
                <a:lnTo>
                  <a:pt x="4506022" y="463740"/>
                </a:lnTo>
                <a:lnTo>
                  <a:pt x="4466509" y="463740"/>
                </a:lnTo>
                <a:lnTo>
                  <a:pt x="4466509" y="437397"/>
                </a:lnTo>
                <a:lnTo>
                  <a:pt x="4316136" y="437397"/>
                </a:lnTo>
                <a:lnTo>
                  <a:pt x="4316136" y="469776"/>
                </a:lnTo>
                <a:cubicBezTo>
                  <a:pt x="4316136" y="513681"/>
                  <a:pt x="4294916" y="535816"/>
                  <a:pt x="4252475" y="536182"/>
                </a:cubicBezTo>
                <a:cubicBezTo>
                  <a:pt x="4232353" y="536182"/>
                  <a:pt x="4206010" y="535816"/>
                  <a:pt x="4173447" y="535084"/>
                </a:cubicBezTo>
                <a:cubicBezTo>
                  <a:pt x="4171984" y="522644"/>
                  <a:pt x="4169789" y="507461"/>
                  <a:pt x="4166862" y="489533"/>
                </a:cubicBezTo>
                <a:cubicBezTo>
                  <a:pt x="4195400" y="493192"/>
                  <a:pt x="4220828" y="495021"/>
                  <a:pt x="4243145" y="495021"/>
                </a:cubicBezTo>
                <a:cubicBezTo>
                  <a:pt x="4264732" y="495021"/>
                  <a:pt x="4275525" y="484045"/>
                  <a:pt x="4275525" y="462093"/>
                </a:cubicBezTo>
                <a:lnTo>
                  <a:pt x="4275525" y="437397"/>
                </a:lnTo>
                <a:lnTo>
                  <a:pt x="4060943" y="437397"/>
                </a:lnTo>
                <a:lnTo>
                  <a:pt x="4060943" y="404469"/>
                </a:lnTo>
                <a:lnTo>
                  <a:pt x="4275525" y="404469"/>
                </a:lnTo>
                <a:lnTo>
                  <a:pt x="4275525" y="363308"/>
                </a:lnTo>
                <a:lnTo>
                  <a:pt x="4026917" y="363308"/>
                </a:lnTo>
                <a:lnTo>
                  <a:pt x="4026917" y="329283"/>
                </a:lnTo>
                <a:lnTo>
                  <a:pt x="4275525" y="329283"/>
                </a:lnTo>
                <a:lnTo>
                  <a:pt x="4275525" y="288671"/>
                </a:lnTo>
                <a:lnTo>
                  <a:pt x="4062589" y="288671"/>
                </a:lnTo>
                <a:lnTo>
                  <a:pt x="4062589" y="255743"/>
                </a:lnTo>
                <a:lnTo>
                  <a:pt x="4275525" y="255743"/>
                </a:lnTo>
                <a:lnTo>
                  <a:pt x="4275525" y="218424"/>
                </a:lnTo>
                <a:lnTo>
                  <a:pt x="4136129" y="218424"/>
                </a:lnTo>
                <a:lnTo>
                  <a:pt x="4136129" y="232693"/>
                </a:lnTo>
                <a:lnTo>
                  <a:pt x="4097712" y="232693"/>
                </a:lnTo>
                <a:lnTo>
                  <a:pt x="4097712" y="114700"/>
                </a:lnTo>
                <a:lnTo>
                  <a:pt x="4275525" y="114700"/>
                </a:lnTo>
                <a:lnTo>
                  <a:pt x="4275525" y="78479"/>
                </a:lnTo>
                <a:lnTo>
                  <a:pt x="4028563" y="78479"/>
                </a:lnTo>
                <a:lnTo>
                  <a:pt x="4028563" y="44454"/>
                </a:lnTo>
                <a:lnTo>
                  <a:pt x="4275525" y="44454"/>
                </a:lnTo>
                <a:close/>
                <a:moveTo>
                  <a:pt x="2855946" y="0"/>
                </a:moveTo>
                <a:lnTo>
                  <a:pt x="2902046" y="0"/>
                </a:lnTo>
                <a:lnTo>
                  <a:pt x="2902046" y="65857"/>
                </a:lnTo>
                <a:lnTo>
                  <a:pt x="3147361" y="65857"/>
                </a:lnTo>
                <a:lnTo>
                  <a:pt x="3147361" y="105371"/>
                </a:lnTo>
                <a:lnTo>
                  <a:pt x="2902046" y="105371"/>
                </a:lnTo>
                <a:lnTo>
                  <a:pt x="2902046" y="172325"/>
                </a:lnTo>
                <a:lnTo>
                  <a:pt x="3096322" y="172325"/>
                </a:lnTo>
                <a:lnTo>
                  <a:pt x="3096322" y="381968"/>
                </a:lnTo>
                <a:lnTo>
                  <a:pt x="3051320" y="381968"/>
                </a:lnTo>
                <a:lnTo>
                  <a:pt x="3051320" y="358918"/>
                </a:lnTo>
                <a:lnTo>
                  <a:pt x="2728624" y="358918"/>
                </a:lnTo>
                <a:lnTo>
                  <a:pt x="2728624" y="381968"/>
                </a:lnTo>
                <a:lnTo>
                  <a:pt x="2683622" y="381968"/>
                </a:lnTo>
                <a:lnTo>
                  <a:pt x="2683622" y="172325"/>
                </a:lnTo>
                <a:lnTo>
                  <a:pt x="2855946" y="172325"/>
                </a:lnTo>
                <a:close/>
              </a:path>
            </a:pathLst>
          </a:custGeom>
          <a:solidFill>
            <a:srgbClr val="474747">
              <a:alpha val="29455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2" name="任意多边形: 形状 61">
            <a:extLst>
              <a:ext uri="{FF2B5EF4-FFF2-40B4-BE49-F238E27FC236}">
                <a16:creationId xmlns:a16="http://schemas.microsoft.com/office/drawing/2014/main" xmlns="" id="{118BE52B-2DFB-4478-93A9-FF77EDFF9C8E}"/>
              </a:ext>
            </a:extLst>
          </p:cNvPr>
          <p:cNvSpPr/>
          <p:nvPr/>
        </p:nvSpPr>
        <p:spPr>
          <a:xfrm>
            <a:off x="3625320" y="3657204"/>
            <a:ext cx="5987811" cy="541121"/>
          </a:xfrm>
          <a:custGeom>
            <a:avLst/>
            <a:gdLst/>
            <a:ahLst/>
            <a:cxnLst/>
            <a:rect l="l" t="t" r="r" b="b"/>
            <a:pathLst>
              <a:path w="5987811" h="541121">
                <a:moveTo>
                  <a:pt x="2686366" y="398432"/>
                </a:moveTo>
                <a:lnTo>
                  <a:pt x="2724782" y="420384"/>
                </a:lnTo>
                <a:cubicBezTo>
                  <a:pt x="2696976" y="470508"/>
                  <a:pt x="2672463" y="509839"/>
                  <a:pt x="2651242" y="538377"/>
                </a:cubicBezTo>
                <a:lnTo>
                  <a:pt x="2613375" y="511485"/>
                </a:lnTo>
                <a:cubicBezTo>
                  <a:pt x="2637156" y="480021"/>
                  <a:pt x="2661487" y="442336"/>
                  <a:pt x="2686366" y="398432"/>
                </a:cubicBezTo>
                <a:close/>
                <a:moveTo>
                  <a:pt x="2816432" y="396237"/>
                </a:moveTo>
                <a:cubicBezTo>
                  <a:pt x="2833262" y="433189"/>
                  <a:pt x="2847897" y="472155"/>
                  <a:pt x="2860337" y="513132"/>
                </a:cubicBezTo>
                <a:lnTo>
                  <a:pt x="2815884" y="528498"/>
                </a:lnTo>
                <a:cubicBezTo>
                  <a:pt x="2804542" y="488619"/>
                  <a:pt x="2791553" y="449288"/>
                  <a:pt x="2776919" y="410506"/>
                </a:cubicBezTo>
                <a:close/>
                <a:moveTo>
                  <a:pt x="3080956" y="394590"/>
                </a:moveTo>
                <a:cubicBezTo>
                  <a:pt x="3110225" y="438860"/>
                  <a:pt x="3133641" y="478740"/>
                  <a:pt x="3151203" y="514230"/>
                </a:cubicBezTo>
                <a:lnTo>
                  <a:pt x="3109494" y="536730"/>
                </a:lnTo>
                <a:cubicBezTo>
                  <a:pt x="3091200" y="499412"/>
                  <a:pt x="3069065" y="458617"/>
                  <a:pt x="3043088" y="414347"/>
                </a:cubicBezTo>
                <a:close/>
                <a:moveTo>
                  <a:pt x="2947597" y="392395"/>
                </a:moveTo>
                <a:cubicBezTo>
                  <a:pt x="2965158" y="428616"/>
                  <a:pt x="2981074" y="466484"/>
                  <a:pt x="2995342" y="505997"/>
                </a:cubicBezTo>
                <a:lnTo>
                  <a:pt x="2951987" y="523010"/>
                </a:lnTo>
                <a:cubicBezTo>
                  <a:pt x="2941742" y="490082"/>
                  <a:pt x="2926925" y="451666"/>
                  <a:pt x="2907534" y="407762"/>
                </a:cubicBezTo>
                <a:close/>
                <a:moveTo>
                  <a:pt x="4316136" y="363308"/>
                </a:moveTo>
                <a:lnTo>
                  <a:pt x="4316136" y="404469"/>
                </a:lnTo>
                <a:lnTo>
                  <a:pt x="4466509" y="404469"/>
                </a:lnTo>
                <a:lnTo>
                  <a:pt x="4466509" y="363308"/>
                </a:lnTo>
                <a:close/>
                <a:moveTo>
                  <a:pt x="4316136" y="288671"/>
                </a:moveTo>
                <a:lnTo>
                  <a:pt x="4316136" y="329283"/>
                </a:lnTo>
                <a:lnTo>
                  <a:pt x="4466509" y="329283"/>
                </a:lnTo>
                <a:lnTo>
                  <a:pt x="4466509" y="288671"/>
                </a:lnTo>
                <a:close/>
                <a:moveTo>
                  <a:pt x="2728624" y="211839"/>
                </a:moveTo>
                <a:lnTo>
                  <a:pt x="2728624" y="319404"/>
                </a:lnTo>
                <a:lnTo>
                  <a:pt x="3051320" y="319404"/>
                </a:lnTo>
                <a:lnTo>
                  <a:pt x="3051320" y="211839"/>
                </a:lnTo>
                <a:close/>
                <a:moveTo>
                  <a:pt x="4316136" y="145433"/>
                </a:moveTo>
                <a:lnTo>
                  <a:pt x="4316136" y="187691"/>
                </a:lnTo>
                <a:lnTo>
                  <a:pt x="4455532" y="187691"/>
                </a:lnTo>
                <a:lnTo>
                  <a:pt x="4455532" y="145433"/>
                </a:lnTo>
                <a:close/>
                <a:moveTo>
                  <a:pt x="4136129" y="145433"/>
                </a:moveTo>
                <a:lnTo>
                  <a:pt x="4136129" y="187691"/>
                </a:lnTo>
                <a:lnTo>
                  <a:pt x="4275525" y="187691"/>
                </a:lnTo>
                <a:lnTo>
                  <a:pt x="4275525" y="145433"/>
                </a:lnTo>
                <a:close/>
                <a:moveTo>
                  <a:pt x="53234" y="114152"/>
                </a:moveTo>
                <a:lnTo>
                  <a:pt x="53234" y="257938"/>
                </a:lnTo>
                <a:lnTo>
                  <a:pt x="157232" y="257938"/>
                </a:lnTo>
                <a:cubicBezTo>
                  <a:pt x="191624" y="257938"/>
                  <a:pt x="216046" y="251535"/>
                  <a:pt x="230497" y="238730"/>
                </a:cubicBezTo>
                <a:cubicBezTo>
                  <a:pt x="244949" y="225925"/>
                  <a:pt x="252175" y="207906"/>
                  <a:pt x="252175" y="184673"/>
                </a:cubicBezTo>
                <a:cubicBezTo>
                  <a:pt x="252175" y="167843"/>
                  <a:pt x="247922" y="153437"/>
                  <a:pt x="239415" y="141455"/>
                </a:cubicBezTo>
                <a:cubicBezTo>
                  <a:pt x="230909" y="129472"/>
                  <a:pt x="219704" y="121560"/>
                  <a:pt x="205801" y="117719"/>
                </a:cubicBezTo>
                <a:cubicBezTo>
                  <a:pt x="196837" y="115341"/>
                  <a:pt x="180282" y="114152"/>
                  <a:pt x="156135" y="114152"/>
                </a:cubicBezTo>
                <a:close/>
                <a:moveTo>
                  <a:pt x="0" y="66680"/>
                </a:moveTo>
                <a:lnTo>
                  <a:pt x="151744" y="66680"/>
                </a:lnTo>
                <a:cubicBezTo>
                  <a:pt x="178452" y="66680"/>
                  <a:pt x="198850" y="67961"/>
                  <a:pt x="212935" y="70522"/>
                </a:cubicBezTo>
                <a:cubicBezTo>
                  <a:pt x="232692" y="73815"/>
                  <a:pt x="249248" y="80080"/>
                  <a:pt x="262602" y="89318"/>
                </a:cubicBezTo>
                <a:cubicBezTo>
                  <a:pt x="275956" y="98556"/>
                  <a:pt x="286704" y="111499"/>
                  <a:pt x="294845" y="128146"/>
                </a:cubicBezTo>
                <a:cubicBezTo>
                  <a:pt x="302985" y="144793"/>
                  <a:pt x="307055" y="163087"/>
                  <a:pt x="307055" y="183026"/>
                </a:cubicBezTo>
                <a:cubicBezTo>
                  <a:pt x="307055" y="217235"/>
                  <a:pt x="296171" y="246185"/>
                  <a:pt x="274401" y="269875"/>
                </a:cubicBezTo>
                <a:cubicBezTo>
                  <a:pt x="252632" y="293565"/>
                  <a:pt x="213302" y="305410"/>
                  <a:pt x="156409" y="305410"/>
                </a:cubicBezTo>
                <a:lnTo>
                  <a:pt x="53234" y="305410"/>
                </a:lnTo>
                <a:lnTo>
                  <a:pt x="53234" y="468953"/>
                </a:lnTo>
                <a:lnTo>
                  <a:pt x="0" y="468953"/>
                </a:lnTo>
                <a:close/>
                <a:moveTo>
                  <a:pt x="5582245" y="15916"/>
                </a:moveTo>
                <a:lnTo>
                  <a:pt x="5629442" y="15916"/>
                </a:lnTo>
                <a:lnTo>
                  <a:pt x="5629442" y="198667"/>
                </a:lnTo>
                <a:cubicBezTo>
                  <a:pt x="5629442" y="288671"/>
                  <a:pt x="5619381" y="353979"/>
                  <a:pt x="5599258" y="394590"/>
                </a:cubicBezTo>
                <a:cubicBezTo>
                  <a:pt x="5578769" y="441056"/>
                  <a:pt x="5537060" y="488802"/>
                  <a:pt x="5474130" y="537828"/>
                </a:cubicBezTo>
                <a:cubicBezTo>
                  <a:pt x="5465716" y="526486"/>
                  <a:pt x="5454740" y="512949"/>
                  <a:pt x="5441202" y="497217"/>
                </a:cubicBezTo>
                <a:cubicBezTo>
                  <a:pt x="5499010" y="454044"/>
                  <a:pt x="5537060" y="411969"/>
                  <a:pt x="5555353" y="370992"/>
                </a:cubicBezTo>
                <a:cubicBezTo>
                  <a:pt x="5573281" y="336234"/>
                  <a:pt x="5582245" y="278793"/>
                  <a:pt x="5582245" y="198667"/>
                </a:cubicBezTo>
                <a:close/>
                <a:moveTo>
                  <a:pt x="5752923" y="12074"/>
                </a:moveTo>
                <a:lnTo>
                  <a:pt x="5800120" y="12074"/>
                </a:lnTo>
                <a:lnTo>
                  <a:pt x="5800120" y="435202"/>
                </a:lnTo>
                <a:cubicBezTo>
                  <a:pt x="5799388" y="464837"/>
                  <a:pt x="5815487" y="479289"/>
                  <a:pt x="5848415" y="478557"/>
                </a:cubicBezTo>
                <a:lnTo>
                  <a:pt x="5880246" y="478557"/>
                </a:lnTo>
                <a:cubicBezTo>
                  <a:pt x="5909881" y="478557"/>
                  <a:pt x="5926528" y="465020"/>
                  <a:pt x="5930187" y="437946"/>
                </a:cubicBezTo>
                <a:cubicBezTo>
                  <a:pt x="5934211" y="410871"/>
                  <a:pt x="5937138" y="375016"/>
                  <a:pt x="5938968" y="330380"/>
                </a:cubicBezTo>
                <a:cubicBezTo>
                  <a:pt x="5954334" y="336600"/>
                  <a:pt x="5970615" y="342637"/>
                  <a:pt x="5987811" y="348491"/>
                </a:cubicBezTo>
                <a:cubicBezTo>
                  <a:pt x="5984152" y="393859"/>
                  <a:pt x="5980128" y="428799"/>
                  <a:pt x="5975738" y="453312"/>
                </a:cubicBezTo>
                <a:cubicBezTo>
                  <a:pt x="5969152" y="499046"/>
                  <a:pt x="5940248" y="521913"/>
                  <a:pt x="5889027" y="521913"/>
                </a:cubicBezTo>
                <a:lnTo>
                  <a:pt x="5837988" y="521913"/>
                </a:lnTo>
                <a:cubicBezTo>
                  <a:pt x="5779448" y="523742"/>
                  <a:pt x="5751093" y="496302"/>
                  <a:pt x="5752923" y="439592"/>
                </a:cubicBezTo>
                <a:close/>
                <a:moveTo>
                  <a:pt x="1440563" y="4940"/>
                </a:moveTo>
                <a:lnTo>
                  <a:pt x="1488309" y="4940"/>
                </a:lnTo>
                <a:cubicBezTo>
                  <a:pt x="1488309" y="54149"/>
                  <a:pt x="1487852" y="103724"/>
                  <a:pt x="1486937" y="153665"/>
                </a:cubicBezTo>
                <a:lnTo>
                  <a:pt x="1730331" y="153665"/>
                </a:lnTo>
                <a:lnTo>
                  <a:pt x="1730331" y="196472"/>
                </a:lnTo>
                <a:lnTo>
                  <a:pt x="1486114" y="196472"/>
                </a:lnTo>
                <a:cubicBezTo>
                  <a:pt x="1512090" y="342637"/>
                  <a:pt x="1597338" y="439043"/>
                  <a:pt x="1741856" y="485692"/>
                </a:cubicBezTo>
                <a:cubicBezTo>
                  <a:pt x="1723197" y="503619"/>
                  <a:pt x="1709294" y="518437"/>
                  <a:pt x="1700147" y="530145"/>
                </a:cubicBezTo>
                <a:cubicBezTo>
                  <a:pt x="1581057" y="482216"/>
                  <a:pt x="1503218" y="396877"/>
                  <a:pt x="1466631" y="274128"/>
                </a:cubicBezTo>
                <a:cubicBezTo>
                  <a:pt x="1438093" y="385169"/>
                  <a:pt x="1358243" y="474167"/>
                  <a:pt x="1227078" y="541121"/>
                </a:cubicBezTo>
                <a:cubicBezTo>
                  <a:pt x="1219761" y="531242"/>
                  <a:pt x="1208419" y="517156"/>
                  <a:pt x="1193052" y="498863"/>
                </a:cubicBezTo>
                <a:cubicBezTo>
                  <a:pt x="1343974" y="431726"/>
                  <a:pt x="1425379" y="330929"/>
                  <a:pt x="1437270" y="196472"/>
                </a:cubicBezTo>
                <a:lnTo>
                  <a:pt x="1202931" y="196472"/>
                </a:lnTo>
                <a:lnTo>
                  <a:pt x="1202931" y="153665"/>
                </a:lnTo>
                <a:lnTo>
                  <a:pt x="1439191" y="153665"/>
                </a:lnTo>
                <a:cubicBezTo>
                  <a:pt x="1440106" y="104456"/>
                  <a:pt x="1440563" y="54881"/>
                  <a:pt x="1440563" y="4940"/>
                </a:cubicBezTo>
                <a:close/>
                <a:moveTo>
                  <a:pt x="4275525" y="1647"/>
                </a:moveTo>
                <a:lnTo>
                  <a:pt x="4316136" y="1647"/>
                </a:lnTo>
                <a:lnTo>
                  <a:pt x="4316136" y="44454"/>
                </a:lnTo>
                <a:lnTo>
                  <a:pt x="4562549" y="44454"/>
                </a:lnTo>
                <a:lnTo>
                  <a:pt x="4562549" y="78479"/>
                </a:lnTo>
                <a:lnTo>
                  <a:pt x="4316136" y="78479"/>
                </a:lnTo>
                <a:lnTo>
                  <a:pt x="4316136" y="114700"/>
                </a:lnTo>
                <a:lnTo>
                  <a:pt x="4493949" y="114700"/>
                </a:lnTo>
                <a:lnTo>
                  <a:pt x="4493949" y="232693"/>
                </a:lnTo>
                <a:lnTo>
                  <a:pt x="4455532" y="232693"/>
                </a:lnTo>
                <a:lnTo>
                  <a:pt x="4455532" y="218424"/>
                </a:lnTo>
                <a:lnTo>
                  <a:pt x="4316136" y="218424"/>
                </a:lnTo>
                <a:lnTo>
                  <a:pt x="4316136" y="255743"/>
                </a:lnTo>
                <a:lnTo>
                  <a:pt x="4506022" y="255743"/>
                </a:lnTo>
                <a:lnTo>
                  <a:pt x="4506022" y="329283"/>
                </a:lnTo>
                <a:lnTo>
                  <a:pt x="4566940" y="329283"/>
                </a:lnTo>
                <a:lnTo>
                  <a:pt x="4566940" y="363308"/>
                </a:lnTo>
                <a:lnTo>
                  <a:pt x="4506022" y="363308"/>
                </a:lnTo>
                <a:lnTo>
                  <a:pt x="4506022" y="463740"/>
                </a:lnTo>
                <a:lnTo>
                  <a:pt x="4466509" y="463740"/>
                </a:lnTo>
                <a:lnTo>
                  <a:pt x="4466509" y="437397"/>
                </a:lnTo>
                <a:lnTo>
                  <a:pt x="4316136" y="437397"/>
                </a:lnTo>
                <a:lnTo>
                  <a:pt x="4316136" y="469776"/>
                </a:lnTo>
                <a:cubicBezTo>
                  <a:pt x="4316136" y="513681"/>
                  <a:pt x="4294916" y="535816"/>
                  <a:pt x="4252475" y="536182"/>
                </a:cubicBezTo>
                <a:cubicBezTo>
                  <a:pt x="4232353" y="536182"/>
                  <a:pt x="4206010" y="535816"/>
                  <a:pt x="4173447" y="535084"/>
                </a:cubicBezTo>
                <a:cubicBezTo>
                  <a:pt x="4171984" y="522644"/>
                  <a:pt x="4169789" y="507461"/>
                  <a:pt x="4166862" y="489533"/>
                </a:cubicBezTo>
                <a:cubicBezTo>
                  <a:pt x="4195400" y="493192"/>
                  <a:pt x="4220828" y="495021"/>
                  <a:pt x="4243145" y="495021"/>
                </a:cubicBezTo>
                <a:cubicBezTo>
                  <a:pt x="4264732" y="495021"/>
                  <a:pt x="4275525" y="484045"/>
                  <a:pt x="4275525" y="462093"/>
                </a:cubicBezTo>
                <a:lnTo>
                  <a:pt x="4275525" y="437397"/>
                </a:lnTo>
                <a:lnTo>
                  <a:pt x="4060943" y="437397"/>
                </a:lnTo>
                <a:lnTo>
                  <a:pt x="4060943" y="404469"/>
                </a:lnTo>
                <a:lnTo>
                  <a:pt x="4275525" y="404469"/>
                </a:lnTo>
                <a:lnTo>
                  <a:pt x="4275525" y="363308"/>
                </a:lnTo>
                <a:lnTo>
                  <a:pt x="4026917" y="363308"/>
                </a:lnTo>
                <a:lnTo>
                  <a:pt x="4026917" y="329283"/>
                </a:lnTo>
                <a:lnTo>
                  <a:pt x="4275525" y="329283"/>
                </a:lnTo>
                <a:lnTo>
                  <a:pt x="4275525" y="288671"/>
                </a:lnTo>
                <a:lnTo>
                  <a:pt x="4062589" y="288671"/>
                </a:lnTo>
                <a:lnTo>
                  <a:pt x="4062589" y="255743"/>
                </a:lnTo>
                <a:lnTo>
                  <a:pt x="4275525" y="255743"/>
                </a:lnTo>
                <a:lnTo>
                  <a:pt x="4275525" y="218424"/>
                </a:lnTo>
                <a:lnTo>
                  <a:pt x="4136129" y="218424"/>
                </a:lnTo>
                <a:lnTo>
                  <a:pt x="4136129" y="232693"/>
                </a:lnTo>
                <a:lnTo>
                  <a:pt x="4097712" y="232693"/>
                </a:lnTo>
                <a:lnTo>
                  <a:pt x="4097712" y="114700"/>
                </a:lnTo>
                <a:lnTo>
                  <a:pt x="4275525" y="114700"/>
                </a:lnTo>
                <a:lnTo>
                  <a:pt x="4275525" y="78479"/>
                </a:lnTo>
                <a:lnTo>
                  <a:pt x="4028563" y="78479"/>
                </a:lnTo>
                <a:lnTo>
                  <a:pt x="4028563" y="44454"/>
                </a:lnTo>
                <a:lnTo>
                  <a:pt x="4275525" y="44454"/>
                </a:lnTo>
                <a:close/>
                <a:moveTo>
                  <a:pt x="2855946" y="0"/>
                </a:moveTo>
                <a:lnTo>
                  <a:pt x="2902046" y="0"/>
                </a:lnTo>
                <a:lnTo>
                  <a:pt x="2902046" y="65857"/>
                </a:lnTo>
                <a:lnTo>
                  <a:pt x="3147361" y="65857"/>
                </a:lnTo>
                <a:lnTo>
                  <a:pt x="3147361" y="105371"/>
                </a:lnTo>
                <a:lnTo>
                  <a:pt x="2902046" y="105371"/>
                </a:lnTo>
                <a:lnTo>
                  <a:pt x="2902046" y="172325"/>
                </a:lnTo>
                <a:lnTo>
                  <a:pt x="3096322" y="172325"/>
                </a:lnTo>
                <a:lnTo>
                  <a:pt x="3096322" y="381968"/>
                </a:lnTo>
                <a:lnTo>
                  <a:pt x="3051320" y="381968"/>
                </a:lnTo>
                <a:lnTo>
                  <a:pt x="3051320" y="358918"/>
                </a:lnTo>
                <a:lnTo>
                  <a:pt x="2728624" y="358918"/>
                </a:lnTo>
                <a:lnTo>
                  <a:pt x="2728624" y="381968"/>
                </a:lnTo>
                <a:lnTo>
                  <a:pt x="2683622" y="381968"/>
                </a:lnTo>
                <a:lnTo>
                  <a:pt x="2683622" y="172325"/>
                </a:lnTo>
                <a:lnTo>
                  <a:pt x="2855946" y="172325"/>
                </a:lnTo>
                <a:close/>
              </a:path>
            </a:pathLst>
          </a:custGeom>
          <a:solidFill>
            <a:srgbClr val="303030">
              <a:alpha val="20636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3" name="任意多边形: 形状 62">
            <a:extLst>
              <a:ext uri="{FF2B5EF4-FFF2-40B4-BE49-F238E27FC236}">
                <a16:creationId xmlns:a16="http://schemas.microsoft.com/office/drawing/2014/main" xmlns="" id="{636C1799-F69F-4342-BAD7-CBB3A34DCC56}"/>
              </a:ext>
            </a:extLst>
          </p:cNvPr>
          <p:cNvSpPr/>
          <p:nvPr/>
        </p:nvSpPr>
        <p:spPr>
          <a:xfrm>
            <a:off x="3774813" y="3799708"/>
            <a:ext cx="5987811" cy="541121"/>
          </a:xfrm>
          <a:custGeom>
            <a:avLst/>
            <a:gdLst/>
            <a:ahLst/>
            <a:cxnLst/>
            <a:rect l="l" t="t" r="r" b="b"/>
            <a:pathLst>
              <a:path w="5987811" h="541121">
                <a:moveTo>
                  <a:pt x="2686366" y="398432"/>
                </a:moveTo>
                <a:lnTo>
                  <a:pt x="2724782" y="420384"/>
                </a:lnTo>
                <a:cubicBezTo>
                  <a:pt x="2696976" y="470508"/>
                  <a:pt x="2672463" y="509839"/>
                  <a:pt x="2651242" y="538377"/>
                </a:cubicBezTo>
                <a:lnTo>
                  <a:pt x="2613375" y="511485"/>
                </a:lnTo>
                <a:cubicBezTo>
                  <a:pt x="2637156" y="480021"/>
                  <a:pt x="2661487" y="442336"/>
                  <a:pt x="2686366" y="398432"/>
                </a:cubicBezTo>
                <a:close/>
                <a:moveTo>
                  <a:pt x="2816432" y="396237"/>
                </a:moveTo>
                <a:cubicBezTo>
                  <a:pt x="2833262" y="433189"/>
                  <a:pt x="2847897" y="472155"/>
                  <a:pt x="2860337" y="513132"/>
                </a:cubicBezTo>
                <a:lnTo>
                  <a:pt x="2815884" y="528498"/>
                </a:lnTo>
                <a:cubicBezTo>
                  <a:pt x="2804542" y="488619"/>
                  <a:pt x="2791553" y="449288"/>
                  <a:pt x="2776919" y="410506"/>
                </a:cubicBezTo>
                <a:close/>
                <a:moveTo>
                  <a:pt x="3080956" y="394590"/>
                </a:moveTo>
                <a:cubicBezTo>
                  <a:pt x="3110225" y="438860"/>
                  <a:pt x="3133641" y="478740"/>
                  <a:pt x="3151203" y="514230"/>
                </a:cubicBezTo>
                <a:lnTo>
                  <a:pt x="3109494" y="536730"/>
                </a:lnTo>
                <a:cubicBezTo>
                  <a:pt x="3091200" y="499412"/>
                  <a:pt x="3069065" y="458617"/>
                  <a:pt x="3043088" y="414347"/>
                </a:cubicBezTo>
                <a:close/>
                <a:moveTo>
                  <a:pt x="2947597" y="392395"/>
                </a:moveTo>
                <a:cubicBezTo>
                  <a:pt x="2965158" y="428616"/>
                  <a:pt x="2981074" y="466484"/>
                  <a:pt x="2995342" y="505997"/>
                </a:cubicBezTo>
                <a:lnTo>
                  <a:pt x="2951987" y="523010"/>
                </a:lnTo>
                <a:cubicBezTo>
                  <a:pt x="2941742" y="490082"/>
                  <a:pt x="2926925" y="451666"/>
                  <a:pt x="2907534" y="407762"/>
                </a:cubicBezTo>
                <a:close/>
                <a:moveTo>
                  <a:pt x="4316136" y="363308"/>
                </a:moveTo>
                <a:lnTo>
                  <a:pt x="4316136" y="404469"/>
                </a:lnTo>
                <a:lnTo>
                  <a:pt x="4466509" y="404469"/>
                </a:lnTo>
                <a:lnTo>
                  <a:pt x="4466509" y="363308"/>
                </a:lnTo>
                <a:close/>
                <a:moveTo>
                  <a:pt x="4316136" y="288671"/>
                </a:moveTo>
                <a:lnTo>
                  <a:pt x="4316136" y="329283"/>
                </a:lnTo>
                <a:lnTo>
                  <a:pt x="4466509" y="329283"/>
                </a:lnTo>
                <a:lnTo>
                  <a:pt x="4466509" y="288671"/>
                </a:lnTo>
                <a:close/>
                <a:moveTo>
                  <a:pt x="2728624" y="211839"/>
                </a:moveTo>
                <a:lnTo>
                  <a:pt x="2728624" y="319404"/>
                </a:lnTo>
                <a:lnTo>
                  <a:pt x="3051320" y="319404"/>
                </a:lnTo>
                <a:lnTo>
                  <a:pt x="3051320" y="211839"/>
                </a:lnTo>
                <a:close/>
                <a:moveTo>
                  <a:pt x="4316136" y="145433"/>
                </a:moveTo>
                <a:lnTo>
                  <a:pt x="4316136" y="187691"/>
                </a:lnTo>
                <a:lnTo>
                  <a:pt x="4455532" y="187691"/>
                </a:lnTo>
                <a:lnTo>
                  <a:pt x="4455532" y="145433"/>
                </a:lnTo>
                <a:close/>
                <a:moveTo>
                  <a:pt x="4136129" y="145433"/>
                </a:moveTo>
                <a:lnTo>
                  <a:pt x="4136129" y="187691"/>
                </a:lnTo>
                <a:lnTo>
                  <a:pt x="4275525" y="187691"/>
                </a:lnTo>
                <a:lnTo>
                  <a:pt x="4275525" y="145433"/>
                </a:lnTo>
                <a:close/>
                <a:moveTo>
                  <a:pt x="53234" y="114152"/>
                </a:moveTo>
                <a:lnTo>
                  <a:pt x="53234" y="257938"/>
                </a:lnTo>
                <a:lnTo>
                  <a:pt x="157232" y="257938"/>
                </a:lnTo>
                <a:cubicBezTo>
                  <a:pt x="191624" y="257938"/>
                  <a:pt x="216046" y="251535"/>
                  <a:pt x="230497" y="238730"/>
                </a:cubicBezTo>
                <a:cubicBezTo>
                  <a:pt x="244949" y="225925"/>
                  <a:pt x="252175" y="207906"/>
                  <a:pt x="252175" y="184673"/>
                </a:cubicBezTo>
                <a:cubicBezTo>
                  <a:pt x="252175" y="167843"/>
                  <a:pt x="247922" y="153437"/>
                  <a:pt x="239415" y="141455"/>
                </a:cubicBezTo>
                <a:cubicBezTo>
                  <a:pt x="230909" y="129472"/>
                  <a:pt x="219704" y="121560"/>
                  <a:pt x="205801" y="117719"/>
                </a:cubicBezTo>
                <a:cubicBezTo>
                  <a:pt x="196837" y="115341"/>
                  <a:pt x="180282" y="114152"/>
                  <a:pt x="156135" y="114152"/>
                </a:cubicBezTo>
                <a:close/>
                <a:moveTo>
                  <a:pt x="0" y="66680"/>
                </a:moveTo>
                <a:lnTo>
                  <a:pt x="151744" y="66680"/>
                </a:lnTo>
                <a:cubicBezTo>
                  <a:pt x="178452" y="66680"/>
                  <a:pt x="198850" y="67961"/>
                  <a:pt x="212935" y="70522"/>
                </a:cubicBezTo>
                <a:cubicBezTo>
                  <a:pt x="232692" y="73815"/>
                  <a:pt x="249248" y="80080"/>
                  <a:pt x="262602" y="89318"/>
                </a:cubicBezTo>
                <a:cubicBezTo>
                  <a:pt x="275956" y="98556"/>
                  <a:pt x="286704" y="111499"/>
                  <a:pt x="294845" y="128146"/>
                </a:cubicBezTo>
                <a:cubicBezTo>
                  <a:pt x="302985" y="144793"/>
                  <a:pt x="307055" y="163087"/>
                  <a:pt x="307055" y="183026"/>
                </a:cubicBezTo>
                <a:cubicBezTo>
                  <a:pt x="307055" y="217235"/>
                  <a:pt x="296171" y="246185"/>
                  <a:pt x="274401" y="269875"/>
                </a:cubicBezTo>
                <a:cubicBezTo>
                  <a:pt x="252632" y="293565"/>
                  <a:pt x="213302" y="305410"/>
                  <a:pt x="156409" y="305410"/>
                </a:cubicBezTo>
                <a:lnTo>
                  <a:pt x="53234" y="305410"/>
                </a:lnTo>
                <a:lnTo>
                  <a:pt x="53234" y="468953"/>
                </a:lnTo>
                <a:lnTo>
                  <a:pt x="0" y="468953"/>
                </a:lnTo>
                <a:close/>
                <a:moveTo>
                  <a:pt x="5582245" y="15916"/>
                </a:moveTo>
                <a:lnTo>
                  <a:pt x="5629442" y="15916"/>
                </a:lnTo>
                <a:lnTo>
                  <a:pt x="5629442" y="198667"/>
                </a:lnTo>
                <a:cubicBezTo>
                  <a:pt x="5629442" y="288671"/>
                  <a:pt x="5619381" y="353979"/>
                  <a:pt x="5599258" y="394590"/>
                </a:cubicBezTo>
                <a:cubicBezTo>
                  <a:pt x="5578769" y="441056"/>
                  <a:pt x="5537060" y="488802"/>
                  <a:pt x="5474130" y="537828"/>
                </a:cubicBezTo>
                <a:cubicBezTo>
                  <a:pt x="5465716" y="526486"/>
                  <a:pt x="5454740" y="512949"/>
                  <a:pt x="5441202" y="497217"/>
                </a:cubicBezTo>
                <a:cubicBezTo>
                  <a:pt x="5499010" y="454044"/>
                  <a:pt x="5537060" y="411969"/>
                  <a:pt x="5555353" y="370992"/>
                </a:cubicBezTo>
                <a:cubicBezTo>
                  <a:pt x="5573281" y="336234"/>
                  <a:pt x="5582245" y="278793"/>
                  <a:pt x="5582245" y="198667"/>
                </a:cubicBezTo>
                <a:close/>
                <a:moveTo>
                  <a:pt x="5752923" y="12074"/>
                </a:moveTo>
                <a:lnTo>
                  <a:pt x="5800120" y="12074"/>
                </a:lnTo>
                <a:lnTo>
                  <a:pt x="5800120" y="435202"/>
                </a:lnTo>
                <a:cubicBezTo>
                  <a:pt x="5799388" y="464837"/>
                  <a:pt x="5815487" y="479289"/>
                  <a:pt x="5848415" y="478557"/>
                </a:cubicBezTo>
                <a:lnTo>
                  <a:pt x="5880246" y="478557"/>
                </a:lnTo>
                <a:cubicBezTo>
                  <a:pt x="5909881" y="478557"/>
                  <a:pt x="5926528" y="465020"/>
                  <a:pt x="5930187" y="437946"/>
                </a:cubicBezTo>
                <a:cubicBezTo>
                  <a:pt x="5934211" y="410871"/>
                  <a:pt x="5937138" y="375016"/>
                  <a:pt x="5938968" y="330380"/>
                </a:cubicBezTo>
                <a:cubicBezTo>
                  <a:pt x="5954334" y="336600"/>
                  <a:pt x="5970615" y="342637"/>
                  <a:pt x="5987811" y="348491"/>
                </a:cubicBezTo>
                <a:cubicBezTo>
                  <a:pt x="5984152" y="393859"/>
                  <a:pt x="5980128" y="428799"/>
                  <a:pt x="5975738" y="453312"/>
                </a:cubicBezTo>
                <a:cubicBezTo>
                  <a:pt x="5969152" y="499046"/>
                  <a:pt x="5940248" y="521913"/>
                  <a:pt x="5889027" y="521913"/>
                </a:cubicBezTo>
                <a:lnTo>
                  <a:pt x="5837988" y="521913"/>
                </a:lnTo>
                <a:cubicBezTo>
                  <a:pt x="5779448" y="523742"/>
                  <a:pt x="5751093" y="496302"/>
                  <a:pt x="5752923" y="439592"/>
                </a:cubicBezTo>
                <a:close/>
                <a:moveTo>
                  <a:pt x="1440563" y="4940"/>
                </a:moveTo>
                <a:lnTo>
                  <a:pt x="1488309" y="4940"/>
                </a:lnTo>
                <a:cubicBezTo>
                  <a:pt x="1488309" y="54149"/>
                  <a:pt x="1487852" y="103724"/>
                  <a:pt x="1486937" y="153665"/>
                </a:cubicBezTo>
                <a:lnTo>
                  <a:pt x="1730331" y="153665"/>
                </a:lnTo>
                <a:lnTo>
                  <a:pt x="1730331" y="196472"/>
                </a:lnTo>
                <a:lnTo>
                  <a:pt x="1486114" y="196472"/>
                </a:lnTo>
                <a:cubicBezTo>
                  <a:pt x="1512090" y="342637"/>
                  <a:pt x="1597338" y="439043"/>
                  <a:pt x="1741856" y="485692"/>
                </a:cubicBezTo>
                <a:cubicBezTo>
                  <a:pt x="1723197" y="503619"/>
                  <a:pt x="1709294" y="518437"/>
                  <a:pt x="1700147" y="530145"/>
                </a:cubicBezTo>
                <a:cubicBezTo>
                  <a:pt x="1581057" y="482216"/>
                  <a:pt x="1503218" y="396877"/>
                  <a:pt x="1466631" y="274128"/>
                </a:cubicBezTo>
                <a:cubicBezTo>
                  <a:pt x="1438093" y="385169"/>
                  <a:pt x="1358243" y="474167"/>
                  <a:pt x="1227078" y="541121"/>
                </a:cubicBezTo>
                <a:cubicBezTo>
                  <a:pt x="1219761" y="531242"/>
                  <a:pt x="1208419" y="517156"/>
                  <a:pt x="1193052" y="498863"/>
                </a:cubicBezTo>
                <a:cubicBezTo>
                  <a:pt x="1343974" y="431726"/>
                  <a:pt x="1425379" y="330929"/>
                  <a:pt x="1437270" y="196472"/>
                </a:cubicBezTo>
                <a:lnTo>
                  <a:pt x="1202931" y="196472"/>
                </a:lnTo>
                <a:lnTo>
                  <a:pt x="1202931" y="153665"/>
                </a:lnTo>
                <a:lnTo>
                  <a:pt x="1439191" y="153665"/>
                </a:lnTo>
                <a:cubicBezTo>
                  <a:pt x="1440106" y="104456"/>
                  <a:pt x="1440563" y="54881"/>
                  <a:pt x="1440563" y="4940"/>
                </a:cubicBezTo>
                <a:close/>
                <a:moveTo>
                  <a:pt x="4275525" y="1647"/>
                </a:moveTo>
                <a:lnTo>
                  <a:pt x="4316136" y="1647"/>
                </a:lnTo>
                <a:lnTo>
                  <a:pt x="4316136" y="44454"/>
                </a:lnTo>
                <a:lnTo>
                  <a:pt x="4562549" y="44454"/>
                </a:lnTo>
                <a:lnTo>
                  <a:pt x="4562549" y="78479"/>
                </a:lnTo>
                <a:lnTo>
                  <a:pt x="4316136" y="78479"/>
                </a:lnTo>
                <a:lnTo>
                  <a:pt x="4316136" y="114700"/>
                </a:lnTo>
                <a:lnTo>
                  <a:pt x="4493949" y="114700"/>
                </a:lnTo>
                <a:lnTo>
                  <a:pt x="4493949" y="232693"/>
                </a:lnTo>
                <a:lnTo>
                  <a:pt x="4455532" y="232693"/>
                </a:lnTo>
                <a:lnTo>
                  <a:pt x="4455532" y="218424"/>
                </a:lnTo>
                <a:lnTo>
                  <a:pt x="4316136" y="218424"/>
                </a:lnTo>
                <a:lnTo>
                  <a:pt x="4316136" y="255743"/>
                </a:lnTo>
                <a:lnTo>
                  <a:pt x="4506022" y="255743"/>
                </a:lnTo>
                <a:lnTo>
                  <a:pt x="4506022" y="329283"/>
                </a:lnTo>
                <a:lnTo>
                  <a:pt x="4566940" y="329283"/>
                </a:lnTo>
                <a:lnTo>
                  <a:pt x="4566940" y="363308"/>
                </a:lnTo>
                <a:lnTo>
                  <a:pt x="4506022" y="363308"/>
                </a:lnTo>
                <a:lnTo>
                  <a:pt x="4506022" y="463740"/>
                </a:lnTo>
                <a:lnTo>
                  <a:pt x="4466509" y="463740"/>
                </a:lnTo>
                <a:lnTo>
                  <a:pt x="4466509" y="437397"/>
                </a:lnTo>
                <a:lnTo>
                  <a:pt x="4316136" y="437397"/>
                </a:lnTo>
                <a:lnTo>
                  <a:pt x="4316136" y="469776"/>
                </a:lnTo>
                <a:cubicBezTo>
                  <a:pt x="4316136" y="513681"/>
                  <a:pt x="4294916" y="535816"/>
                  <a:pt x="4252475" y="536182"/>
                </a:cubicBezTo>
                <a:cubicBezTo>
                  <a:pt x="4232353" y="536182"/>
                  <a:pt x="4206010" y="535816"/>
                  <a:pt x="4173447" y="535084"/>
                </a:cubicBezTo>
                <a:cubicBezTo>
                  <a:pt x="4171984" y="522644"/>
                  <a:pt x="4169789" y="507461"/>
                  <a:pt x="4166862" y="489533"/>
                </a:cubicBezTo>
                <a:cubicBezTo>
                  <a:pt x="4195400" y="493192"/>
                  <a:pt x="4220828" y="495021"/>
                  <a:pt x="4243145" y="495021"/>
                </a:cubicBezTo>
                <a:cubicBezTo>
                  <a:pt x="4264732" y="495021"/>
                  <a:pt x="4275525" y="484045"/>
                  <a:pt x="4275525" y="462093"/>
                </a:cubicBezTo>
                <a:lnTo>
                  <a:pt x="4275525" y="437397"/>
                </a:lnTo>
                <a:lnTo>
                  <a:pt x="4060943" y="437397"/>
                </a:lnTo>
                <a:lnTo>
                  <a:pt x="4060943" y="404469"/>
                </a:lnTo>
                <a:lnTo>
                  <a:pt x="4275525" y="404469"/>
                </a:lnTo>
                <a:lnTo>
                  <a:pt x="4275525" y="363308"/>
                </a:lnTo>
                <a:lnTo>
                  <a:pt x="4026917" y="363308"/>
                </a:lnTo>
                <a:lnTo>
                  <a:pt x="4026917" y="329283"/>
                </a:lnTo>
                <a:lnTo>
                  <a:pt x="4275525" y="329283"/>
                </a:lnTo>
                <a:lnTo>
                  <a:pt x="4275525" y="288671"/>
                </a:lnTo>
                <a:lnTo>
                  <a:pt x="4062589" y="288671"/>
                </a:lnTo>
                <a:lnTo>
                  <a:pt x="4062589" y="255743"/>
                </a:lnTo>
                <a:lnTo>
                  <a:pt x="4275525" y="255743"/>
                </a:lnTo>
                <a:lnTo>
                  <a:pt x="4275525" y="218424"/>
                </a:lnTo>
                <a:lnTo>
                  <a:pt x="4136129" y="218424"/>
                </a:lnTo>
                <a:lnTo>
                  <a:pt x="4136129" y="232693"/>
                </a:lnTo>
                <a:lnTo>
                  <a:pt x="4097712" y="232693"/>
                </a:lnTo>
                <a:lnTo>
                  <a:pt x="4097712" y="114700"/>
                </a:lnTo>
                <a:lnTo>
                  <a:pt x="4275525" y="114700"/>
                </a:lnTo>
                <a:lnTo>
                  <a:pt x="4275525" y="78479"/>
                </a:lnTo>
                <a:lnTo>
                  <a:pt x="4028563" y="78479"/>
                </a:lnTo>
                <a:lnTo>
                  <a:pt x="4028563" y="44454"/>
                </a:lnTo>
                <a:lnTo>
                  <a:pt x="4275525" y="44454"/>
                </a:lnTo>
                <a:close/>
                <a:moveTo>
                  <a:pt x="2855946" y="0"/>
                </a:moveTo>
                <a:lnTo>
                  <a:pt x="2902046" y="0"/>
                </a:lnTo>
                <a:lnTo>
                  <a:pt x="2902046" y="65857"/>
                </a:lnTo>
                <a:lnTo>
                  <a:pt x="3147361" y="65857"/>
                </a:lnTo>
                <a:lnTo>
                  <a:pt x="3147361" y="105371"/>
                </a:lnTo>
                <a:lnTo>
                  <a:pt x="2902046" y="105371"/>
                </a:lnTo>
                <a:lnTo>
                  <a:pt x="2902046" y="172325"/>
                </a:lnTo>
                <a:lnTo>
                  <a:pt x="3096322" y="172325"/>
                </a:lnTo>
                <a:lnTo>
                  <a:pt x="3096322" y="381968"/>
                </a:lnTo>
                <a:lnTo>
                  <a:pt x="3051320" y="381968"/>
                </a:lnTo>
                <a:lnTo>
                  <a:pt x="3051320" y="358918"/>
                </a:lnTo>
                <a:lnTo>
                  <a:pt x="2728624" y="358918"/>
                </a:lnTo>
                <a:lnTo>
                  <a:pt x="2728624" y="381968"/>
                </a:lnTo>
                <a:lnTo>
                  <a:pt x="2683622" y="381968"/>
                </a:lnTo>
                <a:lnTo>
                  <a:pt x="2683622" y="172325"/>
                </a:lnTo>
                <a:lnTo>
                  <a:pt x="2855946" y="172325"/>
                </a:lnTo>
                <a:close/>
              </a:path>
            </a:pathLst>
          </a:custGeom>
          <a:solidFill>
            <a:srgbClr val="191919">
              <a:alpha val="11818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3" name="任意多边形: 形状 22">
            <a:extLst>
              <a:ext uri="{FF2B5EF4-FFF2-40B4-BE49-F238E27FC236}">
                <a16:creationId xmlns:a16="http://schemas.microsoft.com/office/drawing/2014/main" xmlns="" id="{CAA115D6-E592-42A8-A18A-E958ACF19076}"/>
              </a:ext>
            </a:extLst>
          </p:cNvPr>
          <p:cNvSpPr/>
          <p:nvPr/>
        </p:nvSpPr>
        <p:spPr>
          <a:xfrm>
            <a:off x="3924306" y="3942212"/>
            <a:ext cx="5987811" cy="541121"/>
          </a:xfrm>
          <a:custGeom>
            <a:avLst/>
            <a:gdLst/>
            <a:ahLst/>
            <a:cxnLst/>
            <a:rect l="l" t="t" r="r" b="b"/>
            <a:pathLst>
              <a:path w="5987811" h="541121">
                <a:moveTo>
                  <a:pt x="2686366" y="398432"/>
                </a:moveTo>
                <a:lnTo>
                  <a:pt x="2724782" y="420384"/>
                </a:lnTo>
                <a:cubicBezTo>
                  <a:pt x="2696976" y="470508"/>
                  <a:pt x="2672463" y="509839"/>
                  <a:pt x="2651242" y="538377"/>
                </a:cubicBezTo>
                <a:lnTo>
                  <a:pt x="2613375" y="511485"/>
                </a:lnTo>
                <a:cubicBezTo>
                  <a:pt x="2637156" y="480021"/>
                  <a:pt x="2661487" y="442336"/>
                  <a:pt x="2686366" y="398432"/>
                </a:cubicBezTo>
                <a:close/>
                <a:moveTo>
                  <a:pt x="2816432" y="396237"/>
                </a:moveTo>
                <a:cubicBezTo>
                  <a:pt x="2833262" y="433189"/>
                  <a:pt x="2847897" y="472155"/>
                  <a:pt x="2860337" y="513132"/>
                </a:cubicBezTo>
                <a:lnTo>
                  <a:pt x="2815884" y="528498"/>
                </a:lnTo>
                <a:cubicBezTo>
                  <a:pt x="2804542" y="488619"/>
                  <a:pt x="2791553" y="449288"/>
                  <a:pt x="2776919" y="410506"/>
                </a:cubicBezTo>
                <a:close/>
                <a:moveTo>
                  <a:pt x="3080956" y="394590"/>
                </a:moveTo>
                <a:cubicBezTo>
                  <a:pt x="3110225" y="438860"/>
                  <a:pt x="3133641" y="478740"/>
                  <a:pt x="3151203" y="514230"/>
                </a:cubicBezTo>
                <a:lnTo>
                  <a:pt x="3109494" y="536730"/>
                </a:lnTo>
                <a:cubicBezTo>
                  <a:pt x="3091200" y="499412"/>
                  <a:pt x="3069065" y="458617"/>
                  <a:pt x="3043088" y="414347"/>
                </a:cubicBezTo>
                <a:close/>
                <a:moveTo>
                  <a:pt x="2947597" y="392395"/>
                </a:moveTo>
                <a:cubicBezTo>
                  <a:pt x="2965158" y="428616"/>
                  <a:pt x="2981074" y="466484"/>
                  <a:pt x="2995342" y="505997"/>
                </a:cubicBezTo>
                <a:lnTo>
                  <a:pt x="2951987" y="523010"/>
                </a:lnTo>
                <a:cubicBezTo>
                  <a:pt x="2941742" y="490082"/>
                  <a:pt x="2926925" y="451666"/>
                  <a:pt x="2907534" y="407762"/>
                </a:cubicBezTo>
                <a:close/>
                <a:moveTo>
                  <a:pt x="4316136" y="363308"/>
                </a:moveTo>
                <a:lnTo>
                  <a:pt x="4316136" y="404469"/>
                </a:lnTo>
                <a:lnTo>
                  <a:pt x="4466509" y="404469"/>
                </a:lnTo>
                <a:lnTo>
                  <a:pt x="4466509" y="363308"/>
                </a:lnTo>
                <a:close/>
                <a:moveTo>
                  <a:pt x="4316136" y="288671"/>
                </a:moveTo>
                <a:lnTo>
                  <a:pt x="4316136" y="329283"/>
                </a:lnTo>
                <a:lnTo>
                  <a:pt x="4466509" y="329283"/>
                </a:lnTo>
                <a:lnTo>
                  <a:pt x="4466509" y="288671"/>
                </a:lnTo>
                <a:close/>
                <a:moveTo>
                  <a:pt x="2728624" y="211839"/>
                </a:moveTo>
                <a:lnTo>
                  <a:pt x="2728624" y="319404"/>
                </a:lnTo>
                <a:lnTo>
                  <a:pt x="3051320" y="319404"/>
                </a:lnTo>
                <a:lnTo>
                  <a:pt x="3051320" y="211839"/>
                </a:lnTo>
                <a:close/>
                <a:moveTo>
                  <a:pt x="4316136" y="145433"/>
                </a:moveTo>
                <a:lnTo>
                  <a:pt x="4316136" y="187691"/>
                </a:lnTo>
                <a:lnTo>
                  <a:pt x="4455532" y="187691"/>
                </a:lnTo>
                <a:lnTo>
                  <a:pt x="4455532" y="145433"/>
                </a:lnTo>
                <a:close/>
                <a:moveTo>
                  <a:pt x="4136129" y="145433"/>
                </a:moveTo>
                <a:lnTo>
                  <a:pt x="4136129" y="187691"/>
                </a:lnTo>
                <a:lnTo>
                  <a:pt x="4275525" y="187691"/>
                </a:lnTo>
                <a:lnTo>
                  <a:pt x="4275525" y="145433"/>
                </a:lnTo>
                <a:close/>
                <a:moveTo>
                  <a:pt x="53234" y="114152"/>
                </a:moveTo>
                <a:lnTo>
                  <a:pt x="53234" y="257938"/>
                </a:lnTo>
                <a:lnTo>
                  <a:pt x="157232" y="257938"/>
                </a:lnTo>
                <a:cubicBezTo>
                  <a:pt x="191624" y="257938"/>
                  <a:pt x="216046" y="251535"/>
                  <a:pt x="230497" y="238730"/>
                </a:cubicBezTo>
                <a:cubicBezTo>
                  <a:pt x="244949" y="225925"/>
                  <a:pt x="252175" y="207906"/>
                  <a:pt x="252175" y="184673"/>
                </a:cubicBezTo>
                <a:cubicBezTo>
                  <a:pt x="252175" y="167843"/>
                  <a:pt x="247922" y="153437"/>
                  <a:pt x="239415" y="141455"/>
                </a:cubicBezTo>
                <a:cubicBezTo>
                  <a:pt x="230909" y="129472"/>
                  <a:pt x="219705" y="121560"/>
                  <a:pt x="205801" y="117719"/>
                </a:cubicBezTo>
                <a:cubicBezTo>
                  <a:pt x="196837" y="115341"/>
                  <a:pt x="180282" y="114152"/>
                  <a:pt x="156134" y="114152"/>
                </a:cubicBezTo>
                <a:close/>
                <a:moveTo>
                  <a:pt x="0" y="66680"/>
                </a:moveTo>
                <a:lnTo>
                  <a:pt x="151744" y="66680"/>
                </a:lnTo>
                <a:cubicBezTo>
                  <a:pt x="178452" y="66680"/>
                  <a:pt x="198850" y="67961"/>
                  <a:pt x="212935" y="70522"/>
                </a:cubicBezTo>
                <a:cubicBezTo>
                  <a:pt x="232692" y="73815"/>
                  <a:pt x="249248" y="80080"/>
                  <a:pt x="262602" y="89318"/>
                </a:cubicBezTo>
                <a:cubicBezTo>
                  <a:pt x="275956" y="98556"/>
                  <a:pt x="286704" y="111499"/>
                  <a:pt x="294844" y="128146"/>
                </a:cubicBezTo>
                <a:cubicBezTo>
                  <a:pt x="302985" y="144793"/>
                  <a:pt x="307056" y="163087"/>
                  <a:pt x="307056" y="183026"/>
                </a:cubicBezTo>
                <a:cubicBezTo>
                  <a:pt x="307056" y="217235"/>
                  <a:pt x="296171" y="246185"/>
                  <a:pt x="274401" y="269875"/>
                </a:cubicBezTo>
                <a:cubicBezTo>
                  <a:pt x="252632" y="293565"/>
                  <a:pt x="213302" y="305410"/>
                  <a:pt x="156409" y="305410"/>
                </a:cubicBezTo>
                <a:lnTo>
                  <a:pt x="53234" y="305410"/>
                </a:lnTo>
                <a:lnTo>
                  <a:pt x="53234" y="468953"/>
                </a:lnTo>
                <a:lnTo>
                  <a:pt x="0" y="468953"/>
                </a:lnTo>
                <a:close/>
                <a:moveTo>
                  <a:pt x="5582244" y="15916"/>
                </a:moveTo>
                <a:lnTo>
                  <a:pt x="5629442" y="15916"/>
                </a:lnTo>
                <a:lnTo>
                  <a:pt x="5629442" y="198667"/>
                </a:lnTo>
                <a:cubicBezTo>
                  <a:pt x="5629442" y="288671"/>
                  <a:pt x="5619380" y="353979"/>
                  <a:pt x="5599258" y="394590"/>
                </a:cubicBezTo>
                <a:cubicBezTo>
                  <a:pt x="5578769" y="441056"/>
                  <a:pt x="5537060" y="488802"/>
                  <a:pt x="5474130" y="537828"/>
                </a:cubicBezTo>
                <a:cubicBezTo>
                  <a:pt x="5465716" y="526486"/>
                  <a:pt x="5454740" y="512949"/>
                  <a:pt x="5441202" y="497217"/>
                </a:cubicBezTo>
                <a:cubicBezTo>
                  <a:pt x="5499010" y="454044"/>
                  <a:pt x="5537060" y="411969"/>
                  <a:pt x="5555353" y="370992"/>
                </a:cubicBezTo>
                <a:cubicBezTo>
                  <a:pt x="5573281" y="336234"/>
                  <a:pt x="5582244" y="278793"/>
                  <a:pt x="5582244" y="198667"/>
                </a:cubicBezTo>
                <a:close/>
                <a:moveTo>
                  <a:pt x="5752923" y="12074"/>
                </a:moveTo>
                <a:lnTo>
                  <a:pt x="5800120" y="12074"/>
                </a:lnTo>
                <a:lnTo>
                  <a:pt x="5800120" y="435202"/>
                </a:lnTo>
                <a:cubicBezTo>
                  <a:pt x="5799388" y="464837"/>
                  <a:pt x="5815486" y="479289"/>
                  <a:pt x="5848415" y="478557"/>
                </a:cubicBezTo>
                <a:lnTo>
                  <a:pt x="5880246" y="478557"/>
                </a:lnTo>
                <a:cubicBezTo>
                  <a:pt x="5909881" y="478557"/>
                  <a:pt x="5926528" y="465020"/>
                  <a:pt x="5930186" y="437946"/>
                </a:cubicBezTo>
                <a:cubicBezTo>
                  <a:pt x="5934211" y="410871"/>
                  <a:pt x="5937138" y="375016"/>
                  <a:pt x="5938968" y="330380"/>
                </a:cubicBezTo>
                <a:cubicBezTo>
                  <a:pt x="5954334" y="336600"/>
                  <a:pt x="5970614" y="342637"/>
                  <a:pt x="5987811" y="348491"/>
                </a:cubicBezTo>
                <a:cubicBezTo>
                  <a:pt x="5984152" y="393859"/>
                  <a:pt x="5980128" y="428799"/>
                  <a:pt x="5975738" y="453312"/>
                </a:cubicBezTo>
                <a:cubicBezTo>
                  <a:pt x="5969152" y="499046"/>
                  <a:pt x="5940248" y="521913"/>
                  <a:pt x="5889026" y="521913"/>
                </a:cubicBezTo>
                <a:lnTo>
                  <a:pt x="5837988" y="521913"/>
                </a:lnTo>
                <a:cubicBezTo>
                  <a:pt x="5779448" y="523742"/>
                  <a:pt x="5751093" y="496302"/>
                  <a:pt x="5752923" y="439592"/>
                </a:cubicBezTo>
                <a:close/>
                <a:moveTo>
                  <a:pt x="1440563" y="4940"/>
                </a:moveTo>
                <a:lnTo>
                  <a:pt x="1488309" y="4940"/>
                </a:lnTo>
                <a:cubicBezTo>
                  <a:pt x="1488309" y="54149"/>
                  <a:pt x="1487852" y="103724"/>
                  <a:pt x="1486937" y="153665"/>
                </a:cubicBezTo>
                <a:lnTo>
                  <a:pt x="1730331" y="153665"/>
                </a:lnTo>
                <a:lnTo>
                  <a:pt x="1730331" y="196472"/>
                </a:lnTo>
                <a:lnTo>
                  <a:pt x="1486114" y="196472"/>
                </a:lnTo>
                <a:cubicBezTo>
                  <a:pt x="1512090" y="342637"/>
                  <a:pt x="1597338" y="439043"/>
                  <a:pt x="1741856" y="485692"/>
                </a:cubicBezTo>
                <a:cubicBezTo>
                  <a:pt x="1723197" y="503619"/>
                  <a:pt x="1709294" y="518437"/>
                  <a:pt x="1700147" y="530145"/>
                </a:cubicBezTo>
                <a:cubicBezTo>
                  <a:pt x="1581057" y="482216"/>
                  <a:pt x="1503218" y="396877"/>
                  <a:pt x="1466631" y="274128"/>
                </a:cubicBezTo>
                <a:cubicBezTo>
                  <a:pt x="1438093" y="385169"/>
                  <a:pt x="1358242" y="474167"/>
                  <a:pt x="1227078" y="541121"/>
                </a:cubicBezTo>
                <a:cubicBezTo>
                  <a:pt x="1219761" y="531242"/>
                  <a:pt x="1208419" y="517156"/>
                  <a:pt x="1193052" y="498863"/>
                </a:cubicBezTo>
                <a:cubicBezTo>
                  <a:pt x="1343974" y="431726"/>
                  <a:pt x="1425379" y="330929"/>
                  <a:pt x="1437270" y="196472"/>
                </a:cubicBezTo>
                <a:lnTo>
                  <a:pt x="1202931" y="196472"/>
                </a:lnTo>
                <a:lnTo>
                  <a:pt x="1202931" y="153665"/>
                </a:lnTo>
                <a:lnTo>
                  <a:pt x="1439191" y="153665"/>
                </a:lnTo>
                <a:cubicBezTo>
                  <a:pt x="1440106" y="104456"/>
                  <a:pt x="1440563" y="54881"/>
                  <a:pt x="1440563" y="4940"/>
                </a:cubicBezTo>
                <a:close/>
                <a:moveTo>
                  <a:pt x="4275525" y="1647"/>
                </a:moveTo>
                <a:lnTo>
                  <a:pt x="4316136" y="1647"/>
                </a:lnTo>
                <a:lnTo>
                  <a:pt x="4316136" y="44454"/>
                </a:lnTo>
                <a:lnTo>
                  <a:pt x="4562549" y="44454"/>
                </a:lnTo>
                <a:lnTo>
                  <a:pt x="4562549" y="78479"/>
                </a:lnTo>
                <a:lnTo>
                  <a:pt x="4316136" y="78479"/>
                </a:lnTo>
                <a:lnTo>
                  <a:pt x="4316136" y="114700"/>
                </a:lnTo>
                <a:lnTo>
                  <a:pt x="4493949" y="114700"/>
                </a:lnTo>
                <a:lnTo>
                  <a:pt x="4493949" y="232693"/>
                </a:lnTo>
                <a:lnTo>
                  <a:pt x="4455532" y="232693"/>
                </a:lnTo>
                <a:lnTo>
                  <a:pt x="4455532" y="218424"/>
                </a:lnTo>
                <a:lnTo>
                  <a:pt x="4316136" y="218424"/>
                </a:lnTo>
                <a:lnTo>
                  <a:pt x="4316136" y="255743"/>
                </a:lnTo>
                <a:lnTo>
                  <a:pt x="4506022" y="255743"/>
                </a:lnTo>
                <a:lnTo>
                  <a:pt x="4506022" y="329283"/>
                </a:lnTo>
                <a:lnTo>
                  <a:pt x="4566940" y="329283"/>
                </a:lnTo>
                <a:lnTo>
                  <a:pt x="4566940" y="363308"/>
                </a:lnTo>
                <a:lnTo>
                  <a:pt x="4506022" y="363308"/>
                </a:lnTo>
                <a:lnTo>
                  <a:pt x="4506022" y="463740"/>
                </a:lnTo>
                <a:lnTo>
                  <a:pt x="4466509" y="463740"/>
                </a:lnTo>
                <a:lnTo>
                  <a:pt x="4466509" y="437397"/>
                </a:lnTo>
                <a:lnTo>
                  <a:pt x="4316136" y="437397"/>
                </a:lnTo>
                <a:lnTo>
                  <a:pt x="4316136" y="469776"/>
                </a:lnTo>
                <a:cubicBezTo>
                  <a:pt x="4316136" y="513681"/>
                  <a:pt x="4294916" y="535816"/>
                  <a:pt x="4252475" y="536182"/>
                </a:cubicBezTo>
                <a:cubicBezTo>
                  <a:pt x="4232353" y="536182"/>
                  <a:pt x="4206010" y="535816"/>
                  <a:pt x="4173447" y="535084"/>
                </a:cubicBezTo>
                <a:cubicBezTo>
                  <a:pt x="4171984" y="522644"/>
                  <a:pt x="4169789" y="507461"/>
                  <a:pt x="4166862" y="489533"/>
                </a:cubicBezTo>
                <a:cubicBezTo>
                  <a:pt x="4195400" y="493192"/>
                  <a:pt x="4220828" y="495021"/>
                  <a:pt x="4243145" y="495021"/>
                </a:cubicBezTo>
                <a:cubicBezTo>
                  <a:pt x="4264732" y="495021"/>
                  <a:pt x="4275525" y="484045"/>
                  <a:pt x="4275525" y="462093"/>
                </a:cubicBezTo>
                <a:lnTo>
                  <a:pt x="4275525" y="437397"/>
                </a:lnTo>
                <a:lnTo>
                  <a:pt x="4060943" y="437397"/>
                </a:lnTo>
                <a:lnTo>
                  <a:pt x="4060943" y="404469"/>
                </a:lnTo>
                <a:lnTo>
                  <a:pt x="4275525" y="404469"/>
                </a:lnTo>
                <a:lnTo>
                  <a:pt x="4275525" y="363308"/>
                </a:lnTo>
                <a:lnTo>
                  <a:pt x="4026917" y="363308"/>
                </a:lnTo>
                <a:lnTo>
                  <a:pt x="4026917" y="329283"/>
                </a:lnTo>
                <a:lnTo>
                  <a:pt x="4275525" y="329283"/>
                </a:lnTo>
                <a:lnTo>
                  <a:pt x="4275525" y="288671"/>
                </a:lnTo>
                <a:lnTo>
                  <a:pt x="4062589" y="288671"/>
                </a:lnTo>
                <a:lnTo>
                  <a:pt x="4062589" y="255743"/>
                </a:lnTo>
                <a:lnTo>
                  <a:pt x="4275525" y="255743"/>
                </a:lnTo>
                <a:lnTo>
                  <a:pt x="4275525" y="218424"/>
                </a:lnTo>
                <a:lnTo>
                  <a:pt x="4136129" y="218424"/>
                </a:lnTo>
                <a:lnTo>
                  <a:pt x="4136129" y="232693"/>
                </a:lnTo>
                <a:lnTo>
                  <a:pt x="4097712" y="232693"/>
                </a:lnTo>
                <a:lnTo>
                  <a:pt x="4097712" y="114700"/>
                </a:lnTo>
                <a:lnTo>
                  <a:pt x="4275525" y="114700"/>
                </a:lnTo>
                <a:lnTo>
                  <a:pt x="4275525" y="78479"/>
                </a:lnTo>
                <a:lnTo>
                  <a:pt x="4028563" y="78479"/>
                </a:lnTo>
                <a:lnTo>
                  <a:pt x="4028563" y="44454"/>
                </a:lnTo>
                <a:lnTo>
                  <a:pt x="4275525" y="44454"/>
                </a:lnTo>
                <a:close/>
                <a:moveTo>
                  <a:pt x="2855946" y="0"/>
                </a:moveTo>
                <a:lnTo>
                  <a:pt x="2902046" y="0"/>
                </a:lnTo>
                <a:lnTo>
                  <a:pt x="2902046" y="65857"/>
                </a:lnTo>
                <a:lnTo>
                  <a:pt x="3147361" y="65857"/>
                </a:lnTo>
                <a:lnTo>
                  <a:pt x="3147361" y="105371"/>
                </a:lnTo>
                <a:lnTo>
                  <a:pt x="2902046" y="105371"/>
                </a:lnTo>
                <a:lnTo>
                  <a:pt x="2902046" y="172325"/>
                </a:lnTo>
                <a:lnTo>
                  <a:pt x="3096322" y="172325"/>
                </a:lnTo>
                <a:lnTo>
                  <a:pt x="3096322" y="381968"/>
                </a:lnTo>
                <a:lnTo>
                  <a:pt x="3051320" y="381968"/>
                </a:lnTo>
                <a:lnTo>
                  <a:pt x="3051320" y="358918"/>
                </a:lnTo>
                <a:lnTo>
                  <a:pt x="2728624" y="358918"/>
                </a:lnTo>
                <a:lnTo>
                  <a:pt x="2728624" y="381968"/>
                </a:lnTo>
                <a:lnTo>
                  <a:pt x="2683622" y="381968"/>
                </a:lnTo>
                <a:lnTo>
                  <a:pt x="2683622" y="172325"/>
                </a:lnTo>
                <a:lnTo>
                  <a:pt x="2855946" y="172325"/>
                </a:lnTo>
                <a:close/>
              </a:path>
            </a:pathLst>
          </a:custGeom>
          <a:solidFill>
            <a:schemeClr val="tx1">
              <a:alpha val="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356375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8D21E49-7B68-4574-B63B-C689796880D7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修改</a:t>
            </a:r>
          </a:p>
        </p:txBody>
      </p:sp>
    </p:spTree>
    <p:extLst>
      <p:ext uri="{BB962C8B-B14F-4D97-AF65-F5344CB8AC3E}">
        <p14:creationId xmlns:p14="http://schemas.microsoft.com/office/powerpoint/2010/main" val="873688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"/>
    </mc:Choice>
    <mc:Fallback xmlns="">
      <p:transition advClick="0" advTm="40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8D21E49-7B68-4574-B63B-C689796880D7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修改</a:t>
            </a:r>
            <a:endParaRPr lang="en-US" altLang="zh-CN" sz="9000" b="1" dirty="0">
              <a:solidFill>
                <a:schemeClr val="bg1"/>
              </a:solidFill>
            </a:endParaRPr>
          </a:p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无</a:t>
            </a:r>
          </a:p>
        </p:txBody>
      </p:sp>
    </p:spTree>
    <p:extLst>
      <p:ext uri="{BB962C8B-B14F-4D97-AF65-F5344CB8AC3E}">
        <p14:creationId xmlns:p14="http://schemas.microsoft.com/office/powerpoint/2010/main" val="3035045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"/>
    </mc:Choice>
    <mc:Fallback xmlns="">
      <p:transition advClick="0" advTm="20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_1">
            <a:extLst>
              <a:ext uri="{FF2B5EF4-FFF2-40B4-BE49-F238E27FC236}">
                <a16:creationId xmlns:a16="http://schemas.microsoft.com/office/drawing/2014/main" xmlns="" id="{680CD35E-ACA8-47C4-BDBD-E34FF81DBBF1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修改</a:t>
            </a:r>
            <a:endParaRPr lang="en-US" altLang="zh-CN" sz="9000" b="1" dirty="0">
              <a:solidFill>
                <a:schemeClr val="bg1"/>
              </a:solidFill>
            </a:endParaRPr>
          </a:p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无数</a:t>
            </a:r>
          </a:p>
        </p:txBody>
      </p:sp>
    </p:spTree>
    <p:extLst>
      <p:ext uri="{BB962C8B-B14F-4D97-AF65-F5344CB8AC3E}">
        <p14:creationId xmlns:p14="http://schemas.microsoft.com/office/powerpoint/2010/main" val="1268557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"/>
    </mc:Choice>
    <mc:Fallback xmlns="">
      <p:transition advClick="0" advTm="50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8D21E49-7B68-4574-B63B-C689796880D7}"/>
              </a:ext>
            </a:extLst>
          </p:cNvPr>
          <p:cNvSpPr/>
          <p:nvPr/>
        </p:nvSpPr>
        <p:spPr>
          <a:xfrm>
            <a:off x="1349826" y="2416630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rgbClr val="00B0F0"/>
                </a:solidFill>
              </a:rPr>
              <a:t>修改</a:t>
            </a:r>
            <a:endParaRPr lang="en-US" altLang="zh-CN" sz="9000" b="1" dirty="0">
              <a:solidFill>
                <a:srgbClr val="00B0F0"/>
              </a:solidFill>
            </a:endParaRPr>
          </a:p>
          <a:p>
            <a:pPr algn="ctr"/>
            <a:r>
              <a:rPr lang="zh-CN" altLang="en-US" sz="9000" b="1" dirty="0">
                <a:solidFill>
                  <a:srgbClr val="00B0F0"/>
                </a:solidFill>
              </a:rPr>
              <a:t>无数遍</a:t>
            </a:r>
          </a:p>
        </p:txBody>
      </p:sp>
      <p:sp>
        <p:nvSpPr>
          <p:cNvPr id="3" name="Rectangle 3_1">
            <a:extLst>
              <a:ext uri="{FF2B5EF4-FFF2-40B4-BE49-F238E27FC236}">
                <a16:creationId xmlns:a16="http://schemas.microsoft.com/office/drawing/2014/main" xmlns="" id="{6A34C22B-8E22-4DBF-BBD6-0BACC7BF554F}"/>
              </a:ext>
            </a:extLst>
          </p:cNvPr>
          <p:cNvSpPr/>
          <p:nvPr/>
        </p:nvSpPr>
        <p:spPr>
          <a:xfrm>
            <a:off x="1320798" y="2445658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rgbClr val="FF66CC"/>
                </a:solidFill>
              </a:rPr>
              <a:t>修改</a:t>
            </a:r>
            <a:endParaRPr lang="en-US" altLang="zh-CN" sz="9000" b="1" dirty="0">
              <a:solidFill>
                <a:srgbClr val="FF66CC"/>
              </a:solidFill>
            </a:endParaRPr>
          </a:p>
          <a:p>
            <a:pPr algn="ctr"/>
            <a:r>
              <a:rPr lang="zh-CN" altLang="en-US" sz="9000" b="1" dirty="0">
                <a:solidFill>
                  <a:srgbClr val="FF66CC"/>
                </a:solidFill>
              </a:rPr>
              <a:t>无数遍</a:t>
            </a:r>
          </a:p>
        </p:txBody>
      </p:sp>
      <p:sp>
        <p:nvSpPr>
          <p:cNvPr id="5" name="Rectangle 3_1_1">
            <a:extLst>
              <a:ext uri="{FF2B5EF4-FFF2-40B4-BE49-F238E27FC236}">
                <a16:creationId xmlns:a16="http://schemas.microsoft.com/office/drawing/2014/main" xmlns="" id="{6E5E1078-DDC5-45F1-955B-192EF9CD1065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修改</a:t>
            </a:r>
            <a:endParaRPr lang="en-US" altLang="zh-CN" sz="9000" b="1" dirty="0">
              <a:solidFill>
                <a:schemeClr val="bg1"/>
              </a:solidFill>
            </a:endParaRPr>
          </a:p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无数遍</a:t>
            </a:r>
          </a:p>
        </p:txBody>
      </p:sp>
    </p:spTree>
    <p:extLst>
      <p:ext uri="{BB962C8B-B14F-4D97-AF65-F5344CB8AC3E}">
        <p14:creationId xmlns:p14="http://schemas.microsoft.com/office/powerpoint/2010/main" val="413309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"/>
    </mc:Choice>
    <mc:Fallback xmlns="">
      <p:transition advClick="0" advTm="4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3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" fill="hold"/>
                                        <p:tgtEl>
                                          <p:spTgt spid="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repeatCount="3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</p:cBhvr>
                                      <p:by x="112000" y="112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repeatCount="3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8D21E49-7B68-4574-B63B-C689796880D7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定</a:t>
            </a:r>
          </a:p>
        </p:txBody>
      </p:sp>
    </p:spTree>
    <p:extLst>
      <p:ext uri="{BB962C8B-B14F-4D97-AF65-F5344CB8AC3E}">
        <p14:creationId xmlns:p14="http://schemas.microsoft.com/office/powerpoint/2010/main" val="3537123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"/>
    </mc:Choice>
    <mc:Fallback xmlns="">
      <p:transition advClick="0" advTm="50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8D21E49-7B68-4574-B63B-C689796880D7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定稿</a:t>
            </a:r>
          </a:p>
        </p:txBody>
      </p:sp>
    </p:spTree>
    <p:extLst>
      <p:ext uri="{BB962C8B-B14F-4D97-AF65-F5344CB8AC3E}">
        <p14:creationId xmlns:p14="http://schemas.microsoft.com/office/powerpoint/2010/main" val="1917328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"/>
    </mc:Choice>
    <mc:Fallback xmlns="">
      <p:transition advClick="0" advTm="50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8D21E49-7B68-4574-B63B-C689796880D7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定稿</a:t>
            </a:r>
            <a:endParaRPr lang="en-US" altLang="zh-CN" sz="9000" b="1" dirty="0">
              <a:solidFill>
                <a:schemeClr val="bg1"/>
              </a:solidFill>
            </a:endParaRPr>
          </a:p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遥</a:t>
            </a:r>
          </a:p>
        </p:txBody>
      </p:sp>
    </p:spTree>
    <p:extLst>
      <p:ext uri="{BB962C8B-B14F-4D97-AF65-F5344CB8AC3E}">
        <p14:creationId xmlns:p14="http://schemas.microsoft.com/office/powerpoint/2010/main" val="477614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"/>
    </mc:Choice>
    <mc:Fallback xmlns="">
      <p:transition advClick="0" advTm="50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8D21E49-7B68-4574-B63B-C689796880D7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定稿</a:t>
            </a:r>
            <a:endParaRPr lang="en-US" altLang="zh-CN" sz="9000" b="1" dirty="0">
              <a:solidFill>
                <a:schemeClr val="bg1"/>
              </a:solidFill>
            </a:endParaRPr>
          </a:p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遥无</a:t>
            </a:r>
          </a:p>
        </p:txBody>
      </p:sp>
    </p:spTree>
    <p:extLst>
      <p:ext uri="{BB962C8B-B14F-4D97-AF65-F5344CB8AC3E}">
        <p14:creationId xmlns:p14="http://schemas.microsoft.com/office/powerpoint/2010/main" val="3309127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"/>
    </mc:Choice>
    <mc:Fallback xmlns="">
      <p:transition advClick="0" advTm="50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8D21E49-7B68-4574-B63B-C689796880D7}"/>
              </a:ext>
            </a:extLst>
          </p:cNvPr>
          <p:cNvSpPr/>
          <p:nvPr/>
        </p:nvSpPr>
        <p:spPr>
          <a:xfrm>
            <a:off x="1349826" y="2416630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rgbClr val="FF66CC"/>
                </a:solidFill>
              </a:rPr>
              <a:t>定稿</a:t>
            </a:r>
            <a:endParaRPr lang="en-US" altLang="zh-CN" sz="9000" b="1" dirty="0">
              <a:solidFill>
                <a:srgbClr val="FF66CC"/>
              </a:solidFill>
            </a:endParaRPr>
          </a:p>
          <a:p>
            <a:pPr algn="ctr"/>
            <a:r>
              <a:rPr lang="zh-CN" altLang="en-US" sz="9000" b="1" dirty="0">
                <a:solidFill>
                  <a:srgbClr val="FF66CC"/>
                </a:solidFill>
              </a:rPr>
              <a:t>遥无期</a:t>
            </a:r>
          </a:p>
        </p:txBody>
      </p:sp>
      <p:sp>
        <p:nvSpPr>
          <p:cNvPr id="5" name="Rectangle 3_1">
            <a:extLst>
              <a:ext uri="{FF2B5EF4-FFF2-40B4-BE49-F238E27FC236}">
                <a16:creationId xmlns:a16="http://schemas.microsoft.com/office/drawing/2014/main" xmlns="" id="{363AD699-BC32-48D7-9293-435C27365D04}"/>
              </a:ext>
            </a:extLst>
          </p:cNvPr>
          <p:cNvSpPr/>
          <p:nvPr/>
        </p:nvSpPr>
        <p:spPr>
          <a:xfrm>
            <a:off x="1320798" y="2445658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rgbClr val="00B0F0"/>
                </a:solidFill>
              </a:rPr>
              <a:t>定稿</a:t>
            </a:r>
            <a:endParaRPr lang="en-US" altLang="zh-CN" sz="9000" b="1" dirty="0">
              <a:solidFill>
                <a:srgbClr val="00B0F0"/>
              </a:solidFill>
            </a:endParaRPr>
          </a:p>
          <a:p>
            <a:pPr algn="ctr"/>
            <a:r>
              <a:rPr lang="zh-CN" altLang="en-US" sz="9000" b="1" dirty="0">
                <a:solidFill>
                  <a:srgbClr val="00B0F0"/>
                </a:solidFill>
              </a:rPr>
              <a:t>遥无期</a:t>
            </a:r>
          </a:p>
        </p:txBody>
      </p:sp>
      <p:sp>
        <p:nvSpPr>
          <p:cNvPr id="6" name="Rectangle 3_1_1">
            <a:extLst>
              <a:ext uri="{FF2B5EF4-FFF2-40B4-BE49-F238E27FC236}">
                <a16:creationId xmlns:a16="http://schemas.microsoft.com/office/drawing/2014/main" xmlns="" id="{25DFD3F3-B34E-4EBB-B00F-4906E76C4B1E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定稿</a:t>
            </a:r>
            <a:endParaRPr lang="en-US" altLang="zh-CN" sz="9000" b="1" dirty="0">
              <a:solidFill>
                <a:schemeClr val="bg1"/>
              </a:solidFill>
            </a:endParaRPr>
          </a:p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遥无期</a:t>
            </a:r>
          </a:p>
        </p:txBody>
      </p:sp>
    </p:spTree>
    <p:extLst>
      <p:ext uri="{BB962C8B-B14F-4D97-AF65-F5344CB8AC3E}">
        <p14:creationId xmlns:p14="http://schemas.microsoft.com/office/powerpoint/2010/main" val="3633684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"/>
    </mc:Choice>
    <mc:Fallback xmlns="">
      <p:transition advClick="0" advTm="4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3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" fill="hold"/>
                                        <p:tgtEl>
                                          <p:spTgt spid="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repeatCount="3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00" fill="hold"/>
                                        <p:tgtEl>
                                          <p:spTgt spid="5"/>
                                        </p:tgtEl>
                                      </p:cBhvr>
                                      <p:by x="112000" y="112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repeatCount="3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_1">
            <a:extLst>
              <a:ext uri="{FF2B5EF4-FFF2-40B4-BE49-F238E27FC236}">
                <a16:creationId xmlns:a16="http://schemas.microsoft.com/office/drawing/2014/main" xmlns="" id="{F69F43C7-0532-4710-8F30-700C9EBE76F6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做！</a:t>
            </a:r>
            <a:endParaRPr lang="en-US" altLang="zh-CN" sz="9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773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"/>
    </mc:Choice>
    <mc:Fallback xmlns="">
      <p:transition advClick="0" advTm="4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任意多边形: 形状 53">
            <a:extLst>
              <a:ext uri="{FF2B5EF4-FFF2-40B4-BE49-F238E27FC236}">
                <a16:creationId xmlns:a16="http://schemas.microsoft.com/office/drawing/2014/main" xmlns="" id="{0098A846-19A8-4B00-8DEA-6C0013DD6062}"/>
              </a:ext>
            </a:extLst>
          </p:cNvPr>
          <p:cNvSpPr/>
          <p:nvPr/>
        </p:nvSpPr>
        <p:spPr>
          <a:xfrm>
            <a:off x="3102095" y="3140977"/>
            <a:ext cx="5987811" cy="541121"/>
          </a:xfrm>
          <a:custGeom>
            <a:avLst/>
            <a:gdLst/>
            <a:ahLst/>
            <a:cxnLst/>
            <a:rect l="l" t="t" r="r" b="b"/>
            <a:pathLst>
              <a:path w="5987811" h="541121">
                <a:moveTo>
                  <a:pt x="2686366" y="398432"/>
                </a:moveTo>
                <a:lnTo>
                  <a:pt x="2724782" y="420384"/>
                </a:lnTo>
                <a:cubicBezTo>
                  <a:pt x="2696976" y="470508"/>
                  <a:pt x="2672463" y="509839"/>
                  <a:pt x="2651242" y="538377"/>
                </a:cubicBezTo>
                <a:lnTo>
                  <a:pt x="2613375" y="511485"/>
                </a:lnTo>
                <a:cubicBezTo>
                  <a:pt x="2637156" y="480021"/>
                  <a:pt x="2661487" y="442336"/>
                  <a:pt x="2686366" y="398432"/>
                </a:cubicBezTo>
                <a:close/>
                <a:moveTo>
                  <a:pt x="2816432" y="396237"/>
                </a:moveTo>
                <a:cubicBezTo>
                  <a:pt x="2833262" y="433189"/>
                  <a:pt x="2847897" y="472155"/>
                  <a:pt x="2860337" y="513132"/>
                </a:cubicBezTo>
                <a:lnTo>
                  <a:pt x="2815884" y="528498"/>
                </a:lnTo>
                <a:cubicBezTo>
                  <a:pt x="2804542" y="488619"/>
                  <a:pt x="2791553" y="449288"/>
                  <a:pt x="2776919" y="410506"/>
                </a:cubicBezTo>
                <a:close/>
                <a:moveTo>
                  <a:pt x="3080956" y="394590"/>
                </a:moveTo>
                <a:cubicBezTo>
                  <a:pt x="3110225" y="438860"/>
                  <a:pt x="3133641" y="478740"/>
                  <a:pt x="3151203" y="514230"/>
                </a:cubicBezTo>
                <a:lnTo>
                  <a:pt x="3109494" y="536730"/>
                </a:lnTo>
                <a:cubicBezTo>
                  <a:pt x="3091200" y="499412"/>
                  <a:pt x="3069065" y="458617"/>
                  <a:pt x="3043088" y="414347"/>
                </a:cubicBezTo>
                <a:close/>
                <a:moveTo>
                  <a:pt x="2947597" y="392395"/>
                </a:moveTo>
                <a:cubicBezTo>
                  <a:pt x="2965158" y="428616"/>
                  <a:pt x="2981074" y="466484"/>
                  <a:pt x="2995342" y="505997"/>
                </a:cubicBezTo>
                <a:lnTo>
                  <a:pt x="2951987" y="523010"/>
                </a:lnTo>
                <a:cubicBezTo>
                  <a:pt x="2941742" y="490082"/>
                  <a:pt x="2926925" y="451666"/>
                  <a:pt x="2907534" y="407762"/>
                </a:cubicBezTo>
                <a:close/>
                <a:moveTo>
                  <a:pt x="4316136" y="363308"/>
                </a:moveTo>
                <a:lnTo>
                  <a:pt x="4316136" y="404469"/>
                </a:lnTo>
                <a:lnTo>
                  <a:pt x="4466509" y="404469"/>
                </a:lnTo>
                <a:lnTo>
                  <a:pt x="4466509" y="363308"/>
                </a:lnTo>
                <a:close/>
                <a:moveTo>
                  <a:pt x="4316136" y="288671"/>
                </a:moveTo>
                <a:lnTo>
                  <a:pt x="4316136" y="329283"/>
                </a:lnTo>
                <a:lnTo>
                  <a:pt x="4466509" y="329283"/>
                </a:lnTo>
                <a:lnTo>
                  <a:pt x="4466509" y="288671"/>
                </a:lnTo>
                <a:close/>
                <a:moveTo>
                  <a:pt x="2728624" y="211839"/>
                </a:moveTo>
                <a:lnTo>
                  <a:pt x="2728624" y="319404"/>
                </a:lnTo>
                <a:lnTo>
                  <a:pt x="3051320" y="319404"/>
                </a:lnTo>
                <a:lnTo>
                  <a:pt x="3051320" y="211839"/>
                </a:lnTo>
                <a:close/>
                <a:moveTo>
                  <a:pt x="4316136" y="145433"/>
                </a:moveTo>
                <a:lnTo>
                  <a:pt x="4316136" y="187691"/>
                </a:lnTo>
                <a:lnTo>
                  <a:pt x="4455532" y="187691"/>
                </a:lnTo>
                <a:lnTo>
                  <a:pt x="4455532" y="145433"/>
                </a:lnTo>
                <a:close/>
                <a:moveTo>
                  <a:pt x="4136129" y="145433"/>
                </a:moveTo>
                <a:lnTo>
                  <a:pt x="4136129" y="187691"/>
                </a:lnTo>
                <a:lnTo>
                  <a:pt x="4275525" y="187691"/>
                </a:lnTo>
                <a:lnTo>
                  <a:pt x="4275525" y="145433"/>
                </a:lnTo>
                <a:close/>
                <a:moveTo>
                  <a:pt x="53234" y="114152"/>
                </a:moveTo>
                <a:lnTo>
                  <a:pt x="53234" y="257938"/>
                </a:lnTo>
                <a:lnTo>
                  <a:pt x="157232" y="257938"/>
                </a:lnTo>
                <a:cubicBezTo>
                  <a:pt x="191624" y="257938"/>
                  <a:pt x="216046" y="251535"/>
                  <a:pt x="230497" y="238730"/>
                </a:cubicBezTo>
                <a:cubicBezTo>
                  <a:pt x="244949" y="225925"/>
                  <a:pt x="252175" y="207906"/>
                  <a:pt x="252175" y="184673"/>
                </a:cubicBezTo>
                <a:cubicBezTo>
                  <a:pt x="252175" y="167843"/>
                  <a:pt x="247922" y="153437"/>
                  <a:pt x="239415" y="141455"/>
                </a:cubicBezTo>
                <a:cubicBezTo>
                  <a:pt x="230909" y="129472"/>
                  <a:pt x="219704" y="121560"/>
                  <a:pt x="205801" y="117719"/>
                </a:cubicBezTo>
                <a:cubicBezTo>
                  <a:pt x="196837" y="115341"/>
                  <a:pt x="180282" y="114152"/>
                  <a:pt x="156135" y="114152"/>
                </a:cubicBezTo>
                <a:close/>
                <a:moveTo>
                  <a:pt x="0" y="66680"/>
                </a:moveTo>
                <a:lnTo>
                  <a:pt x="151744" y="66680"/>
                </a:lnTo>
                <a:cubicBezTo>
                  <a:pt x="178452" y="66680"/>
                  <a:pt x="198850" y="67961"/>
                  <a:pt x="212935" y="70522"/>
                </a:cubicBezTo>
                <a:cubicBezTo>
                  <a:pt x="232692" y="73815"/>
                  <a:pt x="249248" y="80080"/>
                  <a:pt x="262602" y="89318"/>
                </a:cubicBezTo>
                <a:cubicBezTo>
                  <a:pt x="275956" y="98556"/>
                  <a:pt x="286704" y="111499"/>
                  <a:pt x="294845" y="128146"/>
                </a:cubicBezTo>
                <a:cubicBezTo>
                  <a:pt x="302985" y="144793"/>
                  <a:pt x="307055" y="163087"/>
                  <a:pt x="307055" y="183026"/>
                </a:cubicBezTo>
                <a:cubicBezTo>
                  <a:pt x="307055" y="217235"/>
                  <a:pt x="296171" y="246185"/>
                  <a:pt x="274401" y="269875"/>
                </a:cubicBezTo>
                <a:cubicBezTo>
                  <a:pt x="252632" y="293565"/>
                  <a:pt x="213302" y="305410"/>
                  <a:pt x="156409" y="305410"/>
                </a:cubicBezTo>
                <a:lnTo>
                  <a:pt x="53234" y="305410"/>
                </a:lnTo>
                <a:lnTo>
                  <a:pt x="53234" y="468953"/>
                </a:lnTo>
                <a:lnTo>
                  <a:pt x="0" y="468953"/>
                </a:lnTo>
                <a:close/>
                <a:moveTo>
                  <a:pt x="5582245" y="15916"/>
                </a:moveTo>
                <a:lnTo>
                  <a:pt x="5629442" y="15916"/>
                </a:lnTo>
                <a:lnTo>
                  <a:pt x="5629442" y="198667"/>
                </a:lnTo>
                <a:cubicBezTo>
                  <a:pt x="5629442" y="288671"/>
                  <a:pt x="5619381" y="353979"/>
                  <a:pt x="5599258" y="394590"/>
                </a:cubicBezTo>
                <a:cubicBezTo>
                  <a:pt x="5578769" y="441056"/>
                  <a:pt x="5537060" y="488802"/>
                  <a:pt x="5474130" y="537828"/>
                </a:cubicBezTo>
                <a:cubicBezTo>
                  <a:pt x="5465716" y="526486"/>
                  <a:pt x="5454740" y="512949"/>
                  <a:pt x="5441202" y="497217"/>
                </a:cubicBezTo>
                <a:cubicBezTo>
                  <a:pt x="5499010" y="454044"/>
                  <a:pt x="5537060" y="411969"/>
                  <a:pt x="5555353" y="370992"/>
                </a:cubicBezTo>
                <a:cubicBezTo>
                  <a:pt x="5573281" y="336234"/>
                  <a:pt x="5582245" y="278793"/>
                  <a:pt x="5582245" y="198667"/>
                </a:cubicBezTo>
                <a:close/>
                <a:moveTo>
                  <a:pt x="5752923" y="12074"/>
                </a:moveTo>
                <a:lnTo>
                  <a:pt x="5800120" y="12074"/>
                </a:lnTo>
                <a:lnTo>
                  <a:pt x="5800120" y="435202"/>
                </a:lnTo>
                <a:cubicBezTo>
                  <a:pt x="5799388" y="464837"/>
                  <a:pt x="5815487" y="479289"/>
                  <a:pt x="5848415" y="478557"/>
                </a:cubicBezTo>
                <a:lnTo>
                  <a:pt x="5880246" y="478557"/>
                </a:lnTo>
                <a:cubicBezTo>
                  <a:pt x="5909881" y="478557"/>
                  <a:pt x="5926528" y="465020"/>
                  <a:pt x="5930187" y="437946"/>
                </a:cubicBezTo>
                <a:cubicBezTo>
                  <a:pt x="5934211" y="410871"/>
                  <a:pt x="5937138" y="375016"/>
                  <a:pt x="5938968" y="330380"/>
                </a:cubicBezTo>
                <a:cubicBezTo>
                  <a:pt x="5954334" y="336600"/>
                  <a:pt x="5970615" y="342637"/>
                  <a:pt x="5987811" y="348491"/>
                </a:cubicBezTo>
                <a:cubicBezTo>
                  <a:pt x="5984152" y="393859"/>
                  <a:pt x="5980128" y="428799"/>
                  <a:pt x="5975738" y="453312"/>
                </a:cubicBezTo>
                <a:cubicBezTo>
                  <a:pt x="5969152" y="499046"/>
                  <a:pt x="5940248" y="521913"/>
                  <a:pt x="5889027" y="521913"/>
                </a:cubicBezTo>
                <a:lnTo>
                  <a:pt x="5837988" y="521913"/>
                </a:lnTo>
                <a:cubicBezTo>
                  <a:pt x="5779448" y="523742"/>
                  <a:pt x="5751093" y="496302"/>
                  <a:pt x="5752923" y="439592"/>
                </a:cubicBezTo>
                <a:close/>
                <a:moveTo>
                  <a:pt x="1440563" y="4940"/>
                </a:moveTo>
                <a:lnTo>
                  <a:pt x="1488309" y="4940"/>
                </a:lnTo>
                <a:cubicBezTo>
                  <a:pt x="1488309" y="54149"/>
                  <a:pt x="1487852" y="103724"/>
                  <a:pt x="1486937" y="153665"/>
                </a:cubicBezTo>
                <a:lnTo>
                  <a:pt x="1730331" y="153665"/>
                </a:lnTo>
                <a:lnTo>
                  <a:pt x="1730331" y="196472"/>
                </a:lnTo>
                <a:lnTo>
                  <a:pt x="1486114" y="196472"/>
                </a:lnTo>
                <a:cubicBezTo>
                  <a:pt x="1512090" y="342637"/>
                  <a:pt x="1597338" y="439043"/>
                  <a:pt x="1741856" y="485692"/>
                </a:cubicBezTo>
                <a:cubicBezTo>
                  <a:pt x="1723197" y="503619"/>
                  <a:pt x="1709294" y="518437"/>
                  <a:pt x="1700147" y="530145"/>
                </a:cubicBezTo>
                <a:cubicBezTo>
                  <a:pt x="1581057" y="482216"/>
                  <a:pt x="1503218" y="396877"/>
                  <a:pt x="1466631" y="274128"/>
                </a:cubicBezTo>
                <a:cubicBezTo>
                  <a:pt x="1438093" y="385169"/>
                  <a:pt x="1358243" y="474167"/>
                  <a:pt x="1227078" y="541121"/>
                </a:cubicBezTo>
                <a:cubicBezTo>
                  <a:pt x="1219761" y="531242"/>
                  <a:pt x="1208419" y="517156"/>
                  <a:pt x="1193052" y="498863"/>
                </a:cubicBezTo>
                <a:cubicBezTo>
                  <a:pt x="1343974" y="431726"/>
                  <a:pt x="1425379" y="330929"/>
                  <a:pt x="1437270" y="196472"/>
                </a:cubicBezTo>
                <a:lnTo>
                  <a:pt x="1202931" y="196472"/>
                </a:lnTo>
                <a:lnTo>
                  <a:pt x="1202931" y="153665"/>
                </a:lnTo>
                <a:lnTo>
                  <a:pt x="1439191" y="153665"/>
                </a:lnTo>
                <a:cubicBezTo>
                  <a:pt x="1440106" y="104456"/>
                  <a:pt x="1440563" y="54881"/>
                  <a:pt x="1440563" y="4940"/>
                </a:cubicBezTo>
                <a:close/>
                <a:moveTo>
                  <a:pt x="4275525" y="1647"/>
                </a:moveTo>
                <a:lnTo>
                  <a:pt x="4316136" y="1647"/>
                </a:lnTo>
                <a:lnTo>
                  <a:pt x="4316136" y="44454"/>
                </a:lnTo>
                <a:lnTo>
                  <a:pt x="4562549" y="44454"/>
                </a:lnTo>
                <a:lnTo>
                  <a:pt x="4562549" y="78479"/>
                </a:lnTo>
                <a:lnTo>
                  <a:pt x="4316136" y="78479"/>
                </a:lnTo>
                <a:lnTo>
                  <a:pt x="4316136" y="114700"/>
                </a:lnTo>
                <a:lnTo>
                  <a:pt x="4493949" y="114700"/>
                </a:lnTo>
                <a:lnTo>
                  <a:pt x="4493949" y="232693"/>
                </a:lnTo>
                <a:lnTo>
                  <a:pt x="4455532" y="232693"/>
                </a:lnTo>
                <a:lnTo>
                  <a:pt x="4455532" y="218424"/>
                </a:lnTo>
                <a:lnTo>
                  <a:pt x="4316136" y="218424"/>
                </a:lnTo>
                <a:lnTo>
                  <a:pt x="4316136" y="255743"/>
                </a:lnTo>
                <a:lnTo>
                  <a:pt x="4506022" y="255743"/>
                </a:lnTo>
                <a:lnTo>
                  <a:pt x="4506022" y="329283"/>
                </a:lnTo>
                <a:lnTo>
                  <a:pt x="4566940" y="329283"/>
                </a:lnTo>
                <a:lnTo>
                  <a:pt x="4566940" y="363308"/>
                </a:lnTo>
                <a:lnTo>
                  <a:pt x="4506022" y="363308"/>
                </a:lnTo>
                <a:lnTo>
                  <a:pt x="4506022" y="463740"/>
                </a:lnTo>
                <a:lnTo>
                  <a:pt x="4466509" y="463740"/>
                </a:lnTo>
                <a:lnTo>
                  <a:pt x="4466509" y="437397"/>
                </a:lnTo>
                <a:lnTo>
                  <a:pt x="4316136" y="437397"/>
                </a:lnTo>
                <a:lnTo>
                  <a:pt x="4316136" y="469776"/>
                </a:lnTo>
                <a:cubicBezTo>
                  <a:pt x="4316136" y="513681"/>
                  <a:pt x="4294916" y="535816"/>
                  <a:pt x="4252475" y="536182"/>
                </a:cubicBezTo>
                <a:cubicBezTo>
                  <a:pt x="4232353" y="536182"/>
                  <a:pt x="4206010" y="535816"/>
                  <a:pt x="4173447" y="535084"/>
                </a:cubicBezTo>
                <a:cubicBezTo>
                  <a:pt x="4171984" y="522644"/>
                  <a:pt x="4169789" y="507461"/>
                  <a:pt x="4166862" y="489533"/>
                </a:cubicBezTo>
                <a:cubicBezTo>
                  <a:pt x="4195400" y="493192"/>
                  <a:pt x="4220828" y="495021"/>
                  <a:pt x="4243145" y="495021"/>
                </a:cubicBezTo>
                <a:cubicBezTo>
                  <a:pt x="4264732" y="495021"/>
                  <a:pt x="4275525" y="484045"/>
                  <a:pt x="4275525" y="462093"/>
                </a:cubicBezTo>
                <a:lnTo>
                  <a:pt x="4275525" y="437397"/>
                </a:lnTo>
                <a:lnTo>
                  <a:pt x="4060943" y="437397"/>
                </a:lnTo>
                <a:lnTo>
                  <a:pt x="4060943" y="404469"/>
                </a:lnTo>
                <a:lnTo>
                  <a:pt x="4275525" y="404469"/>
                </a:lnTo>
                <a:lnTo>
                  <a:pt x="4275525" y="363308"/>
                </a:lnTo>
                <a:lnTo>
                  <a:pt x="4026917" y="363308"/>
                </a:lnTo>
                <a:lnTo>
                  <a:pt x="4026917" y="329283"/>
                </a:lnTo>
                <a:lnTo>
                  <a:pt x="4275525" y="329283"/>
                </a:lnTo>
                <a:lnTo>
                  <a:pt x="4275525" y="288671"/>
                </a:lnTo>
                <a:lnTo>
                  <a:pt x="4062589" y="288671"/>
                </a:lnTo>
                <a:lnTo>
                  <a:pt x="4062589" y="255743"/>
                </a:lnTo>
                <a:lnTo>
                  <a:pt x="4275525" y="255743"/>
                </a:lnTo>
                <a:lnTo>
                  <a:pt x="4275525" y="218424"/>
                </a:lnTo>
                <a:lnTo>
                  <a:pt x="4136129" y="218424"/>
                </a:lnTo>
                <a:lnTo>
                  <a:pt x="4136129" y="232693"/>
                </a:lnTo>
                <a:lnTo>
                  <a:pt x="4097712" y="232693"/>
                </a:lnTo>
                <a:lnTo>
                  <a:pt x="4097712" y="114700"/>
                </a:lnTo>
                <a:lnTo>
                  <a:pt x="4275525" y="114700"/>
                </a:lnTo>
                <a:lnTo>
                  <a:pt x="4275525" y="78479"/>
                </a:lnTo>
                <a:lnTo>
                  <a:pt x="4028563" y="78479"/>
                </a:lnTo>
                <a:lnTo>
                  <a:pt x="4028563" y="44454"/>
                </a:lnTo>
                <a:lnTo>
                  <a:pt x="4275525" y="44454"/>
                </a:lnTo>
                <a:close/>
                <a:moveTo>
                  <a:pt x="2855946" y="0"/>
                </a:moveTo>
                <a:lnTo>
                  <a:pt x="2902046" y="0"/>
                </a:lnTo>
                <a:lnTo>
                  <a:pt x="2902046" y="65857"/>
                </a:lnTo>
                <a:lnTo>
                  <a:pt x="3147361" y="65857"/>
                </a:lnTo>
                <a:lnTo>
                  <a:pt x="3147361" y="105371"/>
                </a:lnTo>
                <a:lnTo>
                  <a:pt x="2902046" y="105371"/>
                </a:lnTo>
                <a:lnTo>
                  <a:pt x="2902046" y="172325"/>
                </a:lnTo>
                <a:lnTo>
                  <a:pt x="3096322" y="172325"/>
                </a:lnTo>
                <a:lnTo>
                  <a:pt x="3096322" y="381968"/>
                </a:lnTo>
                <a:lnTo>
                  <a:pt x="3051320" y="381968"/>
                </a:lnTo>
                <a:lnTo>
                  <a:pt x="3051320" y="358918"/>
                </a:lnTo>
                <a:lnTo>
                  <a:pt x="2728624" y="358918"/>
                </a:lnTo>
                <a:lnTo>
                  <a:pt x="2728624" y="381968"/>
                </a:lnTo>
                <a:lnTo>
                  <a:pt x="2683622" y="381968"/>
                </a:lnTo>
                <a:lnTo>
                  <a:pt x="2683622" y="172325"/>
                </a:lnTo>
                <a:lnTo>
                  <a:pt x="2855946" y="172325"/>
                </a:lnTo>
                <a:close/>
              </a:path>
            </a:pathLst>
          </a:custGeom>
          <a:solidFill>
            <a:srgbClr val="E8E8E8">
              <a:alpha val="91182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5" name="任意多边形: 形状 54">
            <a:extLst>
              <a:ext uri="{FF2B5EF4-FFF2-40B4-BE49-F238E27FC236}">
                <a16:creationId xmlns:a16="http://schemas.microsoft.com/office/drawing/2014/main" xmlns="" id="{6D367495-C0AD-43AC-AC92-9A1A3128A517}"/>
              </a:ext>
            </a:extLst>
          </p:cNvPr>
          <p:cNvSpPr/>
          <p:nvPr/>
        </p:nvSpPr>
        <p:spPr>
          <a:xfrm>
            <a:off x="3102095" y="3140977"/>
            <a:ext cx="5987811" cy="541121"/>
          </a:xfrm>
          <a:custGeom>
            <a:avLst/>
            <a:gdLst/>
            <a:ahLst/>
            <a:cxnLst/>
            <a:rect l="l" t="t" r="r" b="b"/>
            <a:pathLst>
              <a:path w="5987811" h="541121">
                <a:moveTo>
                  <a:pt x="2686366" y="398432"/>
                </a:moveTo>
                <a:lnTo>
                  <a:pt x="2724782" y="420384"/>
                </a:lnTo>
                <a:cubicBezTo>
                  <a:pt x="2696976" y="470508"/>
                  <a:pt x="2672463" y="509839"/>
                  <a:pt x="2651242" y="538377"/>
                </a:cubicBezTo>
                <a:lnTo>
                  <a:pt x="2613375" y="511485"/>
                </a:lnTo>
                <a:cubicBezTo>
                  <a:pt x="2637156" y="480021"/>
                  <a:pt x="2661487" y="442336"/>
                  <a:pt x="2686366" y="398432"/>
                </a:cubicBezTo>
                <a:close/>
                <a:moveTo>
                  <a:pt x="2816432" y="396237"/>
                </a:moveTo>
                <a:cubicBezTo>
                  <a:pt x="2833262" y="433189"/>
                  <a:pt x="2847897" y="472155"/>
                  <a:pt x="2860337" y="513132"/>
                </a:cubicBezTo>
                <a:lnTo>
                  <a:pt x="2815884" y="528498"/>
                </a:lnTo>
                <a:cubicBezTo>
                  <a:pt x="2804542" y="488619"/>
                  <a:pt x="2791553" y="449288"/>
                  <a:pt x="2776919" y="410506"/>
                </a:cubicBezTo>
                <a:close/>
                <a:moveTo>
                  <a:pt x="3080956" y="394590"/>
                </a:moveTo>
                <a:cubicBezTo>
                  <a:pt x="3110225" y="438860"/>
                  <a:pt x="3133641" y="478740"/>
                  <a:pt x="3151203" y="514230"/>
                </a:cubicBezTo>
                <a:lnTo>
                  <a:pt x="3109494" y="536730"/>
                </a:lnTo>
                <a:cubicBezTo>
                  <a:pt x="3091200" y="499412"/>
                  <a:pt x="3069065" y="458617"/>
                  <a:pt x="3043088" y="414347"/>
                </a:cubicBezTo>
                <a:close/>
                <a:moveTo>
                  <a:pt x="2947597" y="392395"/>
                </a:moveTo>
                <a:cubicBezTo>
                  <a:pt x="2965158" y="428616"/>
                  <a:pt x="2981074" y="466484"/>
                  <a:pt x="2995342" y="505997"/>
                </a:cubicBezTo>
                <a:lnTo>
                  <a:pt x="2951987" y="523010"/>
                </a:lnTo>
                <a:cubicBezTo>
                  <a:pt x="2941742" y="490082"/>
                  <a:pt x="2926925" y="451666"/>
                  <a:pt x="2907534" y="407762"/>
                </a:cubicBezTo>
                <a:close/>
                <a:moveTo>
                  <a:pt x="4316136" y="363308"/>
                </a:moveTo>
                <a:lnTo>
                  <a:pt x="4316136" y="404469"/>
                </a:lnTo>
                <a:lnTo>
                  <a:pt x="4466509" y="404469"/>
                </a:lnTo>
                <a:lnTo>
                  <a:pt x="4466509" y="363308"/>
                </a:lnTo>
                <a:close/>
                <a:moveTo>
                  <a:pt x="4316136" y="288671"/>
                </a:moveTo>
                <a:lnTo>
                  <a:pt x="4316136" y="329283"/>
                </a:lnTo>
                <a:lnTo>
                  <a:pt x="4466509" y="329283"/>
                </a:lnTo>
                <a:lnTo>
                  <a:pt x="4466509" y="288671"/>
                </a:lnTo>
                <a:close/>
                <a:moveTo>
                  <a:pt x="2728624" y="211839"/>
                </a:moveTo>
                <a:lnTo>
                  <a:pt x="2728624" y="319404"/>
                </a:lnTo>
                <a:lnTo>
                  <a:pt x="3051320" y="319404"/>
                </a:lnTo>
                <a:lnTo>
                  <a:pt x="3051320" y="211839"/>
                </a:lnTo>
                <a:close/>
                <a:moveTo>
                  <a:pt x="4316136" y="145433"/>
                </a:moveTo>
                <a:lnTo>
                  <a:pt x="4316136" y="187691"/>
                </a:lnTo>
                <a:lnTo>
                  <a:pt x="4455532" y="187691"/>
                </a:lnTo>
                <a:lnTo>
                  <a:pt x="4455532" y="145433"/>
                </a:lnTo>
                <a:close/>
                <a:moveTo>
                  <a:pt x="4136129" y="145433"/>
                </a:moveTo>
                <a:lnTo>
                  <a:pt x="4136129" y="187691"/>
                </a:lnTo>
                <a:lnTo>
                  <a:pt x="4275525" y="187691"/>
                </a:lnTo>
                <a:lnTo>
                  <a:pt x="4275525" y="145433"/>
                </a:lnTo>
                <a:close/>
                <a:moveTo>
                  <a:pt x="53234" y="114152"/>
                </a:moveTo>
                <a:lnTo>
                  <a:pt x="53234" y="257938"/>
                </a:lnTo>
                <a:lnTo>
                  <a:pt x="157232" y="257938"/>
                </a:lnTo>
                <a:cubicBezTo>
                  <a:pt x="191624" y="257938"/>
                  <a:pt x="216046" y="251535"/>
                  <a:pt x="230497" y="238730"/>
                </a:cubicBezTo>
                <a:cubicBezTo>
                  <a:pt x="244949" y="225925"/>
                  <a:pt x="252175" y="207906"/>
                  <a:pt x="252175" y="184673"/>
                </a:cubicBezTo>
                <a:cubicBezTo>
                  <a:pt x="252175" y="167843"/>
                  <a:pt x="247922" y="153437"/>
                  <a:pt x="239415" y="141455"/>
                </a:cubicBezTo>
                <a:cubicBezTo>
                  <a:pt x="230909" y="129472"/>
                  <a:pt x="219704" y="121560"/>
                  <a:pt x="205801" y="117719"/>
                </a:cubicBezTo>
                <a:cubicBezTo>
                  <a:pt x="196837" y="115341"/>
                  <a:pt x="180282" y="114152"/>
                  <a:pt x="156135" y="114152"/>
                </a:cubicBezTo>
                <a:close/>
                <a:moveTo>
                  <a:pt x="0" y="66680"/>
                </a:moveTo>
                <a:lnTo>
                  <a:pt x="151744" y="66680"/>
                </a:lnTo>
                <a:cubicBezTo>
                  <a:pt x="178452" y="66680"/>
                  <a:pt x="198850" y="67961"/>
                  <a:pt x="212935" y="70522"/>
                </a:cubicBezTo>
                <a:cubicBezTo>
                  <a:pt x="232692" y="73815"/>
                  <a:pt x="249248" y="80080"/>
                  <a:pt x="262602" y="89318"/>
                </a:cubicBezTo>
                <a:cubicBezTo>
                  <a:pt x="275956" y="98556"/>
                  <a:pt x="286704" y="111499"/>
                  <a:pt x="294845" y="128146"/>
                </a:cubicBezTo>
                <a:cubicBezTo>
                  <a:pt x="302985" y="144793"/>
                  <a:pt x="307055" y="163087"/>
                  <a:pt x="307055" y="183026"/>
                </a:cubicBezTo>
                <a:cubicBezTo>
                  <a:pt x="307055" y="217235"/>
                  <a:pt x="296171" y="246185"/>
                  <a:pt x="274401" y="269875"/>
                </a:cubicBezTo>
                <a:cubicBezTo>
                  <a:pt x="252632" y="293565"/>
                  <a:pt x="213302" y="305410"/>
                  <a:pt x="156409" y="305410"/>
                </a:cubicBezTo>
                <a:lnTo>
                  <a:pt x="53234" y="305410"/>
                </a:lnTo>
                <a:lnTo>
                  <a:pt x="53234" y="468953"/>
                </a:lnTo>
                <a:lnTo>
                  <a:pt x="0" y="468953"/>
                </a:lnTo>
                <a:close/>
                <a:moveTo>
                  <a:pt x="5582245" y="15916"/>
                </a:moveTo>
                <a:lnTo>
                  <a:pt x="5629442" y="15916"/>
                </a:lnTo>
                <a:lnTo>
                  <a:pt x="5629442" y="198667"/>
                </a:lnTo>
                <a:cubicBezTo>
                  <a:pt x="5629442" y="288671"/>
                  <a:pt x="5619381" y="353979"/>
                  <a:pt x="5599258" y="394590"/>
                </a:cubicBezTo>
                <a:cubicBezTo>
                  <a:pt x="5578769" y="441056"/>
                  <a:pt x="5537060" y="488802"/>
                  <a:pt x="5474130" y="537828"/>
                </a:cubicBezTo>
                <a:cubicBezTo>
                  <a:pt x="5465716" y="526486"/>
                  <a:pt x="5454740" y="512949"/>
                  <a:pt x="5441202" y="497217"/>
                </a:cubicBezTo>
                <a:cubicBezTo>
                  <a:pt x="5499010" y="454044"/>
                  <a:pt x="5537060" y="411969"/>
                  <a:pt x="5555353" y="370992"/>
                </a:cubicBezTo>
                <a:cubicBezTo>
                  <a:pt x="5573281" y="336234"/>
                  <a:pt x="5582245" y="278793"/>
                  <a:pt x="5582245" y="198667"/>
                </a:cubicBezTo>
                <a:close/>
                <a:moveTo>
                  <a:pt x="5752923" y="12074"/>
                </a:moveTo>
                <a:lnTo>
                  <a:pt x="5800120" y="12074"/>
                </a:lnTo>
                <a:lnTo>
                  <a:pt x="5800120" y="435202"/>
                </a:lnTo>
                <a:cubicBezTo>
                  <a:pt x="5799388" y="464837"/>
                  <a:pt x="5815487" y="479289"/>
                  <a:pt x="5848415" y="478557"/>
                </a:cubicBezTo>
                <a:lnTo>
                  <a:pt x="5880246" y="478557"/>
                </a:lnTo>
                <a:cubicBezTo>
                  <a:pt x="5909881" y="478557"/>
                  <a:pt x="5926528" y="465020"/>
                  <a:pt x="5930187" y="437946"/>
                </a:cubicBezTo>
                <a:cubicBezTo>
                  <a:pt x="5934211" y="410871"/>
                  <a:pt x="5937138" y="375016"/>
                  <a:pt x="5938968" y="330380"/>
                </a:cubicBezTo>
                <a:cubicBezTo>
                  <a:pt x="5954334" y="336600"/>
                  <a:pt x="5970615" y="342637"/>
                  <a:pt x="5987811" y="348491"/>
                </a:cubicBezTo>
                <a:cubicBezTo>
                  <a:pt x="5984152" y="393859"/>
                  <a:pt x="5980128" y="428799"/>
                  <a:pt x="5975738" y="453312"/>
                </a:cubicBezTo>
                <a:cubicBezTo>
                  <a:pt x="5969152" y="499046"/>
                  <a:pt x="5940248" y="521913"/>
                  <a:pt x="5889027" y="521913"/>
                </a:cubicBezTo>
                <a:lnTo>
                  <a:pt x="5837988" y="521913"/>
                </a:lnTo>
                <a:cubicBezTo>
                  <a:pt x="5779448" y="523742"/>
                  <a:pt x="5751093" y="496302"/>
                  <a:pt x="5752923" y="439592"/>
                </a:cubicBezTo>
                <a:close/>
                <a:moveTo>
                  <a:pt x="1440563" y="4940"/>
                </a:moveTo>
                <a:lnTo>
                  <a:pt x="1488309" y="4940"/>
                </a:lnTo>
                <a:cubicBezTo>
                  <a:pt x="1488309" y="54149"/>
                  <a:pt x="1487852" y="103724"/>
                  <a:pt x="1486937" y="153665"/>
                </a:cubicBezTo>
                <a:lnTo>
                  <a:pt x="1730331" y="153665"/>
                </a:lnTo>
                <a:lnTo>
                  <a:pt x="1730331" y="196472"/>
                </a:lnTo>
                <a:lnTo>
                  <a:pt x="1486114" y="196472"/>
                </a:lnTo>
                <a:cubicBezTo>
                  <a:pt x="1512090" y="342637"/>
                  <a:pt x="1597338" y="439043"/>
                  <a:pt x="1741856" y="485692"/>
                </a:cubicBezTo>
                <a:cubicBezTo>
                  <a:pt x="1723197" y="503619"/>
                  <a:pt x="1709294" y="518437"/>
                  <a:pt x="1700147" y="530145"/>
                </a:cubicBezTo>
                <a:cubicBezTo>
                  <a:pt x="1581057" y="482216"/>
                  <a:pt x="1503218" y="396877"/>
                  <a:pt x="1466631" y="274128"/>
                </a:cubicBezTo>
                <a:cubicBezTo>
                  <a:pt x="1438093" y="385169"/>
                  <a:pt x="1358243" y="474167"/>
                  <a:pt x="1227078" y="541121"/>
                </a:cubicBezTo>
                <a:cubicBezTo>
                  <a:pt x="1219761" y="531242"/>
                  <a:pt x="1208419" y="517156"/>
                  <a:pt x="1193052" y="498863"/>
                </a:cubicBezTo>
                <a:cubicBezTo>
                  <a:pt x="1343974" y="431726"/>
                  <a:pt x="1425379" y="330929"/>
                  <a:pt x="1437270" y="196472"/>
                </a:cubicBezTo>
                <a:lnTo>
                  <a:pt x="1202931" y="196472"/>
                </a:lnTo>
                <a:lnTo>
                  <a:pt x="1202931" y="153665"/>
                </a:lnTo>
                <a:lnTo>
                  <a:pt x="1439191" y="153665"/>
                </a:lnTo>
                <a:cubicBezTo>
                  <a:pt x="1440106" y="104456"/>
                  <a:pt x="1440563" y="54881"/>
                  <a:pt x="1440563" y="4940"/>
                </a:cubicBezTo>
                <a:close/>
                <a:moveTo>
                  <a:pt x="4275525" y="1647"/>
                </a:moveTo>
                <a:lnTo>
                  <a:pt x="4316136" y="1647"/>
                </a:lnTo>
                <a:lnTo>
                  <a:pt x="4316136" y="44454"/>
                </a:lnTo>
                <a:lnTo>
                  <a:pt x="4562549" y="44454"/>
                </a:lnTo>
                <a:lnTo>
                  <a:pt x="4562549" y="78479"/>
                </a:lnTo>
                <a:lnTo>
                  <a:pt x="4316136" y="78479"/>
                </a:lnTo>
                <a:lnTo>
                  <a:pt x="4316136" y="114700"/>
                </a:lnTo>
                <a:lnTo>
                  <a:pt x="4493949" y="114700"/>
                </a:lnTo>
                <a:lnTo>
                  <a:pt x="4493949" y="232693"/>
                </a:lnTo>
                <a:lnTo>
                  <a:pt x="4455532" y="232693"/>
                </a:lnTo>
                <a:lnTo>
                  <a:pt x="4455532" y="218424"/>
                </a:lnTo>
                <a:lnTo>
                  <a:pt x="4316136" y="218424"/>
                </a:lnTo>
                <a:lnTo>
                  <a:pt x="4316136" y="255743"/>
                </a:lnTo>
                <a:lnTo>
                  <a:pt x="4506022" y="255743"/>
                </a:lnTo>
                <a:lnTo>
                  <a:pt x="4506022" y="329283"/>
                </a:lnTo>
                <a:lnTo>
                  <a:pt x="4566940" y="329283"/>
                </a:lnTo>
                <a:lnTo>
                  <a:pt x="4566940" y="363308"/>
                </a:lnTo>
                <a:lnTo>
                  <a:pt x="4506022" y="363308"/>
                </a:lnTo>
                <a:lnTo>
                  <a:pt x="4506022" y="463740"/>
                </a:lnTo>
                <a:lnTo>
                  <a:pt x="4466509" y="463740"/>
                </a:lnTo>
                <a:lnTo>
                  <a:pt x="4466509" y="437397"/>
                </a:lnTo>
                <a:lnTo>
                  <a:pt x="4316136" y="437397"/>
                </a:lnTo>
                <a:lnTo>
                  <a:pt x="4316136" y="469776"/>
                </a:lnTo>
                <a:cubicBezTo>
                  <a:pt x="4316136" y="513681"/>
                  <a:pt x="4294916" y="535816"/>
                  <a:pt x="4252475" y="536182"/>
                </a:cubicBezTo>
                <a:cubicBezTo>
                  <a:pt x="4232353" y="536182"/>
                  <a:pt x="4206010" y="535816"/>
                  <a:pt x="4173447" y="535084"/>
                </a:cubicBezTo>
                <a:cubicBezTo>
                  <a:pt x="4171984" y="522644"/>
                  <a:pt x="4169789" y="507461"/>
                  <a:pt x="4166862" y="489533"/>
                </a:cubicBezTo>
                <a:cubicBezTo>
                  <a:pt x="4195400" y="493192"/>
                  <a:pt x="4220828" y="495021"/>
                  <a:pt x="4243145" y="495021"/>
                </a:cubicBezTo>
                <a:cubicBezTo>
                  <a:pt x="4264732" y="495021"/>
                  <a:pt x="4275525" y="484045"/>
                  <a:pt x="4275525" y="462093"/>
                </a:cubicBezTo>
                <a:lnTo>
                  <a:pt x="4275525" y="437397"/>
                </a:lnTo>
                <a:lnTo>
                  <a:pt x="4060943" y="437397"/>
                </a:lnTo>
                <a:lnTo>
                  <a:pt x="4060943" y="404469"/>
                </a:lnTo>
                <a:lnTo>
                  <a:pt x="4275525" y="404469"/>
                </a:lnTo>
                <a:lnTo>
                  <a:pt x="4275525" y="363308"/>
                </a:lnTo>
                <a:lnTo>
                  <a:pt x="4026917" y="363308"/>
                </a:lnTo>
                <a:lnTo>
                  <a:pt x="4026917" y="329283"/>
                </a:lnTo>
                <a:lnTo>
                  <a:pt x="4275525" y="329283"/>
                </a:lnTo>
                <a:lnTo>
                  <a:pt x="4275525" y="288671"/>
                </a:lnTo>
                <a:lnTo>
                  <a:pt x="4062589" y="288671"/>
                </a:lnTo>
                <a:lnTo>
                  <a:pt x="4062589" y="255743"/>
                </a:lnTo>
                <a:lnTo>
                  <a:pt x="4275525" y="255743"/>
                </a:lnTo>
                <a:lnTo>
                  <a:pt x="4275525" y="218424"/>
                </a:lnTo>
                <a:lnTo>
                  <a:pt x="4136129" y="218424"/>
                </a:lnTo>
                <a:lnTo>
                  <a:pt x="4136129" y="232693"/>
                </a:lnTo>
                <a:lnTo>
                  <a:pt x="4097712" y="232693"/>
                </a:lnTo>
                <a:lnTo>
                  <a:pt x="4097712" y="114700"/>
                </a:lnTo>
                <a:lnTo>
                  <a:pt x="4275525" y="114700"/>
                </a:lnTo>
                <a:lnTo>
                  <a:pt x="4275525" y="78479"/>
                </a:lnTo>
                <a:lnTo>
                  <a:pt x="4028563" y="78479"/>
                </a:lnTo>
                <a:lnTo>
                  <a:pt x="4028563" y="44454"/>
                </a:lnTo>
                <a:lnTo>
                  <a:pt x="4275525" y="44454"/>
                </a:lnTo>
                <a:close/>
                <a:moveTo>
                  <a:pt x="2855946" y="0"/>
                </a:moveTo>
                <a:lnTo>
                  <a:pt x="2902046" y="0"/>
                </a:lnTo>
                <a:lnTo>
                  <a:pt x="2902046" y="65857"/>
                </a:lnTo>
                <a:lnTo>
                  <a:pt x="3147361" y="65857"/>
                </a:lnTo>
                <a:lnTo>
                  <a:pt x="3147361" y="105371"/>
                </a:lnTo>
                <a:lnTo>
                  <a:pt x="2902046" y="105371"/>
                </a:lnTo>
                <a:lnTo>
                  <a:pt x="2902046" y="172325"/>
                </a:lnTo>
                <a:lnTo>
                  <a:pt x="3096322" y="172325"/>
                </a:lnTo>
                <a:lnTo>
                  <a:pt x="3096322" y="381968"/>
                </a:lnTo>
                <a:lnTo>
                  <a:pt x="3051320" y="381968"/>
                </a:lnTo>
                <a:lnTo>
                  <a:pt x="3051320" y="358918"/>
                </a:lnTo>
                <a:lnTo>
                  <a:pt x="2728624" y="358918"/>
                </a:lnTo>
                <a:lnTo>
                  <a:pt x="2728624" y="381968"/>
                </a:lnTo>
                <a:lnTo>
                  <a:pt x="2683622" y="381968"/>
                </a:lnTo>
                <a:lnTo>
                  <a:pt x="2683622" y="172325"/>
                </a:lnTo>
                <a:lnTo>
                  <a:pt x="2855946" y="172325"/>
                </a:lnTo>
                <a:close/>
              </a:path>
            </a:pathLst>
          </a:custGeom>
          <a:solidFill>
            <a:srgbClr val="D1D1D1">
              <a:alpha val="82364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6" name="任意多边形: 形状 55">
            <a:extLst>
              <a:ext uri="{FF2B5EF4-FFF2-40B4-BE49-F238E27FC236}">
                <a16:creationId xmlns:a16="http://schemas.microsoft.com/office/drawing/2014/main" xmlns="" id="{42BF969E-42A8-4D63-B6DA-3D893EBE4C1A}"/>
              </a:ext>
            </a:extLst>
          </p:cNvPr>
          <p:cNvSpPr/>
          <p:nvPr/>
        </p:nvSpPr>
        <p:spPr>
          <a:xfrm>
            <a:off x="3102095" y="3140977"/>
            <a:ext cx="5987811" cy="541121"/>
          </a:xfrm>
          <a:custGeom>
            <a:avLst/>
            <a:gdLst/>
            <a:ahLst/>
            <a:cxnLst/>
            <a:rect l="l" t="t" r="r" b="b"/>
            <a:pathLst>
              <a:path w="5987811" h="541121">
                <a:moveTo>
                  <a:pt x="2686366" y="398432"/>
                </a:moveTo>
                <a:lnTo>
                  <a:pt x="2724782" y="420384"/>
                </a:lnTo>
                <a:cubicBezTo>
                  <a:pt x="2696976" y="470508"/>
                  <a:pt x="2672463" y="509839"/>
                  <a:pt x="2651242" y="538377"/>
                </a:cubicBezTo>
                <a:lnTo>
                  <a:pt x="2613375" y="511485"/>
                </a:lnTo>
                <a:cubicBezTo>
                  <a:pt x="2637156" y="480021"/>
                  <a:pt x="2661487" y="442336"/>
                  <a:pt x="2686366" y="398432"/>
                </a:cubicBezTo>
                <a:close/>
                <a:moveTo>
                  <a:pt x="2816432" y="396237"/>
                </a:moveTo>
                <a:cubicBezTo>
                  <a:pt x="2833262" y="433189"/>
                  <a:pt x="2847897" y="472155"/>
                  <a:pt x="2860337" y="513132"/>
                </a:cubicBezTo>
                <a:lnTo>
                  <a:pt x="2815884" y="528498"/>
                </a:lnTo>
                <a:cubicBezTo>
                  <a:pt x="2804542" y="488619"/>
                  <a:pt x="2791553" y="449288"/>
                  <a:pt x="2776919" y="410506"/>
                </a:cubicBezTo>
                <a:close/>
                <a:moveTo>
                  <a:pt x="3080956" y="394590"/>
                </a:moveTo>
                <a:cubicBezTo>
                  <a:pt x="3110225" y="438860"/>
                  <a:pt x="3133641" y="478740"/>
                  <a:pt x="3151203" y="514230"/>
                </a:cubicBezTo>
                <a:lnTo>
                  <a:pt x="3109494" y="536730"/>
                </a:lnTo>
                <a:cubicBezTo>
                  <a:pt x="3091200" y="499412"/>
                  <a:pt x="3069065" y="458617"/>
                  <a:pt x="3043088" y="414347"/>
                </a:cubicBezTo>
                <a:close/>
                <a:moveTo>
                  <a:pt x="2947597" y="392395"/>
                </a:moveTo>
                <a:cubicBezTo>
                  <a:pt x="2965158" y="428616"/>
                  <a:pt x="2981074" y="466484"/>
                  <a:pt x="2995342" y="505997"/>
                </a:cubicBezTo>
                <a:lnTo>
                  <a:pt x="2951987" y="523010"/>
                </a:lnTo>
                <a:cubicBezTo>
                  <a:pt x="2941742" y="490082"/>
                  <a:pt x="2926925" y="451666"/>
                  <a:pt x="2907534" y="407762"/>
                </a:cubicBezTo>
                <a:close/>
                <a:moveTo>
                  <a:pt x="4316136" y="363308"/>
                </a:moveTo>
                <a:lnTo>
                  <a:pt x="4316136" y="404469"/>
                </a:lnTo>
                <a:lnTo>
                  <a:pt x="4466509" y="404469"/>
                </a:lnTo>
                <a:lnTo>
                  <a:pt x="4466509" y="363308"/>
                </a:lnTo>
                <a:close/>
                <a:moveTo>
                  <a:pt x="4316136" y="288671"/>
                </a:moveTo>
                <a:lnTo>
                  <a:pt x="4316136" y="329283"/>
                </a:lnTo>
                <a:lnTo>
                  <a:pt x="4466509" y="329283"/>
                </a:lnTo>
                <a:lnTo>
                  <a:pt x="4466509" y="288671"/>
                </a:lnTo>
                <a:close/>
                <a:moveTo>
                  <a:pt x="2728624" y="211839"/>
                </a:moveTo>
                <a:lnTo>
                  <a:pt x="2728624" y="319404"/>
                </a:lnTo>
                <a:lnTo>
                  <a:pt x="3051320" y="319404"/>
                </a:lnTo>
                <a:lnTo>
                  <a:pt x="3051320" y="211839"/>
                </a:lnTo>
                <a:close/>
                <a:moveTo>
                  <a:pt x="4316136" y="145433"/>
                </a:moveTo>
                <a:lnTo>
                  <a:pt x="4316136" y="187691"/>
                </a:lnTo>
                <a:lnTo>
                  <a:pt x="4455532" y="187691"/>
                </a:lnTo>
                <a:lnTo>
                  <a:pt x="4455532" y="145433"/>
                </a:lnTo>
                <a:close/>
                <a:moveTo>
                  <a:pt x="4136129" y="145433"/>
                </a:moveTo>
                <a:lnTo>
                  <a:pt x="4136129" y="187691"/>
                </a:lnTo>
                <a:lnTo>
                  <a:pt x="4275525" y="187691"/>
                </a:lnTo>
                <a:lnTo>
                  <a:pt x="4275525" y="145433"/>
                </a:lnTo>
                <a:close/>
                <a:moveTo>
                  <a:pt x="53234" y="114152"/>
                </a:moveTo>
                <a:lnTo>
                  <a:pt x="53234" y="257938"/>
                </a:lnTo>
                <a:lnTo>
                  <a:pt x="157232" y="257938"/>
                </a:lnTo>
                <a:cubicBezTo>
                  <a:pt x="191624" y="257938"/>
                  <a:pt x="216046" y="251535"/>
                  <a:pt x="230497" y="238730"/>
                </a:cubicBezTo>
                <a:cubicBezTo>
                  <a:pt x="244949" y="225925"/>
                  <a:pt x="252175" y="207906"/>
                  <a:pt x="252175" y="184673"/>
                </a:cubicBezTo>
                <a:cubicBezTo>
                  <a:pt x="252175" y="167843"/>
                  <a:pt x="247922" y="153437"/>
                  <a:pt x="239415" y="141455"/>
                </a:cubicBezTo>
                <a:cubicBezTo>
                  <a:pt x="230909" y="129472"/>
                  <a:pt x="219704" y="121560"/>
                  <a:pt x="205801" y="117719"/>
                </a:cubicBezTo>
                <a:cubicBezTo>
                  <a:pt x="196837" y="115341"/>
                  <a:pt x="180282" y="114152"/>
                  <a:pt x="156135" y="114152"/>
                </a:cubicBezTo>
                <a:close/>
                <a:moveTo>
                  <a:pt x="0" y="66680"/>
                </a:moveTo>
                <a:lnTo>
                  <a:pt x="151744" y="66680"/>
                </a:lnTo>
                <a:cubicBezTo>
                  <a:pt x="178452" y="66680"/>
                  <a:pt x="198850" y="67961"/>
                  <a:pt x="212935" y="70522"/>
                </a:cubicBezTo>
                <a:cubicBezTo>
                  <a:pt x="232692" y="73815"/>
                  <a:pt x="249248" y="80080"/>
                  <a:pt x="262602" y="89318"/>
                </a:cubicBezTo>
                <a:cubicBezTo>
                  <a:pt x="275956" y="98556"/>
                  <a:pt x="286704" y="111499"/>
                  <a:pt x="294845" y="128146"/>
                </a:cubicBezTo>
                <a:cubicBezTo>
                  <a:pt x="302985" y="144793"/>
                  <a:pt x="307055" y="163087"/>
                  <a:pt x="307055" y="183026"/>
                </a:cubicBezTo>
                <a:cubicBezTo>
                  <a:pt x="307055" y="217235"/>
                  <a:pt x="296171" y="246185"/>
                  <a:pt x="274401" y="269875"/>
                </a:cubicBezTo>
                <a:cubicBezTo>
                  <a:pt x="252632" y="293565"/>
                  <a:pt x="213302" y="305410"/>
                  <a:pt x="156409" y="305410"/>
                </a:cubicBezTo>
                <a:lnTo>
                  <a:pt x="53234" y="305410"/>
                </a:lnTo>
                <a:lnTo>
                  <a:pt x="53234" y="468953"/>
                </a:lnTo>
                <a:lnTo>
                  <a:pt x="0" y="468953"/>
                </a:lnTo>
                <a:close/>
                <a:moveTo>
                  <a:pt x="5582245" y="15916"/>
                </a:moveTo>
                <a:lnTo>
                  <a:pt x="5629442" y="15916"/>
                </a:lnTo>
                <a:lnTo>
                  <a:pt x="5629442" y="198667"/>
                </a:lnTo>
                <a:cubicBezTo>
                  <a:pt x="5629442" y="288671"/>
                  <a:pt x="5619381" y="353979"/>
                  <a:pt x="5599258" y="394590"/>
                </a:cubicBezTo>
                <a:cubicBezTo>
                  <a:pt x="5578769" y="441056"/>
                  <a:pt x="5537060" y="488802"/>
                  <a:pt x="5474130" y="537828"/>
                </a:cubicBezTo>
                <a:cubicBezTo>
                  <a:pt x="5465716" y="526486"/>
                  <a:pt x="5454740" y="512949"/>
                  <a:pt x="5441202" y="497217"/>
                </a:cubicBezTo>
                <a:cubicBezTo>
                  <a:pt x="5499010" y="454044"/>
                  <a:pt x="5537060" y="411969"/>
                  <a:pt x="5555353" y="370992"/>
                </a:cubicBezTo>
                <a:cubicBezTo>
                  <a:pt x="5573281" y="336234"/>
                  <a:pt x="5582245" y="278793"/>
                  <a:pt x="5582245" y="198667"/>
                </a:cubicBezTo>
                <a:close/>
                <a:moveTo>
                  <a:pt x="5752923" y="12074"/>
                </a:moveTo>
                <a:lnTo>
                  <a:pt x="5800120" y="12074"/>
                </a:lnTo>
                <a:lnTo>
                  <a:pt x="5800120" y="435202"/>
                </a:lnTo>
                <a:cubicBezTo>
                  <a:pt x="5799388" y="464837"/>
                  <a:pt x="5815487" y="479289"/>
                  <a:pt x="5848415" y="478557"/>
                </a:cubicBezTo>
                <a:lnTo>
                  <a:pt x="5880246" y="478557"/>
                </a:lnTo>
                <a:cubicBezTo>
                  <a:pt x="5909881" y="478557"/>
                  <a:pt x="5926528" y="465020"/>
                  <a:pt x="5930187" y="437946"/>
                </a:cubicBezTo>
                <a:cubicBezTo>
                  <a:pt x="5934211" y="410871"/>
                  <a:pt x="5937138" y="375016"/>
                  <a:pt x="5938968" y="330380"/>
                </a:cubicBezTo>
                <a:cubicBezTo>
                  <a:pt x="5954334" y="336600"/>
                  <a:pt x="5970615" y="342637"/>
                  <a:pt x="5987811" y="348491"/>
                </a:cubicBezTo>
                <a:cubicBezTo>
                  <a:pt x="5984152" y="393859"/>
                  <a:pt x="5980128" y="428799"/>
                  <a:pt x="5975738" y="453312"/>
                </a:cubicBezTo>
                <a:cubicBezTo>
                  <a:pt x="5969152" y="499046"/>
                  <a:pt x="5940248" y="521913"/>
                  <a:pt x="5889027" y="521913"/>
                </a:cubicBezTo>
                <a:lnTo>
                  <a:pt x="5837988" y="521913"/>
                </a:lnTo>
                <a:cubicBezTo>
                  <a:pt x="5779448" y="523742"/>
                  <a:pt x="5751093" y="496302"/>
                  <a:pt x="5752923" y="439592"/>
                </a:cubicBezTo>
                <a:close/>
                <a:moveTo>
                  <a:pt x="1440563" y="4940"/>
                </a:moveTo>
                <a:lnTo>
                  <a:pt x="1488309" y="4940"/>
                </a:lnTo>
                <a:cubicBezTo>
                  <a:pt x="1488309" y="54149"/>
                  <a:pt x="1487852" y="103724"/>
                  <a:pt x="1486937" y="153665"/>
                </a:cubicBezTo>
                <a:lnTo>
                  <a:pt x="1730331" y="153665"/>
                </a:lnTo>
                <a:lnTo>
                  <a:pt x="1730331" y="196472"/>
                </a:lnTo>
                <a:lnTo>
                  <a:pt x="1486114" y="196472"/>
                </a:lnTo>
                <a:cubicBezTo>
                  <a:pt x="1512090" y="342637"/>
                  <a:pt x="1597338" y="439043"/>
                  <a:pt x="1741856" y="485692"/>
                </a:cubicBezTo>
                <a:cubicBezTo>
                  <a:pt x="1723197" y="503619"/>
                  <a:pt x="1709294" y="518437"/>
                  <a:pt x="1700147" y="530145"/>
                </a:cubicBezTo>
                <a:cubicBezTo>
                  <a:pt x="1581057" y="482216"/>
                  <a:pt x="1503218" y="396877"/>
                  <a:pt x="1466631" y="274128"/>
                </a:cubicBezTo>
                <a:cubicBezTo>
                  <a:pt x="1438093" y="385169"/>
                  <a:pt x="1358243" y="474167"/>
                  <a:pt x="1227078" y="541121"/>
                </a:cubicBezTo>
                <a:cubicBezTo>
                  <a:pt x="1219761" y="531242"/>
                  <a:pt x="1208419" y="517156"/>
                  <a:pt x="1193052" y="498863"/>
                </a:cubicBezTo>
                <a:cubicBezTo>
                  <a:pt x="1343974" y="431726"/>
                  <a:pt x="1425379" y="330929"/>
                  <a:pt x="1437270" y="196472"/>
                </a:cubicBezTo>
                <a:lnTo>
                  <a:pt x="1202931" y="196472"/>
                </a:lnTo>
                <a:lnTo>
                  <a:pt x="1202931" y="153665"/>
                </a:lnTo>
                <a:lnTo>
                  <a:pt x="1439191" y="153665"/>
                </a:lnTo>
                <a:cubicBezTo>
                  <a:pt x="1440106" y="104456"/>
                  <a:pt x="1440563" y="54881"/>
                  <a:pt x="1440563" y="4940"/>
                </a:cubicBezTo>
                <a:close/>
                <a:moveTo>
                  <a:pt x="4275525" y="1647"/>
                </a:moveTo>
                <a:lnTo>
                  <a:pt x="4316136" y="1647"/>
                </a:lnTo>
                <a:lnTo>
                  <a:pt x="4316136" y="44454"/>
                </a:lnTo>
                <a:lnTo>
                  <a:pt x="4562549" y="44454"/>
                </a:lnTo>
                <a:lnTo>
                  <a:pt x="4562549" y="78479"/>
                </a:lnTo>
                <a:lnTo>
                  <a:pt x="4316136" y="78479"/>
                </a:lnTo>
                <a:lnTo>
                  <a:pt x="4316136" y="114700"/>
                </a:lnTo>
                <a:lnTo>
                  <a:pt x="4493949" y="114700"/>
                </a:lnTo>
                <a:lnTo>
                  <a:pt x="4493949" y="232693"/>
                </a:lnTo>
                <a:lnTo>
                  <a:pt x="4455532" y="232693"/>
                </a:lnTo>
                <a:lnTo>
                  <a:pt x="4455532" y="218424"/>
                </a:lnTo>
                <a:lnTo>
                  <a:pt x="4316136" y="218424"/>
                </a:lnTo>
                <a:lnTo>
                  <a:pt x="4316136" y="255743"/>
                </a:lnTo>
                <a:lnTo>
                  <a:pt x="4506022" y="255743"/>
                </a:lnTo>
                <a:lnTo>
                  <a:pt x="4506022" y="329283"/>
                </a:lnTo>
                <a:lnTo>
                  <a:pt x="4566940" y="329283"/>
                </a:lnTo>
                <a:lnTo>
                  <a:pt x="4566940" y="363308"/>
                </a:lnTo>
                <a:lnTo>
                  <a:pt x="4506022" y="363308"/>
                </a:lnTo>
                <a:lnTo>
                  <a:pt x="4506022" y="463740"/>
                </a:lnTo>
                <a:lnTo>
                  <a:pt x="4466509" y="463740"/>
                </a:lnTo>
                <a:lnTo>
                  <a:pt x="4466509" y="437397"/>
                </a:lnTo>
                <a:lnTo>
                  <a:pt x="4316136" y="437397"/>
                </a:lnTo>
                <a:lnTo>
                  <a:pt x="4316136" y="469776"/>
                </a:lnTo>
                <a:cubicBezTo>
                  <a:pt x="4316136" y="513681"/>
                  <a:pt x="4294916" y="535816"/>
                  <a:pt x="4252475" y="536182"/>
                </a:cubicBezTo>
                <a:cubicBezTo>
                  <a:pt x="4232353" y="536182"/>
                  <a:pt x="4206010" y="535816"/>
                  <a:pt x="4173447" y="535084"/>
                </a:cubicBezTo>
                <a:cubicBezTo>
                  <a:pt x="4171984" y="522644"/>
                  <a:pt x="4169789" y="507461"/>
                  <a:pt x="4166862" y="489533"/>
                </a:cubicBezTo>
                <a:cubicBezTo>
                  <a:pt x="4195400" y="493192"/>
                  <a:pt x="4220828" y="495021"/>
                  <a:pt x="4243145" y="495021"/>
                </a:cubicBezTo>
                <a:cubicBezTo>
                  <a:pt x="4264732" y="495021"/>
                  <a:pt x="4275525" y="484045"/>
                  <a:pt x="4275525" y="462093"/>
                </a:cubicBezTo>
                <a:lnTo>
                  <a:pt x="4275525" y="437397"/>
                </a:lnTo>
                <a:lnTo>
                  <a:pt x="4060943" y="437397"/>
                </a:lnTo>
                <a:lnTo>
                  <a:pt x="4060943" y="404469"/>
                </a:lnTo>
                <a:lnTo>
                  <a:pt x="4275525" y="404469"/>
                </a:lnTo>
                <a:lnTo>
                  <a:pt x="4275525" y="363308"/>
                </a:lnTo>
                <a:lnTo>
                  <a:pt x="4026917" y="363308"/>
                </a:lnTo>
                <a:lnTo>
                  <a:pt x="4026917" y="329283"/>
                </a:lnTo>
                <a:lnTo>
                  <a:pt x="4275525" y="329283"/>
                </a:lnTo>
                <a:lnTo>
                  <a:pt x="4275525" y="288671"/>
                </a:lnTo>
                <a:lnTo>
                  <a:pt x="4062589" y="288671"/>
                </a:lnTo>
                <a:lnTo>
                  <a:pt x="4062589" y="255743"/>
                </a:lnTo>
                <a:lnTo>
                  <a:pt x="4275525" y="255743"/>
                </a:lnTo>
                <a:lnTo>
                  <a:pt x="4275525" y="218424"/>
                </a:lnTo>
                <a:lnTo>
                  <a:pt x="4136129" y="218424"/>
                </a:lnTo>
                <a:lnTo>
                  <a:pt x="4136129" y="232693"/>
                </a:lnTo>
                <a:lnTo>
                  <a:pt x="4097712" y="232693"/>
                </a:lnTo>
                <a:lnTo>
                  <a:pt x="4097712" y="114700"/>
                </a:lnTo>
                <a:lnTo>
                  <a:pt x="4275525" y="114700"/>
                </a:lnTo>
                <a:lnTo>
                  <a:pt x="4275525" y="78479"/>
                </a:lnTo>
                <a:lnTo>
                  <a:pt x="4028563" y="78479"/>
                </a:lnTo>
                <a:lnTo>
                  <a:pt x="4028563" y="44454"/>
                </a:lnTo>
                <a:lnTo>
                  <a:pt x="4275525" y="44454"/>
                </a:lnTo>
                <a:close/>
                <a:moveTo>
                  <a:pt x="2855946" y="0"/>
                </a:moveTo>
                <a:lnTo>
                  <a:pt x="2902046" y="0"/>
                </a:lnTo>
                <a:lnTo>
                  <a:pt x="2902046" y="65857"/>
                </a:lnTo>
                <a:lnTo>
                  <a:pt x="3147361" y="65857"/>
                </a:lnTo>
                <a:lnTo>
                  <a:pt x="3147361" y="105371"/>
                </a:lnTo>
                <a:lnTo>
                  <a:pt x="2902046" y="105371"/>
                </a:lnTo>
                <a:lnTo>
                  <a:pt x="2902046" y="172325"/>
                </a:lnTo>
                <a:lnTo>
                  <a:pt x="3096322" y="172325"/>
                </a:lnTo>
                <a:lnTo>
                  <a:pt x="3096322" y="381968"/>
                </a:lnTo>
                <a:lnTo>
                  <a:pt x="3051320" y="381968"/>
                </a:lnTo>
                <a:lnTo>
                  <a:pt x="3051320" y="358918"/>
                </a:lnTo>
                <a:lnTo>
                  <a:pt x="2728624" y="358918"/>
                </a:lnTo>
                <a:lnTo>
                  <a:pt x="2728624" y="381968"/>
                </a:lnTo>
                <a:lnTo>
                  <a:pt x="2683622" y="381968"/>
                </a:lnTo>
                <a:lnTo>
                  <a:pt x="2683622" y="172325"/>
                </a:lnTo>
                <a:lnTo>
                  <a:pt x="2855946" y="172325"/>
                </a:lnTo>
                <a:close/>
              </a:path>
            </a:pathLst>
          </a:custGeom>
          <a:solidFill>
            <a:srgbClr val="BABABA">
              <a:alpha val="73545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7" name="任意多边形: 形状 56">
            <a:extLst>
              <a:ext uri="{FF2B5EF4-FFF2-40B4-BE49-F238E27FC236}">
                <a16:creationId xmlns:a16="http://schemas.microsoft.com/office/drawing/2014/main" xmlns="" id="{ABCAA0CC-3431-4A70-ADD5-9FF0134E5AB8}"/>
              </a:ext>
            </a:extLst>
          </p:cNvPr>
          <p:cNvSpPr/>
          <p:nvPr/>
        </p:nvSpPr>
        <p:spPr>
          <a:xfrm>
            <a:off x="3102095" y="3140977"/>
            <a:ext cx="5987811" cy="541121"/>
          </a:xfrm>
          <a:custGeom>
            <a:avLst/>
            <a:gdLst/>
            <a:ahLst/>
            <a:cxnLst/>
            <a:rect l="l" t="t" r="r" b="b"/>
            <a:pathLst>
              <a:path w="5987811" h="541121">
                <a:moveTo>
                  <a:pt x="2686366" y="398432"/>
                </a:moveTo>
                <a:lnTo>
                  <a:pt x="2724782" y="420384"/>
                </a:lnTo>
                <a:cubicBezTo>
                  <a:pt x="2696976" y="470508"/>
                  <a:pt x="2672463" y="509839"/>
                  <a:pt x="2651242" y="538377"/>
                </a:cubicBezTo>
                <a:lnTo>
                  <a:pt x="2613375" y="511485"/>
                </a:lnTo>
                <a:cubicBezTo>
                  <a:pt x="2637156" y="480021"/>
                  <a:pt x="2661487" y="442336"/>
                  <a:pt x="2686366" y="398432"/>
                </a:cubicBezTo>
                <a:close/>
                <a:moveTo>
                  <a:pt x="2816432" y="396237"/>
                </a:moveTo>
                <a:cubicBezTo>
                  <a:pt x="2833262" y="433189"/>
                  <a:pt x="2847897" y="472155"/>
                  <a:pt x="2860337" y="513132"/>
                </a:cubicBezTo>
                <a:lnTo>
                  <a:pt x="2815884" y="528498"/>
                </a:lnTo>
                <a:cubicBezTo>
                  <a:pt x="2804542" y="488619"/>
                  <a:pt x="2791553" y="449288"/>
                  <a:pt x="2776919" y="410506"/>
                </a:cubicBezTo>
                <a:close/>
                <a:moveTo>
                  <a:pt x="3080956" y="394590"/>
                </a:moveTo>
                <a:cubicBezTo>
                  <a:pt x="3110225" y="438860"/>
                  <a:pt x="3133641" y="478740"/>
                  <a:pt x="3151203" y="514230"/>
                </a:cubicBezTo>
                <a:lnTo>
                  <a:pt x="3109494" y="536730"/>
                </a:lnTo>
                <a:cubicBezTo>
                  <a:pt x="3091200" y="499412"/>
                  <a:pt x="3069065" y="458617"/>
                  <a:pt x="3043088" y="414347"/>
                </a:cubicBezTo>
                <a:close/>
                <a:moveTo>
                  <a:pt x="2947597" y="392395"/>
                </a:moveTo>
                <a:cubicBezTo>
                  <a:pt x="2965158" y="428616"/>
                  <a:pt x="2981074" y="466484"/>
                  <a:pt x="2995342" y="505997"/>
                </a:cubicBezTo>
                <a:lnTo>
                  <a:pt x="2951987" y="523010"/>
                </a:lnTo>
                <a:cubicBezTo>
                  <a:pt x="2941742" y="490082"/>
                  <a:pt x="2926925" y="451666"/>
                  <a:pt x="2907534" y="407762"/>
                </a:cubicBezTo>
                <a:close/>
                <a:moveTo>
                  <a:pt x="4316136" y="363308"/>
                </a:moveTo>
                <a:lnTo>
                  <a:pt x="4316136" y="404469"/>
                </a:lnTo>
                <a:lnTo>
                  <a:pt x="4466509" y="404469"/>
                </a:lnTo>
                <a:lnTo>
                  <a:pt x="4466509" y="363308"/>
                </a:lnTo>
                <a:close/>
                <a:moveTo>
                  <a:pt x="4316136" y="288671"/>
                </a:moveTo>
                <a:lnTo>
                  <a:pt x="4316136" y="329283"/>
                </a:lnTo>
                <a:lnTo>
                  <a:pt x="4466509" y="329283"/>
                </a:lnTo>
                <a:lnTo>
                  <a:pt x="4466509" y="288671"/>
                </a:lnTo>
                <a:close/>
                <a:moveTo>
                  <a:pt x="2728624" y="211839"/>
                </a:moveTo>
                <a:lnTo>
                  <a:pt x="2728624" y="319404"/>
                </a:lnTo>
                <a:lnTo>
                  <a:pt x="3051320" y="319404"/>
                </a:lnTo>
                <a:lnTo>
                  <a:pt x="3051320" y="211839"/>
                </a:lnTo>
                <a:close/>
                <a:moveTo>
                  <a:pt x="4316136" y="145433"/>
                </a:moveTo>
                <a:lnTo>
                  <a:pt x="4316136" y="187691"/>
                </a:lnTo>
                <a:lnTo>
                  <a:pt x="4455532" y="187691"/>
                </a:lnTo>
                <a:lnTo>
                  <a:pt x="4455532" y="145433"/>
                </a:lnTo>
                <a:close/>
                <a:moveTo>
                  <a:pt x="4136129" y="145433"/>
                </a:moveTo>
                <a:lnTo>
                  <a:pt x="4136129" y="187691"/>
                </a:lnTo>
                <a:lnTo>
                  <a:pt x="4275525" y="187691"/>
                </a:lnTo>
                <a:lnTo>
                  <a:pt x="4275525" y="145433"/>
                </a:lnTo>
                <a:close/>
                <a:moveTo>
                  <a:pt x="53234" y="114152"/>
                </a:moveTo>
                <a:lnTo>
                  <a:pt x="53234" y="257938"/>
                </a:lnTo>
                <a:lnTo>
                  <a:pt x="157232" y="257938"/>
                </a:lnTo>
                <a:cubicBezTo>
                  <a:pt x="191624" y="257938"/>
                  <a:pt x="216046" y="251535"/>
                  <a:pt x="230497" y="238730"/>
                </a:cubicBezTo>
                <a:cubicBezTo>
                  <a:pt x="244949" y="225925"/>
                  <a:pt x="252175" y="207906"/>
                  <a:pt x="252175" y="184673"/>
                </a:cubicBezTo>
                <a:cubicBezTo>
                  <a:pt x="252175" y="167843"/>
                  <a:pt x="247922" y="153437"/>
                  <a:pt x="239415" y="141455"/>
                </a:cubicBezTo>
                <a:cubicBezTo>
                  <a:pt x="230909" y="129472"/>
                  <a:pt x="219704" y="121560"/>
                  <a:pt x="205801" y="117719"/>
                </a:cubicBezTo>
                <a:cubicBezTo>
                  <a:pt x="196837" y="115341"/>
                  <a:pt x="180282" y="114152"/>
                  <a:pt x="156135" y="114152"/>
                </a:cubicBezTo>
                <a:close/>
                <a:moveTo>
                  <a:pt x="0" y="66680"/>
                </a:moveTo>
                <a:lnTo>
                  <a:pt x="151744" y="66680"/>
                </a:lnTo>
                <a:cubicBezTo>
                  <a:pt x="178452" y="66680"/>
                  <a:pt x="198850" y="67961"/>
                  <a:pt x="212935" y="70522"/>
                </a:cubicBezTo>
                <a:cubicBezTo>
                  <a:pt x="232692" y="73815"/>
                  <a:pt x="249248" y="80080"/>
                  <a:pt x="262602" y="89318"/>
                </a:cubicBezTo>
                <a:cubicBezTo>
                  <a:pt x="275956" y="98556"/>
                  <a:pt x="286704" y="111499"/>
                  <a:pt x="294845" y="128146"/>
                </a:cubicBezTo>
                <a:cubicBezTo>
                  <a:pt x="302985" y="144793"/>
                  <a:pt x="307055" y="163087"/>
                  <a:pt x="307055" y="183026"/>
                </a:cubicBezTo>
                <a:cubicBezTo>
                  <a:pt x="307055" y="217235"/>
                  <a:pt x="296171" y="246185"/>
                  <a:pt x="274401" y="269875"/>
                </a:cubicBezTo>
                <a:cubicBezTo>
                  <a:pt x="252632" y="293565"/>
                  <a:pt x="213302" y="305410"/>
                  <a:pt x="156409" y="305410"/>
                </a:cubicBezTo>
                <a:lnTo>
                  <a:pt x="53234" y="305410"/>
                </a:lnTo>
                <a:lnTo>
                  <a:pt x="53234" y="468953"/>
                </a:lnTo>
                <a:lnTo>
                  <a:pt x="0" y="468953"/>
                </a:lnTo>
                <a:close/>
                <a:moveTo>
                  <a:pt x="5582245" y="15916"/>
                </a:moveTo>
                <a:lnTo>
                  <a:pt x="5629442" y="15916"/>
                </a:lnTo>
                <a:lnTo>
                  <a:pt x="5629442" y="198667"/>
                </a:lnTo>
                <a:cubicBezTo>
                  <a:pt x="5629442" y="288671"/>
                  <a:pt x="5619381" y="353979"/>
                  <a:pt x="5599258" y="394590"/>
                </a:cubicBezTo>
                <a:cubicBezTo>
                  <a:pt x="5578769" y="441056"/>
                  <a:pt x="5537060" y="488802"/>
                  <a:pt x="5474130" y="537828"/>
                </a:cubicBezTo>
                <a:cubicBezTo>
                  <a:pt x="5465716" y="526486"/>
                  <a:pt x="5454740" y="512949"/>
                  <a:pt x="5441202" y="497217"/>
                </a:cubicBezTo>
                <a:cubicBezTo>
                  <a:pt x="5499010" y="454044"/>
                  <a:pt x="5537060" y="411969"/>
                  <a:pt x="5555353" y="370992"/>
                </a:cubicBezTo>
                <a:cubicBezTo>
                  <a:pt x="5573281" y="336234"/>
                  <a:pt x="5582245" y="278793"/>
                  <a:pt x="5582245" y="198667"/>
                </a:cubicBezTo>
                <a:close/>
                <a:moveTo>
                  <a:pt x="5752923" y="12074"/>
                </a:moveTo>
                <a:lnTo>
                  <a:pt x="5800120" y="12074"/>
                </a:lnTo>
                <a:lnTo>
                  <a:pt x="5800120" y="435202"/>
                </a:lnTo>
                <a:cubicBezTo>
                  <a:pt x="5799388" y="464837"/>
                  <a:pt x="5815487" y="479289"/>
                  <a:pt x="5848415" y="478557"/>
                </a:cubicBezTo>
                <a:lnTo>
                  <a:pt x="5880246" y="478557"/>
                </a:lnTo>
                <a:cubicBezTo>
                  <a:pt x="5909881" y="478557"/>
                  <a:pt x="5926528" y="465020"/>
                  <a:pt x="5930187" y="437946"/>
                </a:cubicBezTo>
                <a:cubicBezTo>
                  <a:pt x="5934211" y="410871"/>
                  <a:pt x="5937138" y="375016"/>
                  <a:pt x="5938968" y="330380"/>
                </a:cubicBezTo>
                <a:cubicBezTo>
                  <a:pt x="5954334" y="336600"/>
                  <a:pt x="5970615" y="342637"/>
                  <a:pt x="5987811" y="348491"/>
                </a:cubicBezTo>
                <a:cubicBezTo>
                  <a:pt x="5984152" y="393859"/>
                  <a:pt x="5980128" y="428799"/>
                  <a:pt x="5975738" y="453312"/>
                </a:cubicBezTo>
                <a:cubicBezTo>
                  <a:pt x="5969152" y="499046"/>
                  <a:pt x="5940248" y="521913"/>
                  <a:pt x="5889027" y="521913"/>
                </a:cubicBezTo>
                <a:lnTo>
                  <a:pt x="5837988" y="521913"/>
                </a:lnTo>
                <a:cubicBezTo>
                  <a:pt x="5779448" y="523742"/>
                  <a:pt x="5751093" y="496302"/>
                  <a:pt x="5752923" y="439592"/>
                </a:cubicBezTo>
                <a:close/>
                <a:moveTo>
                  <a:pt x="1440563" y="4940"/>
                </a:moveTo>
                <a:lnTo>
                  <a:pt x="1488309" y="4940"/>
                </a:lnTo>
                <a:cubicBezTo>
                  <a:pt x="1488309" y="54149"/>
                  <a:pt x="1487852" y="103724"/>
                  <a:pt x="1486937" y="153665"/>
                </a:cubicBezTo>
                <a:lnTo>
                  <a:pt x="1730331" y="153665"/>
                </a:lnTo>
                <a:lnTo>
                  <a:pt x="1730331" y="196472"/>
                </a:lnTo>
                <a:lnTo>
                  <a:pt x="1486114" y="196472"/>
                </a:lnTo>
                <a:cubicBezTo>
                  <a:pt x="1512090" y="342637"/>
                  <a:pt x="1597338" y="439043"/>
                  <a:pt x="1741856" y="485692"/>
                </a:cubicBezTo>
                <a:cubicBezTo>
                  <a:pt x="1723197" y="503619"/>
                  <a:pt x="1709294" y="518437"/>
                  <a:pt x="1700147" y="530145"/>
                </a:cubicBezTo>
                <a:cubicBezTo>
                  <a:pt x="1581057" y="482216"/>
                  <a:pt x="1503218" y="396877"/>
                  <a:pt x="1466631" y="274128"/>
                </a:cubicBezTo>
                <a:cubicBezTo>
                  <a:pt x="1438093" y="385169"/>
                  <a:pt x="1358243" y="474167"/>
                  <a:pt x="1227078" y="541121"/>
                </a:cubicBezTo>
                <a:cubicBezTo>
                  <a:pt x="1219761" y="531242"/>
                  <a:pt x="1208419" y="517156"/>
                  <a:pt x="1193052" y="498863"/>
                </a:cubicBezTo>
                <a:cubicBezTo>
                  <a:pt x="1343974" y="431726"/>
                  <a:pt x="1425379" y="330929"/>
                  <a:pt x="1437270" y="196472"/>
                </a:cubicBezTo>
                <a:lnTo>
                  <a:pt x="1202931" y="196472"/>
                </a:lnTo>
                <a:lnTo>
                  <a:pt x="1202931" y="153665"/>
                </a:lnTo>
                <a:lnTo>
                  <a:pt x="1439191" y="153665"/>
                </a:lnTo>
                <a:cubicBezTo>
                  <a:pt x="1440106" y="104456"/>
                  <a:pt x="1440563" y="54881"/>
                  <a:pt x="1440563" y="4940"/>
                </a:cubicBezTo>
                <a:close/>
                <a:moveTo>
                  <a:pt x="4275525" y="1647"/>
                </a:moveTo>
                <a:lnTo>
                  <a:pt x="4316136" y="1647"/>
                </a:lnTo>
                <a:lnTo>
                  <a:pt x="4316136" y="44454"/>
                </a:lnTo>
                <a:lnTo>
                  <a:pt x="4562549" y="44454"/>
                </a:lnTo>
                <a:lnTo>
                  <a:pt x="4562549" y="78479"/>
                </a:lnTo>
                <a:lnTo>
                  <a:pt x="4316136" y="78479"/>
                </a:lnTo>
                <a:lnTo>
                  <a:pt x="4316136" y="114700"/>
                </a:lnTo>
                <a:lnTo>
                  <a:pt x="4493949" y="114700"/>
                </a:lnTo>
                <a:lnTo>
                  <a:pt x="4493949" y="232693"/>
                </a:lnTo>
                <a:lnTo>
                  <a:pt x="4455532" y="232693"/>
                </a:lnTo>
                <a:lnTo>
                  <a:pt x="4455532" y="218424"/>
                </a:lnTo>
                <a:lnTo>
                  <a:pt x="4316136" y="218424"/>
                </a:lnTo>
                <a:lnTo>
                  <a:pt x="4316136" y="255743"/>
                </a:lnTo>
                <a:lnTo>
                  <a:pt x="4506022" y="255743"/>
                </a:lnTo>
                <a:lnTo>
                  <a:pt x="4506022" y="329283"/>
                </a:lnTo>
                <a:lnTo>
                  <a:pt x="4566940" y="329283"/>
                </a:lnTo>
                <a:lnTo>
                  <a:pt x="4566940" y="363308"/>
                </a:lnTo>
                <a:lnTo>
                  <a:pt x="4506022" y="363308"/>
                </a:lnTo>
                <a:lnTo>
                  <a:pt x="4506022" y="463740"/>
                </a:lnTo>
                <a:lnTo>
                  <a:pt x="4466509" y="463740"/>
                </a:lnTo>
                <a:lnTo>
                  <a:pt x="4466509" y="437397"/>
                </a:lnTo>
                <a:lnTo>
                  <a:pt x="4316136" y="437397"/>
                </a:lnTo>
                <a:lnTo>
                  <a:pt x="4316136" y="469776"/>
                </a:lnTo>
                <a:cubicBezTo>
                  <a:pt x="4316136" y="513681"/>
                  <a:pt x="4294916" y="535816"/>
                  <a:pt x="4252475" y="536182"/>
                </a:cubicBezTo>
                <a:cubicBezTo>
                  <a:pt x="4232353" y="536182"/>
                  <a:pt x="4206010" y="535816"/>
                  <a:pt x="4173447" y="535084"/>
                </a:cubicBezTo>
                <a:cubicBezTo>
                  <a:pt x="4171984" y="522644"/>
                  <a:pt x="4169789" y="507461"/>
                  <a:pt x="4166862" y="489533"/>
                </a:cubicBezTo>
                <a:cubicBezTo>
                  <a:pt x="4195400" y="493192"/>
                  <a:pt x="4220828" y="495021"/>
                  <a:pt x="4243145" y="495021"/>
                </a:cubicBezTo>
                <a:cubicBezTo>
                  <a:pt x="4264732" y="495021"/>
                  <a:pt x="4275525" y="484045"/>
                  <a:pt x="4275525" y="462093"/>
                </a:cubicBezTo>
                <a:lnTo>
                  <a:pt x="4275525" y="437397"/>
                </a:lnTo>
                <a:lnTo>
                  <a:pt x="4060943" y="437397"/>
                </a:lnTo>
                <a:lnTo>
                  <a:pt x="4060943" y="404469"/>
                </a:lnTo>
                <a:lnTo>
                  <a:pt x="4275525" y="404469"/>
                </a:lnTo>
                <a:lnTo>
                  <a:pt x="4275525" y="363308"/>
                </a:lnTo>
                <a:lnTo>
                  <a:pt x="4026917" y="363308"/>
                </a:lnTo>
                <a:lnTo>
                  <a:pt x="4026917" y="329283"/>
                </a:lnTo>
                <a:lnTo>
                  <a:pt x="4275525" y="329283"/>
                </a:lnTo>
                <a:lnTo>
                  <a:pt x="4275525" y="288671"/>
                </a:lnTo>
                <a:lnTo>
                  <a:pt x="4062589" y="288671"/>
                </a:lnTo>
                <a:lnTo>
                  <a:pt x="4062589" y="255743"/>
                </a:lnTo>
                <a:lnTo>
                  <a:pt x="4275525" y="255743"/>
                </a:lnTo>
                <a:lnTo>
                  <a:pt x="4275525" y="218424"/>
                </a:lnTo>
                <a:lnTo>
                  <a:pt x="4136129" y="218424"/>
                </a:lnTo>
                <a:lnTo>
                  <a:pt x="4136129" y="232693"/>
                </a:lnTo>
                <a:lnTo>
                  <a:pt x="4097712" y="232693"/>
                </a:lnTo>
                <a:lnTo>
                  <a:pt x="4097712" y="114700"/>
                </a:lnTo>
                <a:lnTo>
                  <a:pt x="4275525" y="114700"/>
                </a:lnTo>
                <a:lnTo>
                  <a:pt x="4275525" y="78479"/>
                </a:lnTo>
                <a:lnTo>
                  <a:pt x="4028563" y="78479"/>
                </a:lnTo>
                <a:lnTo>
                  <a:pt x="4028563" y="44454"/>
                </a:lnTo>
                <a:lnTo>
                  <a:pt x="4275525" y="44454"/>
                </a:lnTo>
                <a:close/>
                <a:moveTo>
                  <a:pt x="2855946" y="0"/>
                </a:moveTo>
                <a:lnTo>
                  <a:pt x="2902046" y="0"/>
                </a:lnTo>
                <a:lnTo>
                  <a:pt x="2902046" y="65857"/>
                </a:lnTo>
                <a:lnTo>
                  <a:pt x="3147361" y="65857"/>
                </a:lnTo>
                <a:lnTo>
                  <a:pt x="3147361" y="105371"/>
                </a:lnTo>
                <a:lnTo>
                  <a:pt x="2902046" y="105371"/>
                </a:lnTo>
                <a:lnTo>
                  <a:pt x="2902046" y="172325"/>
                </a:lnTo>
                <a:lnTo>
                  <a:pt x="3096322" y="172325"/>
                </a:lnTo>
                <a:lnTo>
                  <a:pt x="3096322" y="381968"/>
                </a:lnTo>
                <a:lnTo>
                  <a:pt x="3051320" y="381968"/>
                </a:lnTo>
                <a:lnTo>
                  <a:pt x="3051320" y="358918"/>
                </a:lnTo>
                <a:lnTo>
                  <a:pt x="2728624" y="358918"/>
                </a:lnTo>
                <a:lnTo>
                  <a:pt x="2728624" y="381968"/>
                </a:lnTo>
                <a:lnTo>
                  <a:pt x="2683622" y="381968"/>
                </a:lnTo>
                <a:lnTo>
                  <a:pt x="2683622" y="172325"/>
                </a:lnTo>
                <a:lnTo>
                  <a:pt x="2855946" y="172325"/>
                </a:lnTo>
                <a:close/>
              </a:path>
            </a:pathLst>
          </a:custGeom>
          <a:solidFill>
            <a:srgbClr val="A3A3A3">
              <a:alpha val="64727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8" name="任意多边形: 形状 57">
            <a:extLst>
              <a:ext uri="{FF2B5EF4-FFF2-40B4-BE49-F238E27FC236}">
                <a16:creationId xmlns:a16="http://schemas.microsoft.com/office/drawing/2014/main" xmlns="" id="{C114B283-4184-4D82-BC6E-E3B117FA9B75}"/>
              </a:ext>
            </a:extLst>
          </p:cNvPr>
          <p:cNvSpPr/>
          <p:nvPr/>
        </p:nvSpPr>
        <p:spPr>
          <a:xfrm>
            <a:off x="3102095" y="3140977"/>
            <a:ext cx="5987811" cy="541121"/>
          </a:xfrm>
          <a:custGeom>
            <a:avLst/>
            <a:gdLst/>
            <a:ahLst/>
            <a:cxnLst/>
            <a:rect l="l" t="t" r="r" b="b"/>
            <a:pathLst>
              <a:path w="5987811" h="541121">
                <a:moveTo>
                  <a:pt x="2686366" y="398432"/>
                </a:moveTo>
                <a:lnTo>
                  <a:pt x="2724782" y="420384"/>
                </a:lnTo>
                <a:cubicBezTo>
                  <a:pt x="2696976" y="470508"/>
                  <a:pt x="2672463" y="509839"/>
                  <a:pt x="2651242" y="538377"/>
                </a:cubicBezTo>
                <a:lnTo>
                  <a:pt x="2613375" y="511485"/>
                </a:lnTo>
                <a:cubicBezTo>
                  <a:pt x="2637156" y="480021"/>
                  <a:pt x="2661487" y="442336"/>
                  <a:pt x="2686366" y="398432"/>
                </a:cubicBezTo>
                <a:close/>
                <a:moveTo>
                  <a:pt x="2816432" y="396237"/>
                </a:moveTo>
                <a:cubicBezTo>
                  <a:pt x="2833262" y="433189"/>
                  <a:pt x="2847897" y="472155"/>
                  <a:pt x="2860337" y="513132"/>
                </a:cubicBezTo>
                <a:lnTo>
                  <a:pt x="2815884" y="528498"/>
                </a:lnTo>
                <a:cubicBezTo>
                  <a:pt x="2804542" y="488619"/>
                  <a:pt x="2791553" y="449288"/>
                  <a:pt x="2776919" y="410506"/>
                </a:cubicBezTo>
                <a:close/>
                <a:moveTo>
                  <a:pt x="3080956" y="394590"/>
                </a:moveTo>
                <a:cubicBezTo>
                  <a:pt x="3110225" y="438860"/>
                  <a:pt x="3133641" y="478740"/>
                  <a:pt x="3151203" y="514230"/>
                </a:cubicBezTo>
                <a:lnTo>
                  <a:pt x="3109494" y="536730"/>
                </a:lnTo>
                <a:cubicBezTo>
                  <a:pt x="3091200" y="499412"/>
                  <a:pt x="3069065" y="458617"/>
                  <a:pt x="3043088" y="414347"/>
                </a:cubicBezTo>
                <a:close/>
                <a:moveTo>
                  <a:pt x="2947597" y="392395"/>
                </a:moveTo>
                <a:cubicBezTo>
                  <a:pt x="2965158" y="428616"/>
                  <a:pt x="2981074" y="466484"/>
                  <a:pt x="2995342" y="505997"/>
                </a:cubicBezTo>
                <a:lnTo>
                  <a:pt x="2951987" y="523010"/>
                </a:lnTo>
                <a:cubicBezTo>
                  <a:pt x="2941742" y="490082"/>
                  <a:pt x="2926925" y="451666"/>
                  <a:pt x="2907534" y="407762"/>
                </a:cubicBezTo>
                <a:close/>
                <a:moveTo>
                  <a:pt x="4316136" y="363308"/>
                </a:moveTo>
                <a:lnTo>
                  <a:pt x="4316136" y="404469"/>
                </a:lnTo>
                <a:lnTo>
                  <a:pt x="4466509" y="404469"/>
                </a:lnTo>
                <a:lnTo>
                  <a:pt x="4466509" y="363308"/>
                </a:lnTo>
                <a:close/>
                <a:moveTo>
                  <a:pt x="4316136" y="288671"/>
                </a:moveTo>
                <a:lnTo>
                  <a:pt x="4316136" y="329283"/>
                </a:lnTo>
                <a:lnTo>
                  <a:pt x="4466509" y="329283"/>
                </a:lnTo>
                <a:lnTo>
                  <a:pt x="4466509" y="288671"/>
                </a:lnTo>
                <a:close/>
                <a:moveTo>
                  <a:pt x="2728624" y="211839"/>
                </a:moveTo>
                <a:lnTo>
                  <a:pt x="2728624" y="319404"/>
                </a:lnTo>
                <a:lnTo>
                  <a:pt x="3051320" y="319404"/>
                </a:lnTo>
                <a:lnTo>
                  <a:pt x="3051320" y="211839"/>
                </a:lnTo>
                <a:close/>
                <a:moveTo>
                  <a:pt x="4316136" y="145433"/>
                </a:moveTo>
                <a:lnTo>
                  <a:pt x="4316136" y="187691"/>
                </a:lnTo>
                <a:lnTo>
                  <a:pt x="4455532" y="187691"/>
                </a:lnTo>
                <a:lnTo>
                  <a:pt x="4455532" y="145433"/>
                </a:lnTo>
                <a:close/>
                <a:moveTo>
                  <a:pt x="4136129" y="145433"/>
                </a:moveTo>
                <a:lnTo>
                  <a:pt x="4136129" y="187691"/>
                </a:lnTo>
                <a:lnTo>
                  <a:pt x="4275525" y="187691"/>
                </a:lnTo>
                <a:lnTo>
                  <a:pt x="4275525" y="145433"/>
                </a:lnTo>
                <a:close/>
                <a:moveTo>
                  <a:pt x="53234" y="114152"/>
                </a:moveTo>
                <a:lnTo>
                  <a:pt x="53234" y="257938"/>
                </a:lnTo>
                <a:lnTo>
                  <a:pt x="157232" y="257938"/>
                </a:lnTo>
                <a:cubicBezTo>
                  <a:pt x="191624" y="257938"/>
                  <a:pt x="216046" y="251535"/>
                  <a:pt x="230497" y="238730"/>
                </a:cubicBezTo>
                <a:cubicBezTo>
                  <a:pt x="244949" y="225925"/>
                  <a:pt x="252175" y="207906"/>
                  <a:pt x="252175" y="184673"/>
                </a:cubicBezTo>
                <a:cubicBezTo>
                  <a:pt x="252175" y="167843"/>
                  <a:pt x="247922" y="153437"/>
                  <a:pt x="239415" y="141455"/>
                </a:cubicBezTo>
                <a:cubicBezTo>
                  <a:pt x="230909" y="129472"/>
                  <a:pt x="219704" y="121560"/>
                  <a:pt x="205801" y="117719"/>
                </a:cubicBezTo>
                <a:cubicBezTo>
                  <a:pt x="196837" y="115341"/>
                  <a:pt x="180282" y="114152"/>
                  <a:pt x="156135" y="114152"/>
                </a:cubicBezTo>
                <a:close/>
                <a:moveTo>
                  <a:pt x="0" y="66680"/>
                </a:moveTo>
                <a:lnTo>
                  <a:pt x="151744" y="66680"/>
                </a:lnTo>
                <a:cubicBezTo>
                  <a:pt x="178452" y="66680"/>
                  <a:pt x="198850" y="67961"/>
                  <a:pt x="212935" y="70522"/>
                </a:cubicBezTo>
                <a:cubicBezTo>
                  <a:pt x="232692" y="73815"/>
                  <a:pt x="249248" y="80080"/>
                  <a:pt x="262602" y="89318"/>
                </a:cubicBezTo>
                <a:cubicBezTo>
                  <a:pt x="275956" y="98556"/>
                  <a:pt x="286704" y="111499"/>
                  <a:pt x="294845" y="128146"/>
                </a:cubicBezTo>
                <a:cubicBezTo>
                  <a:pt x="302985" y="144793"/>
                  <a:pt x="307055" y="163087"/>
                  <a:pt x="307055" y="183026"/>
                </a:cubicBezTo>
                <a:cubicBezTo>
                  <a:pt x="307055" y="217235"/>
                  <a:pt x="296171" y="246185"/>
                  <a:pt x="274401" y="269875"/>
                </a:cubicBezTo>
                <a:cubicBezTo>
                  <a:pt x="252632" y="293565"/>
                  <a:pt x="213302" y="305410"/>
                  <a:pt x="156409" y="305410"/>
                </a:cubicBezTo>
                <a:lnTo>
                  <a:pt x="53234" y="305410"/>
                </a:lnTo>
                <a:lnTo>
                  <a:pt x="53234" y="468953"/>
                </a:lnTo>
                <a:lnTo>
                  <a:pt x="0" y="468953"/>
                </a:lnTo>
                <a:close/>
                <a:moveTo>
                  <a:pt x="5582245" y="15916"/>
                </a:moveTo>
                <a:lnTo>
                  <a:pt x="5629442" y="15916"/>
                </a:lnTo>
                <a:lnTo>
                  <a:pt x="5629442" y="198667"/>
                </a:lnTo>
                <a:cubicBezTo>
                  <a:pt x="5629442" y="288671"/>
                  <a:pt x="5619381" y="353979"/>
                  <a:pt x="5599258" y="394590"/>
                </a:cubicBezTo>
                <a:cubicBezTo>
                  <a:pt x="5578769" y="441056"/>
                  <a:pt x="5537060" y="488802"/>
                  <a:pt x="5474130" y="537828"/>
                </a:cubicBezTo>
                <a:cubicBezTo>
                  <a:pt x="5465716" y="526486"/>
                  <a:pt x="5454740" y="512949"/>
                  <a:pt x="5441202" y="497217"/>
                </a:cubicBezTo>
                <a:cubicBezTo>
                  <a:pt x="5499010" y="454044"/>
                  <a:pt x="5537060" y="411969"/>
                  <a:pt x="5555353" y="370992"/>
                </a:cubicBezTo>
                <a:cubicBezTo>
                  <a:pt x="5573281" y="336234"/>
                  <a:pt x="5582245" y="278793"/>
                  <a:pt x="5582245" y="198667"/>
                </a:cubicBezTo>
                <a:close/>
                <a:moveTo>
                  <a:pt x="5752923" y="12074"/>
                </a:moveTo>
                <a:lnTo>
                  <a:pt x="5800120" y="12074"/>
                </a:lnTo>
                <a:lnTo>
                  <a:pt x="5800120" y="435202"/>
                </a:lnTo>
                <a:cubicBezTo>
                  <a:pt x="5799388" y="464837"/>
                  <a:pt x="5815487" y="479289"/>
                  <a:pt x="5848415" y="478557"/>
                </a:cubicBezTo>
                <a:lnTo>
                  <a:pt x="5880246" y="478557"/>
                </a:lnTo>
                <a:cubicBezTo>
                  <a:pt x="5909881" y="478557"/>
                  <a:pt x="5926528" y="465020"/>
                  <a:pt x="5930187" y="437946"/>
                </a:cubicBezTo>
                <a:cubicBezTo>
                  <a:pt x="5934211" y="410871"/>
                  <a:pt x="5937138" y="375016"/>
                  <a:pt x="5938968" y="330380"/>
                </a:cubicBezTo>
                <a:cubicBezTo>
                  <a:pt x="5954334" y="336600"/>
                  <a:pt x="5970615" y="342637"/>
                  <a:pt x="5987811" y="348491"/>
                </a:cubicBezTo>
                <a:cubicBezTo>
                  <a:pt x="5984152" y="393859"/>
                  <a:pt x="5980128" y="428799"/>
                  <a:pt x="5975738" y="453312"/>
                </a:cubicBezTo>
                <a:cubicBezTo>
                  <a:pt x="5969152" y="499046"/>
                  <a:pt x="5940248" y="521913"/>
                  <a:pt x="5889027" y="521913"/>
                </a:cubicBezTo>
                <a:lnTo>
                  <a:pt x="5837988" y="521913"/>
                </a:lnTo>
                <a:cubicBezTo>
                  <a:pt x="5779448" y="523742"/>
                  <a:pt x="5751093" y="496302"/>
                  <a:pt x="5752923" y="439592"/>
                </a:cubicBezTo>
                <a:close/>
                <a:moveTo>
                  <a:pt x="1440563" y="4940"/>
                </a:moveTo>
                <a:lnTo>
                  <a:pt x="1488309" y="4940"/>
                </a:lnTo>
                <a:cubicBezTo>
                  <a:pt x="1488309" y="54149"/>
                  <a:pt x="1487852" y="103724"/>
                  <a:pt x="1486937" y="153665"/>
                </a:cubicBezTo>
                <a:lnTo>
                  <a:pt x="1730331" y="153665"/>
                </a:lnTo>
                <a:lnTo>
                  <a:pt x="1730331" y="196472"/>
                </a:lnTo>
                <a:lnTo>
                  <a:pt x="1486114" y="196472"/>
                </a:lnTo>
                <a:cubicBezTo>
                  <a:pt x="1512090" y="342637"/>
                  <a:pt x="1597338" y="439043"/>
                  <a:pt x="1741856" y="485692"/>
                </a:cubicBezTo>
                <a:cubicBezTo>
                  <a:pt x="1723197" y="503619"/>
                  <a:pt x="1709294" y="518437"/>
                  <a:pt x="1700147" y="530145"/>
                </a:cubicBezTo>
                <a:cubicBezTo>
                  <a:pt x="1581057" y="482216"/>
                  <a:pt x="1503218" y="396877"/>
                  <a:pt x="1466631" y="274128"/>
                </a:cubicBezTo>
                <a:cubicBezTo>
                  <a:pt x="1438093" y="385169"/>
                  <a:pt x="1358243" y="474167"/>
                  <a:pt x="1227078" y="541121"/>
                </a:cubicBezTo>
                <a:cubicBezTo>
                  <a:pt x="1219761" y="531242"/>
                  <a:pt x="1208419" y="517156"/>
                  <a:pt x="1193052" y="498863"/>
                </a:cubicBezTo>
                <a:cubicBezTo>
                  <a:pt x="1343974" y="431726"/>
                  <a:pt x="1425379" y="330929"/>
                  <a:pt x="1437270" y="196472"/>
                </a:cubicBezTo>
                <a:lnTo>
                  <a:pt x="1202931" y="196472"/>
                </a:lnTo>
                <a:lnTo>
                  <a:pt x="1202931" y="153665"/>
                </a:lnTo>
                <a:lnTo>
                  <a:pt x="1439191" y="153665"/>
                </a:lnTo>
                <a:cubicBezTo>
                  <a:pt x="1440106" y="104456"/>
                  <a:pt x="1440563" y="54881"/>
                  <a:pt x="1440563" y="4940"/>
                </a:cubicBezTo>
                <a:close/>
                <a:moveTo>
                  <a:pt x="4275525" y="1647"/>
                </a:moveTo>
                <a:lnTo>
                  <a:pt x="4316136" y="1647"/>
                </a:lnTo>
                <a:lnTo>
                  <a:pt x="4316136" y="44454"/>
                </a:lnTo>
                <a:lnTo>
                  <a:pt x="4562549" y="44454"/>
                </a:lnTo>
                <a:lnTo>
                  <a:pt x="4562549" y="78479"/>
                </a:lnTo>
                <a:lnTo>
                  <a:pt x="4316136" y="78479"/>
                </a:lnTo>
                <a:lnTo>
                  <a:pt x="4316136" y="114700"/>
                </a:lnTo>
                <a:lnTo>
                  <a:pt x="4493949" y="114700"/>
                </a:lnTo>
                <a:lnTo>
                  <a:pt x="4493949" y="232693"/>
                </a:lnTo>
                <a:lnTo>
                  <a:pt x="4455532" y="232693"/>
                </a:lnTo>
                <a:lnTo>
                  <a:pt x="4455532" y="218424"/>
                </a:lnTo>
                <a:lnTo>
                  <a:pt x="4316136" y="218424"/>
                </a:lnTo>
                <a:lnTo>
                  <a:pt x="4316136" y="255743"/>
                </a:lnTo>
                <a:lnTo>
                  <a:pt x="4506022" y="255743"/>
                </a:lnTo>
                <a:lnTo>
                  <a:pt x="4506022" y="329283"/>
                </a:lnTo>
                <a:lnTo>
                  <a:pt x="4566940" y="329283"/>
                </a:lnTo>
                <a:lnTo>
                  <a:pt x="4566940" y="363308"/>
                </a:lnTo>
                <a:lnTo>
                  <a:pt x="4506022" y="363308"/>
                </a:lnTo>
                <a:lnTo>
                  <a:pt x="4506022" y="463740"/>
                </a:lnTo>
                <a:lnTo>
                  <a:pt x="4466509" y="463740"/>
                </a:lnTo>
                <a:lnTo>
                  <a:pt x="4466509" y="437397"/>
                </a:lnTo>
                <a:lnTo>
                  <a:pt x="4316136" y="437397"/>
                </a:lnTo>
                <a:lnTo>
                  <a:pt x="4316136" y="469776"/>
                </a:lnTo>
                <a:cubicBezTo>
                  <a:pt x="4316136" y="513681"/>
                  <a:pt x="4294916" y="535816"/>
                  <a:pt x="4252475" y="536182"/>
                </a:cubicBezTo>
                <a:cubicBezTo>
                  <a:pt x="4232353" y="536182"/>
                  <a:pt x="4206010" y="535816"/>
                  <a:pt x="4173447" y="535084"/>
                </a:cubicBezTo>
                <a:cubicBezTo>
                  <a:pt x="4171984" y="522644"/>
                  <a:pt x="4169789" y="507461"/>
                  <a:pt x="4166862" y="489533"/>
                </a:cubicBezTo>
                <a:cubicBezTo>
                  <a:pt x="4195400" y="493192"/>
                  <a:pt x="4220828" y="495021"/>
                  <a:pt x="4243145" y="495021"/>
                </a:cubicBezTo>
                <a:cubicBezTo>
                  <a:pt x="4264732" y="495021"/>
                  <a:pt x="4275525" y="484045"/>
                  <a:pt x="4275525" y="462093"/>
                </a:cubicBezTo>
                <a:lnTo>
                  <a:pt x="4275525" y="437397"/>
                </a:lnTo>
                <a:lnTo>
                  <a:pt x="4060943" y="437397"/>
                </a:lnTo>
                <a:lnTo>
                  <a:pt x="4060943" y="404469"/>
                </a:lnTo>
                <a:lnTo>
                  <a:pt x="4275525" y="404469"/>
                </a:lnTo>
                <a:lnTo>
                  <a:pt x="4275525" y="363308"/>
                </a:lnTo>
                <a:lnTo>
                  <a:pt x="4026917" y="363308"/>
                </a:lnTo>
                <a:lnTo>
                  <a:pt x="4026917" y="329283"/>
                </a:lnTo>
                <a:lnTo>
                  <a:pt x="4275525" y="329283"/>
                </a:lnTo>
                <a:lnTo>
                  <a:pt x="4275525" y="288671"/>
                </a:lnTo>
                <a:lnTo>
                  <a:pt x="4062589" y="288671"/>
                </a:lnTo>
                <a:lnTo>
                  <a:pt x="4062589" y="255743"/>
                </a:lnTo>
                <a:lnTo>
                  <a:pt x="4275525" y="255743"/>
                </a:lnTo>
                <a:lnTo>
                  <a:pt x="4275525" y="218424"/>
                </a:lnTo>
                <a:lnTo>
                  <a:pt x="4136129" y="218424"/>
                </a:lnTo>
                <a:lnTo>
                  <a:pt x="4136129" y="232693"/>
                </a:lnTo>
                <a:lnTo>
                  <a:pt x="4097712" y="232693"/>
                </a:lnTo>
                <a:lnTo>
                  <a:pt x="4097712" y="114700"/>
                </a:lnTo>
                <a:lnTo>
                  <a:pt x="4275525" y="114700"/>
                </a:lnTo>
                <a:lnTo>
                  <a:pt x="4275525" y="78479"/>
                </a:lnTo>
                <a:lnTo>
                  <a:pt x="4028563" y="78479"/>
                </a:lnTo>
                <a:lnTo>
                  <a:pt x="4028563" y="44454"/>
                </a:lnTo>
                <a:lnTo>
                  <a:pt x="4275525" y="44454"/>
                </a:lnTo>
                <a:close/>
                <a:moveTo>
                  <a:pt x="2855946" y="0"/>
                </a:moveTo>
                <a:lnTo>
                  <a:pt x="2902046" y="0"/>
                </a:lnTo>
                <a:lnTo>
                  <a:pt x="2902046" y="65857"/>
                </a:lnTo>
                <a:lnTo>
                  <a:pt x="3147361" y="65857"/>
                </a:lnTo>
                <a:lnTo>
                  <a:pt x="3147361" y="105371"/>
                </a:lnTo>
                <a:lnTo>
                  <a:pt x="2902046" y="105371"/>
                </a:lnTo>
                <a:lnTo>
                  <a:pt x="2902046" y="172325"/>
                </a:lnTo>
                <a:lnTo>
                  <a:pt x="3096322" y="172325"/>
                </a:lnTo>
                <a:lnTo>
                  <a:pt x="3096322" y="381968"/>
                </a:lnTo>
                <a:lnTo>
                  <a:pt x="3051320" y="381968"/>
                </a:lnTo>
                <a:lnTo>
                  <a:pt x="3051320" y="358918"/>
                </a:lnTo>
                <a:lnTo>
                  <a:pt x="2728624" y="358918"/>
                </a:lnTo>
                <a:lnTo>
                  <a:pt x="2728624" y="381968"/>
                </a:lnTo>
                <a:lnTo>
                  <a:pt x="2683622" y="381968"/>
                </a:lnTo>
                <a:lnTo>
                  <a:pt x="2683622" y="172325"/>
                </a:lnTo>
                <a:lnTo>
                  <a:pt x="2855946" y="172325"/>
                </a:lnTo>
                <a:close/>
              </a:path>
            </a:pathLst>
          </a:custGeom>
          <a:solidFill>
            <a:srgbClr val="8C8C8C">
              <a:alpha val="55909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9" name="任意多边形: 形状 58">
            <a:extLst>
              <a:ext uri="{FF2B5EF4-FFF2-40B4-BE49-F238E27FC236}">
                <a16:creationId xmlns:a16="http://schemas.microsoft.com/office/drawing/2014/main" xmlns="" id="{23BA10C9-271B-475D-A4E3-C83EAB855362}"/>
              </a:ext>
            </a:extLst>
          </p:cNvPr>
          <p:cNvSpPr/>
          <p:nvPr/>
        </p:nvSpPr>
        <p:spPr>
          <a:xfrm>
            <a:off x="3102095" y="3140977"/>
            <a:ext cx="5987811" cy="541121"/>
          </a:xfrm>
          <a:custGeom>
            <a:avLst/>
            <a:gdLst/>
            <a:ahLst/>
            <a:cxnLst/>
            <a:rect l="l" t="t" r="r" b="b"/>
            <a:pathLst>
              <a:path w="5987811" h="541121">
                <a:moveTo>
                  <a:pt x="2686366" y="398432"/>
                </a:moveTo>
                <a:lnTo>
                  <a:pt x="2724782" y="420384"/>
                </a:lnTo>
                <a:cubicBezTo>
                  <a:pt x="2696976" y="470508"/>
                  <a:pt x="2672463" y="509839"/>
                  <a:pt x="2651242" y="538377"/>
                </a:cubicBezTo>
                <a:lnTo>
                  <a:pt x="2613375" y="511485"/>
                </a:lnTo>
                <a:cubicBezTo>
                  <a:pt x="2637156" y="480021"/>
                  <a:pt x="2661487" y="442336"/>
                  <a:pt x="2686366" y="398432"/>
                </a:cubicBezTo>
                <a:close/>
                <a:moveTo>
                  <a:pt x="2816432" y="396237"/>
                </a:moveTo>
                <a:cubicBezTo>
                  <a:pt x="2833262" y="433189"/>
                  <a:pt x="2847897" y="472155"/>
                  <a:pt x="2860337" y="513132"/>
                </a:cubicBezTo>
                <a:lnTo>
                  <a:pt x="2815884" y="528498"/>
                </a:lnTo>
                <a:cubicBezTo>
                  <a:pt x="2804542" y="488619"/>
                  <a:pt x="2791553" y="449288"/>
                  <a:pt x="2776919" y="410506"/>
                </a:cubicBezTo>
                <a:close/>
                <a:moveTo>
                  <a:pt x="3080956" y="394590"/>
                </a:moveTo>
                <a:cubicBezTo>
                  <a:pt x="3110225" y="438860"/>
                  <a:pt x="3133641" y="478740"/>
                  <a:pt x="3151203" y="514230"/>
                </a:cubicBezTo>
                <a:lnTo>
                  <a:pt x="3109494" y="536730"/>
                </a:lnTo>
                <a:cubicBezTo>
                  <a:pt x="3091200" y="499412"/>
                  <a:pt x="3069065" y="458617"/>
                  <a:pt x="3043088" y="414347"/>
                </a:cubicBezTo>
                <a:close/>
                <a:moveTo>
                  <a:pt x="2947597" y="392395"/>
                </a:moveTo>
                <a:cubicBezTo>
                  <a:pt x="2965158" y="428616"/>
                  <a:pt x="2981074" y="466484"/>
                  <a:pt x="2995342" y="505997"/>
                </a:cubicBezTo>
                <a:lnTo>
                  <a:pt x="2951987" y="523010"/>
                </a:lnTo>
                <a:cubicBezTo>
                  <a:pt x="2941742" y="490082"/>
                  <a:pt x="2926925" y="451666"/>
                  <a:pt x="2907534" y="407762"/>
                </a:cubicBezTo>
                <a:close/>
                <a:moveTo>
                  <a:pt x="4316136" y="363308"/>
                </a:moveTo>
                <a:lnTo>
                  <a:pt x="4316136" y="404469"/>
                </a:lnTo>
                <a:lnTo>
                  <a:pt x="4466509" y="404469"/>
                </a:lnTo>
                <a:lnTo>
                  <a:pt x="4466509" y="363308"/>
                </a:lnTo>
                <a:close/>
                <a:moveTo>
                  <a:pt x="4316136" y="288671"/>
                </a:moveTo>
                <a:lnTo>
                  <a:pt x="4316136" y="329283"/>
                </a:lnTo>
                <a:lnTo>
                  <a:pt x="4466509" y="329283"/>
                </a:lnTo>
                <a:lnTo>
                  <a:pt x="4466509" y="288671"/>
                </a:lnTo>
                <a:close/>
                <a:moveTo>
                  <a:pt x="2728624" y="211839"/>
                </a:moveTo>
                <a:lnTo>
                  <a:pt x="2728624" y="319404"/>
                </a:lnTo>
                <a:lnTo>
                  <a:pt x="3051320" y="319404"/>
                </a:lnTo>
                <a:lnTo>
                  <a:pt x="3051320" y="211839"/>
                </a:lnTo>
                <a:close/>
                <a:moveTo>
                  <a:pt x="4316136" y="145433"/>
                </a:moveTo>
                <a:lnTo>
                  <a:pt x="4316136" y="187691"/>
                </a:lnTo>
                <a:lnTo>
                  <a:pt x="4455532" y="187691"/>
                </a:lnTo>
                <a:lnTo>
                  <a:pt x="4455532" y="145433"/>
                </a:lnTo>
                <a:close/>
                <a:moveTo>
                  <a:pt x="4136129" y="145433"/>
                </a:moveTo>
                <a:lnTo>
                  <a:pt x="4136129" y="187691"/>
                </a:lnTo>
                <a:lnTo>
                  <a:pt x="4275525" y="187691"/>
                </a:lnTo>
                <a:lnTo>
                  <a:pt x="4275525" y="145433"/>
                </a:lnTo>
                <a:close/>
                <a:moveTo>
                  <a:pt x="53234" y="114152"/>
                </a:moveTo>
                <a:lnTo>
                  <a:pt x="53234" y="257938"/>
                </a:lnTo>
                <a:lnTo>
                  <a:pt x="157232" y="257938"/>
                </a:lnTo>
                <a:cubicBezTo>
                  <a:pt x="191624" y="257938"/>
                  <a:pt x="216046" y="251535"/>
                  <a:pt x="230497" y="238730"/>
                </a:cubicBezTo>
                <a:cubicBezTo>
                  <a:pt x="244949" y="225925"/>
                  <a:pt x="252175" y="207906"/>
                  <a:pt x="252175" y="184673"/>
                </a:cubicBezTo>
                <a:cubicBezTo>
                  <a:pt x="252175" y="167843"/>
                  <a:pt x="247922" y="153437"/>
                  <a:pt x="239415" y="141455"/>
                </a:cubicBezTo>
                <a:cubicBezTo>
                  <a:pt x="230909" y="129472"/>
                  <a:pt x="219704" y="121560"/>
                  <a:pt x="205801" y="117719"/>
                </a:cubicBezTo>
                <a:cubicBezTo>
                  <a:pt x="196837" y="115341"/>
                  <a:pt x="180282" y="114152"/>
                  <a:pt x="156135" y="114152"/>
                </a:cubicBezTo>
                <a:close/>
                <a:moveTo>
                  <a:pt x="0" y="66680"/>
                </a:moveTo>
                <a:lnTo>
                  <a:pt x="151744" y="66680"/>
                </a:lnTo>
                <a:cubicBezTo>
                  <a:pt x="178452" y="66680"/>
                  <a:pt x="198850" y="67961"/>
                  <a:pt x="212935" y="70522"/>
                </a:cubicBezTo>
                <a:cubicBezTo>
                  <a:pt x="232692" y="73815"/>
                  <a:pt x="249248" y="80080"/>
                  <a:pt x="262602" y="89318"/>
                </a:cubicBezTo>
                <a:cubicBezTo>
                  <a:pt x="275956" y="98556"/>
                  <a:pt x="286704" y="111499"/>
                  <a:pt x="294845" y="128146"/>
                </a:cubicBezTo>
                <a:cubicBezTo>
                  <a:pt x="302985" y="144793"/>
                  <a:pt x="307055" y="163087"/>
                  <a:pt x="307055" y="183026"/>
                </a:cubicBezTo>
                <a:cubicBezTo>
                  <a:pt x="307055" y="217235"/>
                  <a:pt x="296171" y="246185"/>
                  <a:pt x="274401" y="269875"/>
                </a:cubicBezTo>
                <a:cubicBezTo>
                  <a:pt x="252632" y="293565"/>
                  <a:pt x="213302" y="305410"/>
                  <a:pt x="156409" y="305410"/>
                </a:cubicBezTo>
                <a:lnTo>
                  <a:pt x="53234" y="305410"/>
                </a:lnTo>
                <a:lnTo>
                  <a:pt x="53234" y="468953"/>
                </a:lnTo>
                <a:lnTo>
                  <a:pt x="0" y="468953"/>
                </a:lnTo>
                <a:close/>
                <a:moveTo>
                  <a:pt x="5582245" y="15916"/>
                </a:moveTo>
                <a:lnTo>
                  <a:pt x="5629442" y="15916"/>
                </a:lnTo>
                <a:lnTo>
                  <a:pt x="5629442" y="198667"/>
                </a:lnTo>
                <a:cubicBezTo>
                  <a:pt x="5629442" y="288671"/>
                  <a:pt x="5619381" y="353979"/>
                  <a:pt x="5599258" y="394590"/>
                </a:cubicBezTo>
                <a:cubicBezTo>
                  <a:pt x="5578769" y="441056"/>
                  <a:pt x="5537060" y="488802"/>
                  <a:pt x="5474130" y="537828"/>
                </a:cubicBezTo>
                <a:cubicBezTo>
                  <a:pt x="5465716" y="526486"/>
                  <a:pt x="5454740" y="512949"/>
                  <a:pt x="5441202" y="497217"/>
                </a:cubicBezTo>
                <a:cubicBezTo>
                  <a:pt x="5499010" y="454044"/>
                  <a:pt x="5537060" y="411969"/>
                  <a:pt x="5555353" y="370992"/>
                </a:cubicBezTo>
                <a:cubicBezTo>
                  <a:pt x="5573281" y="336234"/>
                  <a:pt x="5582245" y="278793"/>
                  <a:pt x="5582245" y="198667"/>
                </a:cubicBezTo>
                <a:close/>
                <a:moveTo>
                  <a:pt x="5752923" y="12074"/>
                </a:moveTo>
                <a:lnTo>
                  <a:pt x="5800120" y="12074"/>
                </a:lnTo>
                <a:lnTo>
                  <a:pt x="5800120" y="435202"/>
                </a:lnTo>
                <a:cubicBezTo>
                  <a:pt x="5799388" y="464837"/>
                  <a:pt x="5815487" y="479289"/>
                  <a:pt x="5848415" y="478557"/>
                </a:cubicBezTo>
                <a:lnTo>
                  <a:pt x="5880246" y="478557"/>
                </a:lnTo>
                <a:cubicBezTo>
                  <a:pt x="5909881" y="478557"/>
                  <a:pt x="5926528" y="465020"/>
                  <a:pt x="5930187" y="437946"/>
                </a:cubicBezTo>
                <a:cubicBezTo>
                  <a:pt x="5934211" y="410871"/>
                  <a:pt x="5937138" y="375016"/>
                  <a:pt x="5938968" y="330380"/>
                </a:cubicBezTo>
                <a:cubicBezTo>
                  <a:pt x="5954334" y="336600"/>
                  <a:pt x="5970615" y="342637"/>
                  <a:pt x="5987811" y="348491"/>
                </a:cubicBezTo>
                <a:cubicBezTo>
                  <a:pt x="5984152" y="393859"/>
                  <a:pt x="5980128" y="428799"/>
                  <a:pt x="5975738" y="453312"/>
                </a:cubicBezTo>
                <a:cubicBezTo>
                  <a:pt x="5969152" y="499046"/>
                  <a:pt x="5940248" y="521913"/>
                  <a:pt x="5889027" y="521913"/>
                </a:cubicBezTo>
                <a:lnTo>
                  <a:pt x="5837988" y="521913"/>
                </a:lnTo>
                <a:cubicBezTo>
                  <a:pt x="5779448" y="523742"/>
                  <a:pt x="5751093" y="496302"/>
                  <a:pt x="5752923" y="439592"/>
                </a:cubicBezTo>
                <a:close/>
                <a:moveTo>
                  <a:pt x="1440563" y="4940"/>
                </a:moveTo>
                <a:lnTo>
                  <a:pt x="1488309" y="4940"/>
                </a:lnTo>
                <a:cubicBezTo>
                  <a:pt x="1488309" y="54149"/>
                  <a:pt x="1487852" y="103724"/>
                  <a:pt x="1486937" y="153665"/>
                </a:cubicBezTo>
                <a:lnTo>
                  <a:pt x="1730331" y="153665"/>
                </a:lnTo>
                <a:lnTo>
                  <a:pt x="1730331" y="196472"/>
                </a:lnTo>
                <a:lnTo>
                  <a:pt x="1486114" y="196472"/>
                </a:lnTo>
                <a:cubicBezTo>
                  <a:pt x="1512090" y="342637"/>
                  <a:pt x="1597338" y="439043"/>
                  <a:pt x="1741856" y="485692"/>
                </a:cubicBezTo>
                <a:cubicBezTo>
                  <a:pt x="1723197" y="503619"/>
                  <a:pt x="1709294" y="518437"/>
                  <a:pt x="1700147" y="530145"/>
                </a:cubicBezTo>
                <a:cubicBezTo>
                  <a:pt x="1581057" y="482216"/>
                  <a:pt x="1503218" y="396877"/>
                  <a:pt x="1466631" y="274128"/>
                </a:cubicBezTo>
                <a:cubicBezTo>
                  <a:pt x="1438093" y="385169"/>
                  <a:pt x="1358243" y="474167"/>
                  <a:pt x="1227078" y="541121"/>
                </a:cubicBezTo>
                <a:cubicBezTo>
                  <a:pt x="1219761" y="531242"/>
                  <a:pt x="1208419" y="517156"/>
                  <a:pt x="1193052" y="498863"/>
                </a:cubicBezTo>
                <a:cubicBezTo>
                  <a:pt x="1343974" y="431726"/>
                  <a:pt x="1425379" y="330929"/>
                  <a:pt x="1437270" y="196472"/>
                </a:cubicBezTo>
                <a:lnTo>
                  <a:pt x="1202931" y="196472"/>
                </a:lnTo>
                <a:lnTo>
                  <a:pt x="1202931" y="153665"/>
                </a:lnTo>
                <a:lnTo>
                  <a:pt x="1439191" y="153665"/>
                </a:lnTo>
                <a:cubicBezTo>
                  <a:pt x="1440106" y="104456"/>
                  <a:pt x="1440563" y="54881"/>
                  <a:pt x="1440563" y="4940"/>
                </a:cubicBezTo>
                <a:close/>
                <a:moveTo>
                  <a:pt x="4275525" y="1647"/>
                </a:moveTo>
                <a:lnTo>
                  <a:pt x="4316136" y="1647"/>
                </a:lnTo>
                <a:lnTo>
                  <a:pt x="4316136" y="44454"/>
                </a:lnTo>
                <a:lnTo>
                  <a:pt x="4562549" y="44454"/>
                </a:lnTo>
                <a:lnTo>
                  <a:pt x="4562549" y="78479"/>
                </a:lnTo>
                <a:lnTo>
                  <a:pt x="4316136" y="78479"/>
                </a:lnTo>
                <a:lnTo>
                  <a:pt x="4316136" y="114700"/>
                </a:lnTo>
                <a:lnTo>
                  <a:pt x="4493949" y="114700"/>
                </a:lnTo>
                <a:lnTo>
                  <a:pt x="4493949" y="232693"/>
                </a:lnTo>
                <a:lnTo>
                  <a:pt x="4455532" y="232693"/>
                </a:lnTo>
                <a:lnTo>
                  <a:pt x="4455532" y="218424"/>
                </a:lnTo>
                <a:lnTo>
                  <a:pt x="4316136" y="218424"/>
                </a:lnTo>
                <a:lnTo>
                  <a:pt x="4316136" y="255743"/>
                </a:lnTo>
                <a:lnTo>
                  <a:pt x="4506022" y="255743"/>
                </a:lnTo>
                <a:lnTo>
                  <a:pt x="4506022" y="329283"/>
                </a:lnTo>
                <a:lnTo>
                  <a:pt x="4566940" y="329283"/>
                </a:lnTo>
                <a:lnTo>
                  <a:pt x="4566940" y="363308"/>
                </a:lnTo>
                <a:lnTo>
                  <a:pt x="4506022" y="363308"/>
                </a:lnTo>
                <a:lnTo>
                  <a:pt x="4506022" y="463740"/>
                </a:lnTo>
                <a:lnTo>
                  <a:pt x="4466509" y="463740"/>
                </a:lnTo>
                <a:lnTo>
                  <a:pt x="4466509" y="437397"/>
                </a:lnTo>
                <a:lnTo>
                  <a:pt x="4316136" y="437397"/>
                </a:lnTo>
                <a:lnTo>
                  <a:pt x="4316136" y="469776"/>
                </a:lnTo>
                <a:cubicBezTo>
                  <a:pt x="4316136" y="513681"/>
                  <a:pt x="4294916" y="535816"/>
                  <a:pt x="4252475" y="536182"/>
                </a:cubicBezTo>
                <a:cubicBezTo>
                  <a:pt x="4232353" y="536182"/>
                  <a:pt x="4206010" y="535816"/>
                  <a:pt x="4173447" y="535084"/>
                </a:cubicBezTo>
                <a:cubicBezTo>
                  <a:pt x="4171984" y="522644"/>
                  <a:pt x="4169789" y="507461"/>
                  <a:pt x="4166862" y="489533"/>
                </a:cubicBezTo>
                <a:cubicBezTo>
                  <a:pt x="4195400" y="493192"/>
                  <a:pt x="4220828" y="495021"/>
                  <a:pt x="4243145" y="495021"/>
                </a:cubicBezTo>
                <a:cubicBezTo>
                  <a:pt x="4264732" y="495021"/>
                  <a:pt x="4275525" y="484045"/>
                  <a:pt x="4275525" y="462093"/>
                </a:cubicBezTo>
                <a:lnTo>
                  <a:pt x="4275525" y="437397"/>
                </a:lnTo>
                <a:lnTo>
                  <a:pt x="4060943" y="437397"/>
                </a:lnTo>
                <a:lnTo>
                  <a:pt x="4060943" y="404469"/>
                </a:lnTo>
                <a:lnTo>
                  <a:pt x="4275525" y="404469"/>
                </a:lnTo>
                <a:lnTo>
                  <a:pt x="4275525" y="363308"/>
                </a:lnTo>
                <a:lnTo>
                  <a:pt x="4026917" y="363308"/>
                </a:lnTo>
                <a:lnTo>
                  <a:pt x="4026917" y="329283"/>
                </a:lnTo>
                <a:lnTo>
                  <a:pt x="4275525" y="329283"/>
                </a:lnTo>
                <a:lnTo>
                  <a:pt x="4275525" y="288671"/>
                </a:lnTo>
                <a:lnTo>
                  <a:pt x="4062589" y="288671"/>
                </a:lnTo>
                <a:lnTo>
                  <a:pt x="4062589" y="255743"/>
                </a:lnTo>
                <a:lnTo>
                  <a:pt x="4275525" y="255743"/>
                </a:lnTo>
                <a:lnTo>
                  <a:pt x="4275525" y="218424"/>
                </a:lnTo>
                <a:lnTo>
                  <a:pt x="4136129" y="218424"/>
                </a:lnTo>
                <a:lnTo>
                  <a:pt x="4136129" y="232693"/>
                </a:lnTo>
                <a:lnTo>
                  <a:pt x="4097712" y="232693"/>
                </a:lnTo>
                <a:lnTo>
                  <a:pt x="4097712" y="114700"/>
                </a:lnTo>
                <a:lnTo>
                  <a:pt x="4275525" y="114700"/>
                </a:lnTo>
                <a:lnTo>
                  <a:pt x="4275525" y="78479"/>
                </a:lnTo>
                <a:lnTo>
                  <a:pt x="4028563" y="78479"/>
                </a:lnTo>
                <a:lnTo>
                  <a:pt x="4028563" y="44454"/>
                </a:lnTo>
                <a:lnTo>
                  <a:pt x="4275525" y="44454"/>
                </a:lnTo>
                <a:close/>
                <a:moveTo>
                  <a:pt x="2855946" y="0"/>
                </a:moveTo>
                <a:lnTo>
                  <a:pt x="2902046" y="0"/>
                </a:lnTo>
                <a:lnTo>
                  <a:pt x="2902046" y="65857"/>
                </a:lnTo>
                <a:lnTo>
                  <a:pt x="3147361" y="65857"/>
                </a:lnTo>
                <a:lnTo>
                  <a:pt x="3147361" y="105371"/>
                </a:lnTo>
                <a:lnTo>
                  <a:pt x="2902046" y="105371"/>
                </a:lnTo>
                <a:lnTo>
                  <a:pt x="2902046" y="172325"/>
                </a:lnTo>
                <a:lnTo>
                  <a:pt x="3096322" y="172325"/>
                </a:lnTo>
                <a:lnTo>
                  <a:pt x="3096322" y="381968"/>
                </a:lnTo>
                <a:lnTo>
                  <a:pt x="3051320" y="381968"/>
                </a:lnTo>
                <a:lnTo>
                  <a:pt x="3051320" y="358918"/>
                </a:lnTo>
                <a:lnTo>
                  <a:pt x="2728624" y="358918"/>
                </a:lnTo>
                <a:lnTo>
                  <a:pt x="2728624" y="381968"/>
                </a:lnTo>
                <a:lnTo>
                  <a:pt x="2683622" y="381968"/>
                </a:lnTo>
                <a:lnTo>
                  <a:pt x="2683622" y="172325"/>
                </a:lnTo>
                <a:lnTo>
                  <a:pt x="2855946" y="172325"/>
                </a:lnTo>
                <a:close/>
              </a:path>
            </a:pathLst>
          </a:custGeom>
          <a:solidFill>
            <a:srgbClr val="757575">
              <a:alpha val="47091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0" name="任意多边形: 形状 59">
            <a:extLst>
              <a:ext uri="{FF2B5EF4-FFF2-40B4-BE49-F238E27FC236}">
                <a16:creationId xmlns:a16="http://schemas.microsoft.com/office/drawing/2014/main" xmlns="" id="{ACEC1A02-558A-4BCB-9B0D-7D2305428F0C}"/>
              </a:ext>
            </a:extLst>
          </p:cNvPr>
          <p:cNvSpPr/>
          <p:nvPr/>
        </p:nvSpPr>
        <p:spPr>
          <a:xfrm>
            <a:off x="3102095" y="3140977"/>
            <a:ext cx="5987811" cy="541121"/>
          </a:xfrm>
          <a:custGeom>
            <a:avLst/>
            <a:gdLst/>
            <a:ahLst/>
            <a:cxnLst/>
            <a:rect l="l" t="t" r="r" b="b"/>
            <a:pathLst>
              <a:path w="5987811" h="541121">
                <a:moveTo>
                  <a:pt x="2686366" y="398432"/>
                </a:moveTo>
                <a:lnTo>
                  <a:pt x="2724782" y="420384"/>
                </a:lnTo>
                <a:cubicBezTo>
                  <a:pt x="2696976" y="470508"/>
                  <a:pt x="2672463" y="509839"/>
                  <a:pt x="2651242" y="538377"/>
                </a:cubicBezTo>
                <a:lnTo>
                  <a:pt x="2613375" y="511485"/>
                </a:lnTo>
                <a:cubicBezTo>
                  <a:pt x="2637156" y="480021"/>
                  <a:pt x="2661487" y="442336"/>
                  <a:pt x="2686366" y="398432"/>
                </a:cubicBezTo>
                <a:close/>
                <a:moveTo>
                  <a:pt x="2816432" y="396237"/>
                </a:moveTo>
                <a:cubicBezTo>
                  <a:pt x="2833262" y="433189"/>
                  <a:pt x="2847897" y="472155"/>
                  <a:pt x="2860337" y="513132"/>
                </a:cubicBezTo>
                <a:lnTo>
                  <a:pt x="2815884" y="528498"/>
                </a:lnTo>
                <a:cubicBezTo>
                  <a:pt x="2804542" y="488619"/>
                  <a:pt x="2791553" y="449288"/>
                  <a:pt x="2776919" y="410506"/>
                </a:cubicBezTo>
                <a:close/>
                <a:moveTo>
                  <a:pt x="3080956" y="394590"/>
                </a:moveTo>
                <a:cubicBezTo>
                  <a:pt x="3110225" y="438860"/>
                  <a:pt x="3133641" y="478740"/>
                  <a:pt x="3151203" y="514230"/>
                </a:cubicBezTo>
                <a:lnTo>
                  <a:pt x="3109494" y="536730"/>
                </a:lnTo>
                <a:cubicBezTo>
                  <a:pt x="3091200" y="499412"/>
                  <a:pt x="3069065" y="458617"/>
                  <a:pt x="3043088" y="414347"/>
                </a:cubicBezTo>
                <a:close/>
                <a:moveTo>
                  <a:pt x="2947597" y="392395"/>
                </a:moveTo>
                <a:cubicBezTo>
                  <a:pt x="2965158" y="428616"/>
                  <a:pt x="2981074" y="466484"/>
                  <a:pt x="2995342" y="505997"/>
                </a:cubicBezTo>
                <a:lnTo>
                  <a:pt x="2951987" y="523010"/>
                </a:lnTo>
                <a:cubicBezTo>
                  <a:pt x="2941742" y="490082"/>
                  <a:pt x="2926925" y="451666"/>
                  <a:pt x="2907534" y="407762"/>
                </a:cubicBezTo>
                <a:close/>
                <a:moveTo>
                  <a:pt x="4316136" y="363308"/>
                </a:moveTo>
                <a:lnTo>
                  <a:pt x="4316136" y="404469"/>
                </a:lnTo>
                <a:lnTo>
                  <a:pt x="4466509" y="404469"/>
                </a:lnTo>
                <a:lnTo>
                  <a:pt x="4466509" y="363308"/>
                </a:lnTo>
                <a:close/>
                <a:moveTo>
                  <a:pt x="4316136" y="288671"/>
                </a:moveTo>
                <a:lnTo>
                  <a:pt x="4316136" y="329283"/>
                </a:lnTo>
                <a:lnTo>
                  <a:pt x="4466509" y="329283"/>
                </a:lnTo>
                <a:lnTo>
                  <a:pt x="4466509" y="288671"/>
                </a:lnTo>
                <a:close/>
                <a:moveTo>
                  <a:pt x="2728624" y="211839"/>
                </a:moveTo>
                <a:lnTo>
                  <a:pt x="2728624" y="319404"/>
                </a:lnTo>
                <a:lnTo>
                  <a:pt x="3051320" y="319404"/>
                </a:lnTo>
                <a:lnTo>
                  <a:pt x="3051320" y="211839"/>
                </a:lnTo>
                <a:close/>
                <a:moveTo>
                  <a:pt x="4316136" y="145433"/>
                </a:moveTo>
                <a:lnTo>
                  <a:pt x="4316136" y="187691"/>
                </a:lnTo>
                <a:lnTo>
                  <a:pt x="4455532" y="187691"/>
                </a:lnTo>
                <a:lnTo>
                  <a:pt x="4455532" y="145433"/>
                </a:lnTo>
                <a:close/>
                <a:moveTo>
                  <a:pt x="4136129" y="145433"/>
                </a:moveTo>
                <a:lnTo>
                  <a:pt x="4136129" y="187691"/>
                </a:lnTo>
                <a:lnTo>
                  <a:pt x="4275525" y="187691"/>
                </a:lnTo>
                <a:lnTo>
                  <a:pt x="4275525" y="145433"/>
                </a:lnTo>
                <a:close/>
                <a:moveTo>
                  <a:pt x="53234" y="114152"/>
                </a:moveTo>
                <a:lnTo>
                  <a:pt x="53234" y="257938"/>
                </a:lnTo>
                <a:lnTo>
                  <a:pt x="157232" y="257938"/>
                </a:lnTo>
                <a:cubicBezTo>
                  <a:pt x="191624" y="257938"/>
                  <a:pt x="216046" y="251535"/>
                  <a:pt x="230497" y="238730"/>
                </a:cubicBezTo>
                <a:cubicBezTo>
                  <a:pt x="244949" y="225925"/>
                  <a:pt x="252175" y="207906"/>
                  <a:pt x="252175" y="184673"/>
                </a:cubicBezTo>
                <a:cubicBezTo>
                  <a:pt x="252175" y="167843"/>
                  <a:pt x="247922" y="153437"/>
                  <a:pt x="239415" y="141455"/>
                </a:cubicBezTo>
                <a:cubicBezTo>
                  <a:pt x="230909" y="129472"/>
                  <a:pt x="219704" y="121560"/>
                  <a:pt x="205801" y="117719"/>
                </a:cubicBezTo>
                <a:cubicBezTo>
                  <a:pt x="196837" y="115341"/>
                  <a:pt x="180282" y="114152"/>
                  <a:pt x="156135" y="114152"/>
                </a:cubicBezTo>
                <a:close/>
                <a:moveTo>
                  <a:pt x="0" y="66680"/>
                </a:moveTo>
                <a:lnTo>
                  <a:pt x="151744" y="66680"/>
                </a:lnTo>
                <a:cubicBezTo>
                  <a:pt x="178452" y="66680"/>
                  <a:pt x="198850" y="67961"/>
                  <a:pt x="212935" y="70522"/>
                </a:cubicBezTo>
                <a:cubicBezTo>
                  <a:pt x="232692" y="73815"/>
                  <a:pt x="249248" y="80080"/>
                  <a:pt x="262602" y="89318"/>
                </a:cubicBezTo>
                <a:cubicBezTo>
                  <a:pt x="275956" y="98556"/>
                  <a:pt x="286704" y="111499"/>
                  <a:pt x="294845" y="128146"/>
                </a:cubicBezTo>
                <a:cubicBezTo>
                  <a:pt x="302985" y="144793"/>
                  <a:pt x="307055" y="163087"/>
                  <a:pt x="307055" y="183026"/>
                </a:cubicBezTo>
                <a:cubicBezTo>
                  <a:pt x="307055" y="217235"/>
                  <a:pt x="296171" y="246185"/>
                  <a:pt x="274401" y="269875"/>
                </a:cubicBezTo>
                <a:cubicBezTo>
                  <a:pt x="252632" y="293565"/>
                  <a:pt x="213302" y="305410"/>
                  <a:pt x="156409" y="305410"/>
                </a:cubicBezTo>
                <a:lnTo>
                  <a:pt x="53234" y="305410"/>
                </a:lnTo>
                <a:lnTo>
                  <a:pt x="53234" y="468953"/>
                </a:lnTo>
                <a:lnTo>
                  <a:pt x="0" y="468953"/>
                </a:lnTo>
                <a:close/>
                <a:moveTo>
                  <a:pt x="5582245" y="15916"/>
                </a:moveTo>
                <a:lnTo>
                  <a:pt x="5629442" y="15916"/>
                </a:lnTo>
                <a:lnTo>
                  <a:pt x="5629442" y="198667"/>
                </a:lnTo>
                <a:cubicBezTo>
                  <a:pt x="5629442" y="288671"/>
                  <a:pt x="5619381" y="353979"/>
                  <a:pt x="5599258" y="394590"/>
                </a:cubicBezTo>
                <a:cubicBezTo>
                  <a:pt x="5578769" y="441056"/>
                  <a:pt x="5537060" y="488802"/>
                  <a:pt x="5474130" y="537828"/>
                </a:cubicBezTo>
                <a:cubicBezTo>
                  <a:pt x="5465716" y="526486"/>
                  <a:pt x="5454740" y="512949"/>
                  <a:pt x="5441202" y="497217"/>
                </a:cubicBezTo>
                <a:cubicBezTo>
                  <a:pt x="5499010" y="454044"/>
                  <a:pt x="5537060" y="411969"/>
                  <a:pt x="5555353" y="370992"/>
                </a:cubicBezTo>
                <a:cubicBezTo>
                  <a:pt x="5573281" y="336234"/>
                  <a:pt x="5582245" y="278793"/>
                  <a:pt x="5582245" y="198667"/>
                </a:cubicBezTo>
                <a:close/>
                <a:moveTo>
                  <a:pt x="5752923" y="12074"/>
                </a:moveTo>
                <a:lnTo>
                  <a:pt x="5800120" y="12074"/>
                </a:lnTo>
                <a:lnTo>
                  <a:pt x="5800120" y="435202"/>
                </a:lnTo>
                <a:cubicBezTo>
                  <a:pt x="5799388" y="464837"/>
                  <a:pt x="5815487" y="479289"/>
                  <a:pt x="5848415" y="478557"/>
                </a:cubicBezTo>
                <a:lnTo>
                  <a:pt x="5880246" y="478557"/>
                </a:lnTo>
                <a:cubicBezTo>
                  <a:pt x="5909881" y="478557"/>
                  <a:pt x="5926528" y="465020"/>
                  <a:pt x="5930187" y="437946"/>
                </a:cubicBezTo>
                <a:cubicBezTo>
                  <a:pt x="5934211" y="410871"/>
                  <a:pt x="5937138" y="375016"/>
                  <a:pt x="5938968" y="330380"/>
                </a:cubicBezTo>
                <a:cubicBezTo>
                  <a:pt x="5954334" y="336600"/>
                  <a:pt x="5970615" y="342637"/>
                  <a:pt x="5987811" y="348491"/>
                </a:cubicBezTo>
                <a:cubicBezTo>
                  <a:pt x="5984152" y="393859"/>
                  <a:pt x="5980128" y="428799"/>
                  <a:pt x="5975738" y="453312"/>
                </a:cubicBezTo>
                <a:cubicBezTo>
                  <a:pt x="5969152" y="499046"/>
                  <a:pt x="5940248" y="521913"/>
                  <a:pt x="5889027" y="521913"/>
                </a:cubicBezTo>
                <a:lnTo>
                  <a:pt x="5837988" y="521913"/>
                </a:lnTo>
                <a:cubicBezTo>
                  <a:pt x="5779448" y="523742"/>
                  <a:pt x="5751093" y="496302"/>
                  <a:pt x="5752923" y="439592"/>
                </a:cubicBezTo>
                <a:close/>
                <a:moveTo>
                  <a:pt x="1440563" y="4940"/>
                </a:moveTo>
                <a:lnTo>
                  <a:pt x="1488309" y="4940"/>
                </a:lnTo>
                <a:cubicBezTo>
                  <a:pt x="1488309" y="54149"/>
                  <a:pt x="1487852" y="103724"/>
                  <a:pt x="1486937" y="153665"/>
                </a:cubicBezTo>
                <a:lnTo>
                  <a:pt x="1730331" y="153665"/>
                </a:lnTo>
                <a:lnTo>
                  <a:pt x="1730331" y="196472"/>
                </a:lnTo>
                <a:lnTo>
                  <a:pt x="1486114" y="196472"/>
                </a:lnTo>
                <a:cubicBezTo>
                  <a:pt x="1512090" y="342637"/>
                  <a:pt x="1597338" y="439043"/>
                  <a:pt x="1741856" y="485692"/>
                </a:cubicBezTo>
                <a:cubicBezTo>
                  <a:pt x="1723197" y="503619"/>
                  <a:pt x="1709294" y="518437"/>
                  <a:pt x="1700147" y="530145"/>
                </a:cubicBezTo>
                <a:cubicBezTo>
                  <a:pt x="1581057" y="482216"/>
                  <a:pt x="1503218" y="396877"/>
                  <a:pt x="1466631" y="274128"/>
                </a:cubicBezTo>
                <a:cubicBezTo>
                  <a:pt x="1438093" y="385169"/>
                  <a:pt x="1358243" y="474167"/>
                  <a:pt x="1227078" y="541121"/>
                </a:cubicBezTo>
                <a:cubicBezTo>
                  <a:pt x="1219761" y="531242"/>
                  <a:pt x="1208419" y="517156"/>
                  <a:pt x="1193052" y="498863"/>
                </a:cubicBezTo>
                <a:cubicBezTo>
                  <a:pt x="1343974" y="431726"/>
                  <a:pt x="1425379" y="330929"/>
                  <a:pt x="1437270" y="196472"/>
                </a:cubicBezTo>
                <a:lnTo>
                  <a:pt x="1202931" y="196472"/>
                </a:lnTo>
                <a:lnTo>
                  <a:pt x="1202931" y="153665"/>
                </a:lnTo>
                <a:lnTo>
                  <a:pt x="1439191" y="153665"/>
                </a:lnTo>
                <a:cubicBezTo>
                  <a:pt x="1440106" y="104456"/>
                  <a:pt x="1440563" y="54881"/>
                  <a:pt x="1440563" y="4940"/>
                </a:cubicBezTo>
                <a:close/>
                <a:moveTo>
                  <a:pt x="4275525" y="1647"/>
                </a:moveTo>
                <a:lnTo>
                  <a:pt x="4316136" y="1647"/>
                </a:lnTo>
                <a:lnTo>
                  <a:pt x="4316136" y="44454"/>
                </a:lnTo>
                <a:lnTo>
                  <a:pt x="4562549" y="44454"/>
                </a:lnTo>
                <a:lnTo>
                  <a:pt x="4562549" y="78479"/>
                </a:lnTo>
                <a:lnTo>
                  <a:pt x="4316136" y="78479"/>
                </a:lnTo>
                <a:lnTo>
                  <a:pt x="4316136" y="114700"/>
                </a:lnTo>
                <a:lnTo>
                  <a:pt x="4493949" y="114700"/>
                </a:lnTo>
                <a:lnTo>
                  <a:pt x="4493949" y="232693"/>
                </a:lnTo>
                <a:lnTo>
                  <a:pt x="4455532" y="232693"/>
                </a:lnTo>
                <a:lnTo>
                  <a:pt x="4455532" y="218424"/>
                </a:lnTo>
                <a:lnTo>
                  <a:pt x="4316136" y="218424"/>
                </a:lnTo>
                <a:lnTo>
                  <a:pt x="4316136" y="255743"/>
                </a:lnTo>
                <a:lnTo>
                  <a:pt x="4506022" y="255743"/>
                </a:lnTo>
                <a:lnTo>
                  <a:pt x="4506022" y="329283"/>
                </a:lnTo>
                <a:lnTo>
                  <a:pt x="4566940" y="329283"/>
                </a:lnTo>
                <a:lnTo>
                  <a:pt x="4566940" y="363308"/>
                </a:lnTo>
                <a:lnTo>
                  <a:pt x="4506022" y="363308"/>
                </a:lnTo>
                <a:lnTo>
                  <a:pt x="4506022" y="463740"/>
                </a:lnTo>
                <a:lnTo>
                  <a:pt x="4466509" y="463740"/>
                </a:lnTo>
                <a:lnTo>
                  <a:pt x="4466509" y="437397"/>
                </a:lnTo>
                <a:lnTo>
                  <a:pt x="4316136" y="437397"/>
                </a:lnTo>
                <a:lnTo>
                  <a:pt x="4316136" y="469776"/>
                </a:lnTo>
                <a:cubicBezTo>
                  <a:pt x="4316136" y="513681"/>
                  <a:pt x="4294916" y="535816"/>
                  <a:pt x="4252475" y="536182"/>
                </a:cubicBezTo>
                <a:cubicBezTo>
                  <a:pt x="4232353" y="536182"/>
                  <a:pt x="4206010" y="535816"/>
                  <a:pt x="4173447" y="535084"/>
                </a:cubicBezTo>
                <a:cubicBezTo>
                  <a:pt x="4171984" y="522644"/>
                  <a:pt x="4169789" y="507461"/>
                  <a:pt x="4166862" y="489533"/>
                </a:cubicBezTo>
                <a:cubicBezTo>
                  <a:pt x="4195400" y="493192"/>
                  <a:pt x="4220828" y="495021"/>
                  <a:pt x="4243145" y="495021"/>
                </a:cubicBezTo>
                <a:cubicBezTo>
                  <a:pt x="4264732" y="495021"/>
                  <a:pt x="4275525" y="484045"/>
                  <a:pt x="4275525" y="462093"/>
                </a:cubicBezTo>
                <a:lnTo>
                  <a:pt x="4275525" y="437397"/>
                </a:lnTo>
                <a:lnTo>
                  <a:pt x="4060943" y="437397"/>
                </a:lnTo>
                <a:lnTo>
                  <a:pt x="4060943" y="404469"/>
                </a:lnTo>
                <a:lnTo>
                  <a:pt x="4275525" y="404469"/>
                </a:lnTo>
                <a:lnTo>
                  <a:pt x="4275525" y="363308"/>
                </a:lnTo>
                <a:lnTo>
                  <a:pt x="4026917" y="363308"/>
                </a:lnTo>
                <a:lnTo>
                  <a:pt x="4026917" y="329283"/>
                </a:lnTo>
                <a:lnTo>
                  <a:pt x="4275525" y="329283"/>
                </a:lnTo>
                <a:lnTo>
                  <a:pt x="4275525" y="288671"/>
                </a:lnTo>
                <a:lnTo>
                  <a:pt x="4062589" y="288671"/>
                </a:lnTo>
                <a:lnTo>
                  <a:pt x="4062589" y="255743"/>
                </a:lnTo>
                <a:lnTo>
                  <a:pt x="4275525" y="255743"/>
                </a:lnTo>
                <a:lnTo>
                  <a:pt x="4275525" y="218424"/>
                </a:lnTo>
                <a:lnTo>
                  <a:pt x="4136129" y="218424"/>
                </a:lnTo>
                <a:lnTo>
                  <a:pt x="4136129" y="232693"/>
                </a:lnTo>
                <a:lnTo>
                  <a:pt x="4097712" y="232693"/>
                </a:lnTo>
                <a:lnTo>
                  <a:pt x="4097712" y="114700"/>
                </a:lnTo>
                <a:lnTo>
                  <a:pt x="4275525" y="114700"/>
                </a:lnTo>
                <a:lnTo>
                  <a:pt x="4275525" y="78479"/>
                </a:lnTo>
                <a:lnTo>
                  <a:pt x="4028563" y="78479"/>
                </a:lnTo>
                <a:lnTo>
                  <a:pt x="4028563" y="44454"/>
                </a:lnTo>
                <a:lnTo>
                  <a:pt x="4275525" y="44454"/>
                </a:lnTo>
                <a:close/>
                <a:moveTo>
                  <a:pt x="2855946" y="0"/>
                </a:moveTo>
                <a:lnTo>
                  <a:pt x="2902046" y="0"/>
                </a:lnTo>
                <a:lnTo>
                  <a:pt x="2902046" y="65857"/>
                </a:lnTo>
                <a:lnTo>
                  <a:pt x="3147361" y="65857"/>
                </a:lnTo>
                <a:lnTo>
                  <a:pt x="3147361" y="105371"/>
                </a:lnTo>
                <a:lnTo>
                  <a:pt x="2902046" y="105371"/>
                </a:lnTo>
                <a:lnTo>
                  <a:pt x="2902046" y="172325"/>
                </a:lnTo>
                <a:lnTo>
                  <a:pt x="3096322" y="172325"/>
                </a:lnTo>
                <a:lnTo>
                  <a:pt x="3096322" y="381968"/>
                </a:lnTo>
                <a:lnTo>
                  <a:pt x="3051320" y="381968"/>
                </a:lnTo>
                <a:lnTo>
                  <a:pt x="3051320" y="358918"/>
                </a:lnTo>
                <a:lnTo>
                  <a:pt x="2728624" y="358918"/>
                </a:lnTo>
                <a:lnTo>
                  <a:pt x="2728624" y="381968"/>
                </a:lnTo>
                <a:lnTo>
                  <a:pt x="2683622" y="381968"/>
                </a:lnTo>
                <a:lnTo>
                  <a:pt x="2683622" y="172325"/>
                </a:lnTo>
                <a:lnTo>
                  <a:pt x="2855946" y="172325"/>
                </a:lnTo>
                <a:close/>
              </a:path>
            </a:pathLst>
          </a:custGeom>
          <a:solidFill>
            <a:srgbClr val="5E5E5E">
              <a:alpha val="38273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1" name="任意多边形: 形状 60">
            <a:extLst>
              <a:ext uri="{FF2B5EF4-FFF2-40B4-BE49-F238E27FC236}">
                <a16:creationId xmlns:a16="http://schemas.microsoft.com/office/drawing/2014/main" xmlns="" id="{2D6D198F-7D62-4D89-B1F0-6EEDB9A370E3}"/>
              </a:ext>
            </a:extLst>
          </p:cNvPr>
          <p:cNvSpPr/>
          <p:nvPr/>
        </p:nvSpPr>
        <p:spPr>
          <a:xfrm>
            <a:off x="3102095" y="3140977"/>
            <a:ext cx="5987811" cy="541121"/>
          </a:xfrm>
          <a:custGeom>
            <a:avLst/>
            <a:gdLst/>
            <a:ahLst/>
            <a:cxnLst/>
            <a:rect l="l" t="t" r="r" b="b"/>
            <a:pathLst>
              <a:path w="5987811" h="541121">
                <a:moveTo>
                  <a:pt x="2686366" y="398432"/>
                </a:moveTo>
                <a:lnTo>
                  <a:pt x="2724782" y="420384"/>
                </a:lnTo>
                <a:cubicBezTo>
                  <a:pt x="2696976" y="470508"/>
                  <a:pt x="2672463" y="509839"/>
                  <a:pt x="2651242" y="538377"/>
                </a:cubicBezTo>
                <a:lnTo>
                  <a:pt x="2613375" y="511485"/>
                </a:lnTo>
                <a:cubicBezTo>
                  <a:pt x="2637156" y="480021"/>
                  <a:pt x="2661487" y="442336"/>
                  <a:pt x="2686366" y="398432"/>
                </a:cubicBezTo>
                <a:close/>
                <a:moveTo>
                  <a:pt x="2816432" y="396237"/>
                </a:moveTo>
                <a:cubicBezTo>
                  <a:pt x="2833262" y="433189"/>
                  <a:pt x="2847897" y="472155"/>
                  <a:pt x="2860337" y="513132"/>
                </a:cubicBezTo>
                <a:lnTo>
                  <a:pt x="2815884" y="528498"/>
                </a:lnTo>
                <a:cubicBezTo>
                  <a:pt x="2804542" y="488619"/>
                  <a:pt x="2791553" y="449288"/>
                  <a:pt x="2776919" y="410506"/>
                </a:cubicBezTo>
                <a:close/>
                <a:moveTo>
                  <a:pt x="3080956" y="394590"/>
                </a:moveTo>
                <a:cubicBezTo>
                  <a:pt x="3110225" y="438860"/>
                  <a:pt x="3133641" y="478740"/>
                  <a:pt x="3151203" y="514230"/>
                </a:cubicBezTo>
                <a:lnTo>
                  <a:pt x="3109494" y="536730"/>
                </a:lnTo>
                <a:cubicBezTo>
                  <a:pt x="3091200" y="499412"/>
                  <a:pt x="3069065" y="458617"/>
                  <a:pt x="3043088" y="414347"/>
                </a:cubicBezTo>
                <a:close/>
                <a:moveTo>
                  <a:pt x="2947597" y="392395"/>
                </a:moveTo>
                <a:cubicBezTo>
                  <a:pt x="2965158" y="428616"/>
                  <a:pt x="2981074" y="466484"/>
                  <a:pt x="2995342" y="505997"/>
                </a:cubicBezTo>
                <a:lnTo>
                  <a:pt x="2951987" y="523010"/>
                </a:lnTo>
                <a:cubicBezTo>
                  <a:pt x="2941742" y="490082"/>
                  <a:pt x="2926925" y="451666"/>
                  <a:pt x="2907534" y="407762"/>
                </a:cubicBezTo>
                <a:close/>
                <a:moveTo>
                  <a:pt x="4316136" y="363308"/>
                </a:moveTo>
                <a:lnTo>
                  <a:pt x="4316136" y="404469"/>
                </a:lnTo>
                <a:lnTo>
                  <a:pt x="4466509" y="404469"/>
                </a:lnTo>
                <a:lnTo>
                  <a:pt x="4466509" y="363308"/>
                </a:lnTo>
                <a:close/>
                <a:moveTo>
                  <a:pt x="4316136" y="288671"/>
                </a:moveTo>
                <a:lnTo>
                  <a:pt x="4316136" y="329283"/>
                </a:lnTo>
                <a:lnTo>
                  <a:pt x="4466509" y="329283"/>
                </a:lnTo>
                <a:lnTo>
                  <a:pt x="4466509" y="288671"/>
                </a:lnTo>
                <a:close/>
                <a:moveTo>
                  <a:pt x="2728624" y="211839"/>
                </a:moveTo>
                <a:lnTo>
                  <a:pt x="2728624" y="319404"/>
                </a:lnTo>
                <a:lnTo>
                  <a:pt x="3051320" y="319404"/>
                </a:lnTo>
                <a:lnTo>
                  <a:pt x="3051320" y="211839"/>
                </a:lnTo>
                <a:close/>
                <a:moveTo>
                  <a:pt x="4316136" y="145433"/>
                </a:moveTo>
                <a:lnTo>
                  <a:pt x="4316136" y="187691"/>
                </a:lnTo>
                <a:lnTo>
                  <a:pt x="4455532" y="187691"/>
                </a:lnTo>
                <a:lnTo>
                  <a:pt x="4455532" y="145433"/>
                </a:lnTo>
                <a:close/>
                <a:moveTo>
                  <a:pt x="4136129" y="145433"/>
                </a:moveTo>
                <a:lnTo>
                  <a:pt x="4136129" y="187691"/>
                </a:lnTo>
                <a:lnTo>
                  <a:pt x="4275525" y="187691"/>
                </a:lnTo>
                <a:lnTo>
                  <a:pt x="4275525" y="145433"/>
                </a:lnTo>
                <a:close/>
                <a:moveTo>
                  <a:pt x="53234" y="114152"/>
                </a:moveTo>
                <a:lnTo>
                  <a:pt x="53234" y="257938"/>
                </a:lnTo>
                <a:lnTo>
                  <a:pt x="157232" y="257938"/>
                </a:lnTo>
                <a:cubicBezTo>
                  <a:pt x="191624" y="257938"/>
                  <a:pt x="216046" y="251535"/>
                  <a:pt x="230497" y="238730"/>
                </a:cubicBezTo>
                <a:cubicBezTo>
                  <a:pt x="244949" y="225925"/>
                  <a:pt x="252175" y="207906"/>
                  <a:pt x="252175" y="184673"/>
                </a:cubicBezTo>
                <a:cubicBezTo>
                  <a:pt x="252175" y="167843"/>
                  <a:pt x="247922" y="153437"/>
                  <a:pt x="239415" y="141455"/>
                </a:cubicBezTo>
                <a:cubicBezTo>
                  <a:pt x="230909" y="129472"/>
                  <a:pt x="219704" y="121560"/>
                  <a:pt x="205801" y="117719"/>
                </a:cubicBezTo>
                <a:cubicBezTo>
                  <a:pt x="196837" y="115341"/>
                  <a:pt x="180282" y="114152"/>
                  <a:pt x="156135" y="114152"/>
                </a:cubicBezTo>
                <a:close/>
                <a:moveTo>
                  <a:pt x="0" y="66680"/>
                </a:moveTo>
                <a:lnTo>
                  <a:pt x="151744" y="66680"/>
                </a:lnTo>
                <a:cubicBezTo>
                  <a:pt x="178452" y="66680"/>
                  <a:pt x="198850" y="67961"/>
                  <a:pt x="212935" y="70522"/>
                </a:cubicBezTo>
                <a:cubicBezTo>
                  <a:pt x="232692" y="73815"/>
                  <a:pt x="249248" y="80080"/>
                  <a:pt x="262602" y="89318"/>
                </a:cubicBezTo>
                <a:cubicBezTo>
                  <a:pt x="275956" y="98556"/>
                  <a:pt x="286704" y="111499"/>
                  <a:pt x="294845" y="128146"/>
                </a:cubicBezTo>
                <a:cubicBezTo>
                  <a:pt x="302985" y="144793"/>
                  <a:pt x="307055" y="163087"/>
                  <a:pt x="307055" y="183026"/>
                </a:cubicBezTo>
                <a:cubicBezTo>
                  <a:pt x="307055" y="217235"/>
                  <a:pt x="296171" y="246185"/>
                  <a:pt x="274401" y="269875"/>
                </a:cubicBezTo>
                <a:cubicBezTo>
                  <a:pt x="252632" y="293565"/>
                  <a:pt x="213302" y="305410"/>
                  <a:pt x="156409" y="305410"/>
                </a:cubicBezTo>
                <a:lnTo>
                  <a:pt x="53234" y="305410"/>
                </a:lnTo>
                <a:lnTo>
                  <a:pt x="53234" y="468953"/>
                </a:lnTo>
                <a:lnTo>
                  <a:pt x="0" y="468953"/>
                </a:lnTo>
                <a:close/>
                <a:moveTo>
                  <a:pt x="5582245" y="15916"/>
                </a:moveTo>
                <a:lnTo>
                  <a:pt x="5629442" y="15916"/>
                </a:lnTo>
                <a:lnTo>
                  <a:pt x="5629442" y="198667"/>
                </a:lnTo>
                <a:cubicBezTo>
                  <a:pt x="5629442" y="288671"/>
                  <a:pt x="5619381" y="353979"/>
                  <a:pt x="5599258" y="394590"/>
                </a:cubicBezTo>
                <a:cubicBezTo>
                  <a:pt x="5578769" y="441056"/>
                  <a:pt x="5537060" y="488802"/>
                  <a:pt x="5474130" y="537828"/>
                </a:cubicBezTo>
                <a:cubicBezTo>
                  <a:pt x="5465716" y="526486"/>
                  <a:pt x="5454740" y="512949"/>
                  <a:pt x="5441202" y="497217"/>
                </a:cubicBezTo>
                <a:cubicBezTo>
                  <a:pt x="5499010" y="454044"/>
                  <a:pt x="5537060" y="411969"/>
                  <a:pt x="5555353" y="370992"/>
                </a:cubicBezTo>
                <a:cubicBezTo>
                  <a:pt x="5573281" y="336234"/>
                  <a:pt x="5582245" y="278793"/>
                  <a:pt x="5582245" y="198667"/>
                </a:cubicBezTo>
                <a:close/>
                <a:moveTo>
                  <a:pt x="5752923" y="12074"/>
                </a:moveTo>
                <a:lnTo>
                  <a:pt x="5800120" y="12074"/>
                </a:lnTo>
                <a:lnTo>
                  <a:pt x="5800120" y="435202"/>
                </a:lnTo>
                <a:cubicBezTo>
                  <a:pt x="5799388" y="464837"/>
                  <a:pt x="5815487" y="479289"/>
                  <a:pt x="5848415" y="478557"/>
                </a:cubicBezTo>
                <a:lnTo>
                  <a:pt x="5880246" y="478557"/>
                </a:lnTo>
                <a:cubicBezTo>
                  <a:pt x="5909881" y="478557"/>
                  <a:pt x="5926528" y="465020"/>
                  <a:pt x="5930187" y="437946"/>
                </a:cubicBezTo>
                <a:cubicBezTo>
                  <a:pt x="5934211" y="410871"/>
                  <a:pt x="5937138" y="375016"/>
                  <a:pt x="5938968" y="330380"/>
                </a:cubicBezTo>
                <a:cubicBezTo>
                  <a:pt x="5954334" y="336600"/>
                  <a:pt x="5970615" y="342637"/>
                  <a:pt x="5987811" y="348491"/>
                </a:cubicBezTo>
                <a:cubicBezTo>
                  <a:pt x="5984152" y="393859"/>
                  <a:pt x="5980128" y="428799"/>
                  <a:pt x="5975738" y="453312"/>
                </a:cubicBezTo>
                <a:cubicBezTo>
                  <a:pt x="5969152" y="499046"/>
                  <a:pt x="5940248" y="521913"/>
                  <a:pt x="5889027" y="521913"/>
                </a:cubicBezTo>
                <a:lnTo>
                  <a:pt x="5837988" y="521913"/>
                </a:lnTo>
                <a:cubicBezTo>
                  <a:pt x="5779448" y="523742"/>
                  <a:pt x="5751093" y="496302"/>
                  <a:pt x="5752923" y="439592"/>
                </a:cubicBezTo>
                <a:close/>
                <a:moveTo>
                  <a:pt x="1440563" y="4940"/>
                </a:moveTo>
                <a:lnTo>
                  <a:pt x="1488309" y="4940"/>
                </a:lnTo>
                <a:cubicBezTo>
                  <a:pt x="1488309" y="54149"/>
                  <a:pt x="1487852" y="103724"/>
                  <a:pt x="1486937" y="153665"/>
                </a:cubicBezTo>
                <a:lnTo>
                  <a:pt x="1730331" y="153665"/>
                </a:lnTo>
                <a:lnTo>
                  <a:pt x="1730331" y="196472"/>
                </a:lnTo>
                <a:lnTo>
                  <a:pt x="1486114" y="196472"/>
                </a:lnTo>
                <a:cubicBezTo>
                  <a:pt x="1512090" y="342637"/>
                  <a:pt x="1597338" y="439043"/>
                  <a:pt x="1741856" y="485692"/>
                </a:cubicBezTo>
                <a:cubicBezTo>
                  <a:pt x="1723197" y="503619"/>
                  <a:pt x="1709294" y="518437"/>
                  <a:pt x="1700147" y="530145"/>
                </a:cubicBezTo>
                <a:cubicBezTo>
                  <a:pt x="1581057" y="482216"/>
                  <a:pt x="1503218" y="396877"/>
                  <a:pt x="1466631" y="274128"/>
                </a:cubicBezTo>
                <a:cubicBezTo>
                  <a:pt x="1438093" y="385169"/>
                  <a:pt x="1358243" y="474167"/>
                  <a:pt x="1227078" y="541121"/>
                </a:cubicBezTo>
                <a:cubicBezTo>
                  <a:pt x="1219761" y="531242"/>
                  <a:pt x="1208419" y="517156"/>
                  <a:pt x="1193052" y="498863"/>
                </a:cubicBezTo>
                <a:cubicBezTo>
                  <a:pt x="1343974" y="431726"/>
                  <a:pt x="1425379" y="330929"/>
                  <a:pt x="1437270" y="196472"/>
                </a:cubicBezTo>
                <a:lnTo>
                  <a:pt x="1202931" y="196472"/>
                </a:lnTo>
                <a:lnTo>
                  <a:pt x="1202931" y="153665"/>
                </a:lnTo>
                <a:lnTo>
                  <a:pt x="1439191" y="153665"/>
                </a:lnTo>
                <a:cubicBezTo>
                  <a:pt x="1440106" y="104456"/>
                  <a:pt x="1440563" y="54881"/>
                  <a:pt x="1440563" y="4940"/>
                </a:cubicBezTo>
                <a:close/>
                <a:moveTo>
                  <a:pt x="4275525" y="1647"/>
                </a:moveTo>
                <a:lnTo>
                  <a:pt x="4316136" y="1647"/>
                </a:lnTo>
                <a:lnTo>
                  <a:pt x="4316136" y="44454"/>
                </a:lnTo>
                <a:lnTo>
                  <a:pt x="4562549" y="44454"/>
                </a:lnTo>
                <a:lnTo>
                  <a:pt x="4562549" y="78479"/>
                </a:lnTo>
                <a:lnTo>
                  <a:pt x="4316136" y="78479"/>
                </a:lnTo>
                <a:lnTo>
                  <a:pt x="4316136" y="114700"/>
                </a:lnTo>
                <a:lnTo>
                  <a:pt x="4493949" y="114700"/>
                </a:lnTo>
                <a:lnTo>
                  <a:pt x="4493949" y="232693"/>
                </a:lnTo>
                <a:lnTo>
                  <a:pt x="4455532" y="232693"/>
                </a:lnTo>
                <a:lnTo>
                  <a:pt x="4455532" y="218424"/>
                </a:lnTo>
                <a:lnTo>
                  <a:pt x="4316136" y="218424"/>
                </a:lnTo>
                <a:lnTo>
                  <a:pt x="4316136" y="255743"/>
                </a:lnTo>
                <a:lnTo>
                  <a:pt x="4506022" y="255743"/>
                </a:lnTo>
                <a:lnTo>
                  <a:pt x="4506022" y="329283"/>
                </a:lnTo>
                <a:lnTo>
                  <a:pt x="4566940" y="329283"/>
                </a:lnTo>
                <a:lnTo>
                  <a:pt x="4566940" y="363308"/>
                </a:lnTo>
                <a:lnTo>
                  <a:pt x="4506022" y="363308"/>
                </a:lnTo>
                <a:lnTo>
                  <a:pt x="4506022" y="463740"/>
                </a:lnTo>
                <a:lnTo>
                  <a:pt x="4466509" y="463740"/>
                </a:lnTo>
                <a:lnTo>
                  <a:pt x="4466509" y="437397"/>
                </a:lnTo>
                <a:lnTo>
                  <a:pt x="4316136" y="437397"/>
                </a:lnTo>
                <a:lnTo>
                  <a:pt x="4316136" y="469776"/>
                </a:lnTo>
                <a:cubicBezTo>
                  <a:pt x="4316136" y="513681"/>
                  <a:pt x="4294916" y="535816"/>
                  <a:pt x="4252475" y="536182"/>
                </a:cubicBezTo>
                <a:cubicBezTo>
                  <a:pt x="4232353" y="536182"/>
                  <a:pt x="4206010" y="535816"/>
                  <a:pt x="4173447" y="535084"/>
                </a:cubicBezTo>
                <a:cubicBezTo>
                  <a:pt x="4171984" y="522644"/>
                  <a:pt x="4169789" y="507461"/>
                  <a:pt x="4166862" y="489533"/>
                </a:cubicBezTo>
                <a:cubicBezTo>
                  <a:pt x="4195400" y="493192"/>
                  <a:pt x="4220828" y="495021"/>
                  <a:pt x="4243145" y="495021"/>
                </a:cubicBezTo>
                <a:cubicBezTo>
                  <a:pt x="4264732" y="495021"/>
                  <a:pt x="4275525" y="484045"/>
                  <a:pt x="4275525" y="462093"/>
                </a:cubicBezTo>
                <a:lnTo>
                  <a:pt x="4275525" y="437397"/>
                </a:lnTo>
                <a:lnTo>
                  <a:pt x="4060943" y="437397"/>
                </a:lnTo>
                <a:lnTo>
                  <a:pt x="4060943" y="404469"/>
                </a:lnTo>
                <a:lnTo>
                  <a:pt x="4275525" y="404469"/>
                </a:lnTo>
                <a:lnTo>
                  <a:pt x="4275525" y="363308"/>
                </a:lnTo>
                <a:lnTo>
                  <a:pt x="4026917" y="363308"/>
                </a:lnTo>
                <a:lnTo>
                  <a:pt x="4026917" y="329283"/>
                </a:lnTo>
                <a:lnTo>
                  <a:pt x="4275525" y="329283"/>
                </a:lnTo>
                <a:lnTo>
                  <a:pt x="4275525" y="288671"/>
                </a:lnTo>
                <a:lnTo>
                  <a:pt x="4062589" y="288671"/>
                </a:lnTo>
                <a:lnTo>
                  <a:pt x="4062589" y="255743"/>
                </a:lnTo>
                <a:lnTo>
                  <a:pt x="4275525" y="255743"/>
                </a:lnTo>
                <a:lnTo>
                  <a:pt x="4275525" y="218424"/>
                </a:lnTo>
                <a:lnTo>
                  <a:pt x="4136129" y="218424"/>
                </a:lnTo>
                <a:lnTo>
                  <a:pt x="4136129" y="232693"/>
                </a:lnTo>
                <a:lnTo>
                  <a:pt x="4097712" y="232693"/>
                </a:lnTo>
                <a:lnTo>
                  <a:pt x="4097712" y="114700"/>
                </a:lnTo>
                <a:lnTo>
                  <a:pt x="4275525" y="114700"/>
                </a:lnTo>
                <a:lnTo>
                  <a:pt x="4275525" y="78479"/>
                </a:lnTo>
                <a:lnTo>
                  <a:pt x="4028563" y="78479"/>
                </a:lnTo>
                <a:lnTo>
                  <a:pt x="4028563" y="44454"/>
                </a:lnTo>
                <a:lnTo>
                  <a:pt x="4275525" y="44454"/>
                </a:lnTo>
                <a:close/>
                <a:moveTo>
                  <a:pt x="2855946" y="0"/>
                </a:moveTo>
                <a:lnTo>
                  <a:pt x="2902046" y="0"/>
                </a:lnTo>
                <a:lnTo>
                  <a:pt x="2902046" y="65857"/>
                </a:lnTo>
                <a:lnTo>
                  <a:pt x="3147361" y="65857"/>
                </a:lnTo>
                <a:lnTo>
                  <a:pt x="3147361" y="105371"/>
                </a:lnTo>
                <a:lnTo>
                  <a:pt x="2902046" y="105371"/>
                </a:lnTo>
                <a:lnTo>
                  <a:pt x="2902046" y="172325"/>
                </a:lnTo>
                <a:lnTo>
                  <a:pt x="3096322" y="172325"/>
                </a:lnTo>
                <a:lnTo>
                  <a:pt x="3096322" y="381968"/>
                </a:lnTo>
                <a:lnTo>
                  <a:pt x="3051320" y="381968"/>
                </a:lnTo>
                <a:lnTo>
                  <a:pt x="3051320" y="358918"/>
                </a:lnTo>
                <a:lnTo>
                  <a:pt x="2728624" y="358918"/>
                </a:lnTo>
                <a:lnTo>
                  <a:pt x="2728624" y="381968"/>
                </a:lnTo>
                <a:lnTo>
                  <a:pt x="2683622" y="381968"/>
                </a:lnTo>
                <a:lnTo>
                  <a:pt x="2683622" y="172325"/>
                </a:lnTo>
                <a:lnTo>
                  <a:pt x="2855946" y="172325"/>
                </a:lnTo>
                <a:close/>
              </a:path>
            </a:pathLst>
          </a:custGeom>
          <a:solidFill>
            <a:srgbClr val="474747">
              <a:alpha val="29455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2" name="任意多边形: 形状 61">
            <a:extLst>
              <a:ext uri="{FF2B5EF4-FFF2-40B4-BE49-F238E27FC236}">
                <a16:creationId xmlns:a16="http://schemas.microsoft.com/office/drawing/2014/main" xmlns="" id="{118BE52B-2DFB-4478-93A9-FF77EDFF9C8E}"/>
              </a:ext>
            </a:extLst>
          </p:cNvPr>
          <p:cNvSpPr/>
          <p:nvPr/>
        </p:nvSpPr>
        <p:spPr>
          <a:xfrm>
            <a:off x="3102095" y="3140977"/>
            <a:ext cx="5987811" cy="541121"/>
          </a:xfrm>
          <a:custGeom>
            <a:avLst/>
            <a:gdLst/>
            <a:ahLst/>
            <a:cxnLst/>
            <a:rect l="l" t="t" r="r" b="b"/>
            <a:pathLst>
              <a:path w="5987811" h="541121">
                <a:moveTo>
                  <a:pt x="2686366" y="398432"/>
                </a:moveTo>
                <a:lnTo>
                  <a:pt x="2724782" y="420384"/>
                </a:lnTo>
                <a:cubicBezTo>
                  <a:pt x="2696976" y="470508"/>
                  <a:pt x="2672463" y="509839"/>
                  <a:pt x="2651242" y="538377"/>
                </a:cubicBezTo>
                <a:lnTo>
                  <a:pt x="2613375" y="511485"/>
                </a:lnTo>
                <a:cubicBezTo>
                  <a:pt x="2637156" y="480021"/>
                  <a:pt x="2661487" y="442336"/>
                  <a:pt x="2686366" y="398432"/>
                </a:cubicBezTo>
                <a:close/>
                <a:moveTo>
                  <a:pt x="2816432" y="396237"/>
                </a:moveTo>
                <a:cubicBezTo>
                  <a:pt x="2833262" y="433189"/>
                  <a:pt x="2847897" y="472155"/>
                  <a:pt x="2860337" y="513132"/>
                </a:cubicBezTo>
                <a:lnTo>
                  <a:pt x="2815884" y="528498"/>
                </a:lnTo>
                <a:cubicBezTo>
                  <a:pt x="2804542" y="488619"/>
                  <a:pt x="2791553" y="449288"/>
                  <a:pt x="2776919" y="410506"/>
                </a:cubicBezTo>
                <a:close/>
                <a:moveTo>
                  <a:pt x="3080956" y="394590"/>
                </a:moveTo>
                <a:cubicBezTo>
                  <a:pt x="3110225" y="438860"/>
                  <a:pt x="3133641" y="478740"/>
                  <a:pt x="3151203" y="514230"/>
                </a:cubicBezTo>
                <a:lnTo>
                  <a:pt x="3109494" y="536730"/>
                </a:lnTo>
                <a:cubicBezTo>
                  <a:pt x="3091200" y="499412"/>
                  <a:pt x="3069065" y="458617"/>
                  <a:pt x="3043088" y="414347"/>
                </a:cubicBezTo>
                <a:close/>
                <a:moveTo>
                  <a:pt x="2947597" y="392395"/>
                </a:moveTo>
                <a:cubicBezTo>
                  <a:pt x="2965158" y="428616"/>
                  <a:pt x="2981074" y="466484"/>
                  <a:pt x="2995342" y="505997"/>
                </a:cubicBezTo>
                <a:lnTo>
                  <a:pt x="2951987" y="523010"/>
                </a:lnTo>
                <a:cubicBezTo>
                  <a:pt x="2941742" y="490082"/>
                  <a:pt x="2926925" y="451666"/>
                  <a:pt x="2907534" y="407762"/>
                </a:cubicBezTo>
                <a:close/>
                <a:moveTo>
                  <a:pt x="4316136" y="363308"/>
                </a:moveTo>
                <a:lnTo>
                  <a:pt x="4316136" y="404469"/>
                </a:lnTo>
                <a:lnTo>
                  <a:pt x="4466509" y="404469"/>
                </a:lnTo>
                <a:lnTo>
                  <a:pt x="4466509" y="363308"/>
                </a:lnTo>
                <a:close/>
                <a:moveTo>
                  <a:pt x="4316136" y="288671"/>
                </a:moveTo>
                <a:lnTo>
                  <a:pt x="4316136" y="329283"/>
                </a:lnTo>
                <a:lnTo>
                  <a:pt x="4466509" y="329283"/>
                </a:lnTo>
                <a:lnTo>
                  <a:pt x="4466509" y="288671"/>
                </a:lnTo>
                <a:close/>
                <a:moveTo>
                  <a:pt x="2728624" y="211839"/>
                </a:moveTo>
                <a:lnTo>
                  <a:pt x="2728624" y="319404"/>
                </a:lnTo>
                <a:lnTo>
                  <a:pt x="3051320" y="319404"/>
                </a:lnTo>
                <a:lnTo>
                  <a:pt x="3051320" y="211839"/>
                </a:lnTo>
                <a:close/>
                <a:moveTo>
                  <a:pt x="4316136" y="145433"/>
                </a:moveTo>
                <a:lnTo>
                  <a:pt x="4316136" y="187691"/>
                </a:lnTo>
                <a:lnTo>
                  <a:pt x="4455532" y="187691"/>
                </a:lnTo>
                <a:lnTo>
                  <a:pt x="4455532" y="145433"/>
                </a:lnTo>
                <a:close/>
                <a:moveTo>
                  <a:pt x="4136129" y="145433"/>
                </a:moveTo>
                <a:lnTo>
                  <a:pt x="4136129" y="187691"/>
                </a:lnTo>
                <a:lnTo>
                  <a:pt x="4275525" y="187691"/>
                </a:lnTo>
                <a:lnTo>
                  <a:pt x="4275525" y="145433"/>
                </a:lnTo>
                <a:close/>
                <a:moveTo>
                  <a:pt x="53234" y="114152"/>
                </a:moveTo>
                <a:lnTo>
                  <a:pt x="53234" y="257938"/>
                </a:lnTo>
                <a:lnTo>
                  <a:pt x="157232" y="257938"/>
                </a:lnTo>
                <a:cubicBezTo>
                  <a:pt x="191624" y="257938"/>
                  <a:pt x="216046" y="251535"/>
                  <a:pt x="230497" y="238730"/>
                </a:cubicBezTo>
                <a:cubicBezTo>
                  <a:pt x="244949" y="225925"/>
                  <a:pt x="252175" y="207906"/>
                  <a:pt x="252175" y="184673"/>
                </a:cubicBezTo>
                <a:cubicBezTo>
                  <a:pt x="252175" y="167843"/>
                  <a:pt x="247922" y="153437"/>
                  <a:pt x="239415" y="141455"/>
                </a:cubicBezTo>
                <a:cubicBezTo>
                  <a:pt x="230909" y="129472"/>
                  <a:pt x="219704" y="121560"/>
                  <a:pt x="205801" y="117719"/>
                </a:cubicBezTo>
                <a:cubicBezTo>
                  <a:pt x="196837" y="115341"/>
                  <a:pt x="180282" y="114152"/>
                  <a:pt x="156135" y="114152"/>
                </a:cubicBezTo>
                <a:close/>
                <a:moveTo>
                  <a:pt x="0" y="66680"/>
                </a:moveTo>
                <a:lnTo>
                  <a:pt x="151744" y="66680"/>
                </a:lnTo>
                <a:cubicBezTo>
                  <a:pt x="178452" y="66680"/>
                  <a:pt x="198850" y="67961"/>
                  <a:pt x="212935" y="70522"/>
                </a:cubicBezTo>
                <a:cubicBezTo>
                  <a:pt x="232692" y="73815"/>
                  <a:pt x="249248" y="80080"/>
                  <a:pt x="262602" y="89318"/>
                </a:cubicBezTo>
                <a:cubicBezTo>
                  <a:pt x="275956" y="98556"/>
                  <a:pt x="286704" y="111499"/>
                  <a:pt x="294845" y="128146"/>
                </a:cubicBezTo>
                <a:cubicBezTo>
                  <a:pt x="302985" y="144793"/>
                  <a:pt x="307055" y="163087"/>
                  <a:pt x="307055" y="183026"/>
                </a:cubicBezTo>
                <a:cubicBezTo>
                  <a:pt x="307055" y="217235"/>
                  <a:pt x="296171" y="246185"/>
                  <a:pt x="274401" y="269875"/>
                </a:cubicBezTo>
                <a:cubicBezTo>
                  <a:pt x="252632" y="293565"/>
                  <a:pt x="213302" y="305410"/>
                  <a:pt x="156409" y="305410"/>
                </a:cubicBezTo>
                <a:lnTo>
                  <a:pt x="53234" y="305410"/>
                </a:lnTo>
                <a:lnTo>
                  <a:pt x="53234" y="468953"/>
                </a:lnTo>
                <a:lnTo>
                  <a:pt x="0" y="468953"/>
                </a:lnTo>
                <a:close/>
                <a:moveTo>
                  <a:pt x="5582245" y="15916"/>
                </a:moveTo>
                <a:lnTo>
                  <a:pt x="5629442" y="15916"/>
                </a:lnTo>
                <a:lnTo>
                  <a:pt x="5629442" y="198667"/>
                </a:lnTo>
                <a:cubicBezTo>
                  <a:pt x="5629442" y="288671"/>
                  <a:pt x="5619381" y="353979"/>
                  <a:pt x="5599258" y="394590"/>
                </a:cubicBezTo>
                <a:cubicBezTo>
                  <a:pt x="5578769" y="441056"/>
                  <a:pt x="5537060" y="488802"/>
                  <a:pt x="5474130" y="537828"/>
                </a:cubicBezTo>
                <a:cubicBezTo>
                  <a:pt x="5465716" y="526486"/>
                  <a:pt x="5454740" y="512949"/>
                  <a:pt x="5441202" y="497217"/>
                </a:cubicBezTo>
                <a:cubicBezTo>
                  <a:pt x="5499010" y="454044"/>
                  <a:pt x="5537060" y="411969"/>
                  <a:pt x="5555353" y="370992"/>
                </a:cubicBezTo>
                <a:cubicBezTo>
                  <a:pt x="5573281" y="336234"/>
                  <a:pt x="5582245" y="278793"/>
                  <a:pt x="5582245" y="198667"/>
                </a:cubicBezTo>
                <a:close/>
                <a:moveTo>
                  <a:pt x="5752923" y="12074"/>
                </a:moveTo>
                <a:lnTo>
                  <a:pt x="5800120" y="12074"/>
                </a:lnTo>
                <a:lnTo>
                  <a:pt x="5800120" y="435202"/>
                </a:lnTo>
                <a:cubicBezTo>
                  <a:pt x="5799388" y="464837"/>
                  <a:pt x="5815487" y="479289"/>
                  <a:pt x="5848415" y="478557"/>
                </a:cubicBezTo>
                <a:lnTo>
                  <a:pt x="5880246" y="478557"/>
                </a:lnTo>
                <a:cubicBezTo>
                  <a:pt x="5909881" y="478557"/>
                  <a:pt x="5926528" y="465020"/>
                  <a:pt x="5930187" y="437946"/>
                </a:cubicBezTo>
                <a:cubicBezTo>
                  <a:pt x="5934211" y="410871"/>
                  <a:pt x="5937138" y="375016"/>
                  <a:pt x="5938968" y="330380"/>
                </a:cubicBezTo>
                <a:cubicBezTo>
                  <a:pt x="5954334" y="336600"/>
                  <a:pt x="5970615" y="342637"/>
                  <a:pt x="5987811" y="348491"/>
                </a:cubicBezTo>
                <a:cubicBezTo>
                  <a:pt x="5984152" y="393859"/>
                  <a:pt x="5980128" y="428799"/>
                  <a:pt x="5975738" y="453312"/>
                </a:cubicBezTo>
                <a:cubicBezTo>
                  <a:pt x="5969152" y="499046"/>
                  <a:pt x="5940248" y="521913"/>
                  <a:pt x="5889027" y="521913"/>
                </a:cubicBezTo>
                <a:lnTo>
                  <a:pt x="5837988" y="521913"/>
                </a:lnTo>
                <a:cubicBezTo>
                  <a:pt x="5779448" y="523742"/>
                  <a:pt x="5751093" y="496302"/>
                  <a:pt x="5752923" y="439592"/>
                </a:cubicBezTo>
                <a:close/>
                <a:moveTo>
                  <a:pt x="1440563" y="4940"/>
                </a:moveTo>
                <a:lnTo>
                  <a:pt x="1488309" y="4940"/>
                </a:lnTo>
                <a:cubicBezTo>
                  <a:pt x="1488309" y="54149"/>
                  <a:pt x="1487852" y="103724"/>
                  <a:pt x="1486937" y="153665"/>
                </a:cubicBezTo>
                <a:lnTo>
                  <a:pt x="1730331" y="153665"/>
                </a:lnTo>
                <a:lnTo>
                  <a:pt x="1730331" y="196472"/>
                </a:lnTo>
                <a:lnTo>
                  <a:pt x="1486114" y="196472"/>
                </a:lnTo>
                <a:cubicBezTo>
                  <a:pt x="1512090" y="342637"/>
                  <a:pt x="1597338" y="439043"/>
                  <a:pt x="1741856" y="485692"/>
                </a:cubicBezTo>
                <a:cubicBezTo>
                  <a:pt x="1723197" y="503619"/>
                  <a:pt x="1709294" y="518437"/>
                  <a:pt x="1700147" y="530145"/>
                </a:cubicBezTo>
                <a:cubicBezTo>
                  <a:pt x="1581057" y="482216"/>
                  <a:pt x="1503218" y="396877"/>
                  <a:pt x="1466631" y="274128"/>
                </a:cubicBezTo>
                <a:cubicBezTo>
                  <a:pt x="1438093" y="385169"/>
                  <a:pt x="1358243" y="474167"/>
                  <a:pt x="1227078" y="541121"/>
                </a:cubicBezTo>
                <a:cubicBezTo>
                  <a:pt x="1219761" y="531242"/>
                  <a:pt x="1208419" y="517156"/>
                  <a:pt x="1193052" y="498863"/>
                </a:cubicBezTo>
                <a:cubicBezTo>
                  <a:pt x="1343974" y="431726"/>
                  <a:pt x="1425379" y="330929"/>
                  <a:pt x="1437270" y="196472"/>
                </a:cubicBezTo>
                <a:lnTo>
                  <a:pt x="1202931" y="196472"/>
                </a:lnTo>
                <a:lnTo>
                  <a:pt x="1202931" y="153665"/>
                </a:lnTo>
                <a:lnTo>
                  <a:pt x="1439191" y="153665"/>
                </a:lnTo>
                <a:cubicBezTo>
                  <a:pt x="1440106" y="104456"/>
                  <a:pt x="1440563" y="54881"/>
                  <a:pt x="1440563" y="4940"/>
                </a:cubicBezTo>
                <a:close/>
                <a:moveTo>
                  <a:pt x="4275525" y="1647"/>
                </a:moveTo>
                <a:lnTo>
                  <a:pt x="4316136" y="1647"/>
                </a:lnTo>
                <a:lnTo>
                  <a:pt x="4316136" y="44454"/>
                </a:lnTo>
                <a:lnTo>
                  <a:pt x="4562549" y="44454"/>
                </a:lnTo>
                <a:lnTo>
                  <a:pt x="4562549" y="78479"/>
                </a:lnTo>
                <a:lnTo>
                  <a:pt x="4316136" y="78479"/>
                </a:lnTo>
                <a:lnTo>
                  <a:pt x="4316136" y="114700"/>
                </a:lnTo>
                <a:lnTo>
                  <a:pt x="4493949" y="114700"/>
                </a:lnTo>
                <a:lnTo>
                  <a:pt x="4493949" y="232693"/>
                </a:lnTo>
                <a:lnTo>
                  <a:pt x="4455532" y="232693"/>
                </a:lnTo>
                <a:lnTo>
                  <a:pt x="4455532" y="218424"/>
                </a:lnTo>
                <a:lnTo>
                  <a:pt x="4316136" y="218424"/>
                </a:lnTo>
                <a:lnTo>
                  <a:pt x="4316136" y="255743"/>
                </a:lnTo>
                <a:lnTo>
                  <a:pt x="4506022" y="255743"/>
                </a:lnTo>
                <a:lnTo>
                  <a:pt x="4506022" y="329283"/>
                </a:lnTo>
                <a:lnTo>
                  <a:pt x="4566940" y="329283"/>
                </a:lnTo>
                <a:lnTo>
                  <a:pt x="4566940" y="363308"/>
                </a:lnTo>
                <a:lnTo>
                  <a:pt x="4506022" y="363308"/>
                </a:lnTo>
                <a:lnTo>
                  <a:pt x="4506022" y="463740"/>
                </a:lnTo>
                <a:lnTo>
                  <a:pt x="4466509" y="463740"/>
                </a:lnTo>
                <a:lnTo>
                  <a:pt x="4466509" y="437397"/>
                </a:lnTo>
                <a:lnTo>
                  <a:pt x="4316136" y="437397"/>
                </a:lnTo>
                <a:lnTo>
                  <a:pt x="4316136" y="469776"/>
                </a:lnTo>
                <a:cubicBezTo>
                  <a:pt x="4316136" y="513681"/>
                  <a:pt x="4294916" y="535816"/>
                  <a:pt x="4252475" y="536182"/>
                </a:cubicBezTo>
                <a:cubicBezTo>
                  <a:pt x="4232353" y="536182"/>
                  <a:pt x="4206010" y="535816"/>
                  <a:pt x="4173447" y="535084"/>
                </a:cubicBezTo>
                <a:cubicBezTo>
                  <a:pt x="4171984" y="522644"/>
                  <a:pt x="4169789" y="507461"/>
                  <a:pt x="4166862" y="489533"/>
                </a:cubicBezTo>
                <a:cubicBezTo>
                  <a:pt x="4195400" y="493192"/>
                  <a:pt x="4220828" y="495021"/>
                  <a:pt x="4243145" y="495021"/>
                </a:cubicBezTo>
                <a:cubicBezTo>
                  <a:pt x="4264732" y="495021"/>
                  <a:pt x="4275525" y="484045"/>
                  <a:pt x="4275525" y="462093"/>
                </a:cubicBezTo>
                <a:lnTo>
                  <a:pt x="4275525" y="437397"/>
                </a:lnTo>
                <a:lnTo>
                  <a:pt x="4060943" y="437397"/>
                </a:lnTo>
                <a:lnTo>
                  <a:pt x="4060943" y="404469"/>
                </a:lnTo>
                <a:lnTo>
                  <a:pt x="4275525" y="404469"/>
                </a:lnTo>
                <a:lnTo>
                  <a:pt x="4275525" y="363308"/>
                </a:lnTo>
                <a:lnTo>
                  <a:pt x="4026917" y="363308"/>
                </a:lnTo>
                <a:lnTo>
                  <a:pt x="4026917" y="329283"/>
                </a:lnTo>
                <a:lnTo>
                  <a:pt x="4275525" y="329283"/>
                </a:lnTo>
                <a:lnTo>
                  <a:pt x="4275525" y="288671"/>
                </a:lnTo>
                <a:lnTo>
                  <a:pt x="4062589" y="288671"/>
                </a:lnTo>
                <a:lnTo>
                  <a:pt x="4062589" y="255743"/>
                </a:lnTo>
                <a:lnTo>
                  <a:pt x="4275525" y="255743"/>
                </a:lnTo>
                <a:lnTo>
                  <a:pt x="4275525" y="218424"/>
                </a:lnTo>
                <a:lnTo>
                  <a:pt x="4136129" y="218424"/>
                </a:lnTo>
                <a:lnTo>
                  <a:pt x="4136129" y="232693"/>
                </a:lnTo>
                <a:lnTo>
                  <a:pt x="4097712" y="232693"/>
                </a:lnTo>
                <a:lnTo>
                  <a:pt x="4097712" y="114700"/>
                </a:lnTo>
                <a:lnTo>
                  <a:pt x="4275525" y="114700"/>
                </a:lnTo>
                <a:lnTo>
                  <a:pt x="4275525" y="78479"/>
                </a:lnTo>
                <a:lnTo>
                  <a:pt x="4028563" y="78479"/>
                </a:lnTo>
                <a:lnTo>
                  <a:pt x="4028563" y="44454"/>
                </a:lnTo>
                <a:lnTo>
                  <a:pt x="4275525" y="44454"/>
                </a:lnTo>
                <a:close/>
                <a:moveTo>
                  <a:pt x="2855946" y="0"/>
                </a:moveTo>
                <a:lnTo>
                  <a:pt x="2902046" y="0"/>
                </a:lnTo>
                <a:lnTo>
                  <a:pt x="2902046" y="65857"/>
                </a:lnTo>
                <a:lnTo>
                  <a:pt x="3147361" y="65857"/>
                </a:lnTo>
                <a:lnTo>
                  <a:pt x="3147361" y="105371"/>
                </a:lnTo>
                <a:lnTo>
                  <a:pt x="2902046" y="105371"/>
                </a:lnTo>
                <a:lnTo>
                  <a:pt x="2902046" y="172325"/>
                </a:lnTo>
                <a:lnTo>
                  <a:pt x="3096322" y="172325"/>
                </a:lnTo>
                <a:lnTo>
                  <a:pt x="3096322" y="381968"/>
                </a:lnTo>
                <a:lnTo>
                  <a:pt x="3051320" y="381968"/>
                </a:lnTo>
                <a:lnTo>
                  <a:pt x="3051320" y="358918"/>
                </a:lnTo>
                <a:lnTo>
                  <a:pt x="2728624" y="358918"/>
                </a:lnTo>
                <a:lnTo>
                  <a:pt x="2728624" y="381968"/>
                </a:lnTo>
                <a:lnTo>
                  <a:pt x="2683622" y="381968"/>
                </a:lnTo>
                <a:lnTo>
                  <a:pt x="2683622" y="172325"/>
                </a:lnTo>
                <a:lnTo>
                  <a:pt x="2855946" y="172325"/>
                </a:lnTo>
                <a:close/>
              </a:path>
            </a:pathLst>
          </a:custGeom>
          <a:solidFill>
            <a:srgbClr val="303030">
              <a:alpha val="20636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3" name="任意多边形: 形状 62">
            <a:extLst>
              <a:ext uri="{FF2B5EF4-FFF2-40B4-BE49-F238E27FC236}">
                <a16:creationId xmlns:a16="http://schemas.microsoft.com/office/drawing/2014/main" xmlns="" id="{636C1799-F69F-4342-BAD7-CBB3A34DCC56}"/>
              </a:ext>
            </a:extLst>
          </p:cNvPr>
          <p:cNvSpPr/>
          <p:nvPr/>
        </p:nvSpPr>
        <p:spPr>
          <a:xfrm>
            <a:off x="3102095" y="3140977"/>
            <a:ext cx="5987811" cy="541121"/>
          </a:xfrm>
          <a:custGeom>
            <a:avLst/>
            <a:gdLst/>
            <a:ahLst/>
            <a:cxnLst/>
            <a:rect l="l" t="t" r="r" b="b"/>
            <a:pathLst>
              <a:path w="5987811" h="541121">
                <a:moveTo>
                  <a:pt x="2686366" y="398432"/>
                </a:moveTo>
                <a:lnTo>
                  <a:pt x="2724782" y="420384"/>
                </a:lnTo>
                <a:cubicBezTo>
                  <a:pt x="2696976" y="470508"/>
                  <a:pt x="2672463" y="509839"/>
                  <a:pt x="2651242" y="538377"/>
                </a:cubicBezTo>
                <a:lnTo>
                  <a:pt x="2613375" y="511485"/>
                </a:lnTo>
                <a:cubicBezTo>
                  <a:pt x="2637156" y="480021"/>
                  <a:pt x="2661487" y="442336"/>
                  <a:pt x="2686366" y="398432"/>
                </a:cubicBezTo>
                <a:close/>
                <a:moveTo>
                  <a:pt x="2816432" y="396237"/>
                </a:moveTo>
                <a:cubicBezTo>
                  <a:pt x="2833262" y="433189"/>
                  <a:pt x="2847897" y="472155"/>
                  <a:pt x="2860337" y="513132"/>
                </a:cubicBezTo>
                <a:lnTo>
                  <a:pt x="2815884" y="528498"/>
                </a:lnTo>
                <a:cubicBezTo>
                  <a:pt x="2804542" y="488619"/>
                  <a:pt x="2791553" y="449288"/>
                  <a:pt x="2776919" y="410506"/>
                </a:cubicBezTo>
                <a:close/>
                <a:moveTo>
                  <a:pt x="3080956" y="394590"/>
                </a:moveTo>
                <a:cubicBezTo>
                  <a:pt x="3110225" y="438860"/>
                  <a:pt x="3133641" y="478740"/>
                  <a:pt x="3151203" y="514230"/>
                </a:cubicBezTo>
                <a:lnTo>
                  <a:pt x="3109494" y="536730"/>
                </a:lnTo>
                <a:cubicBezTo>
                  <a:pt x="3091200" y="499412"/>
                  <a:pt x="3069065" y="458617"/>
                  <a:pt x="3043088" y="414347"/>
                </a:cubicBezTo>
                <a:close/>
                <a:moveTo>
                  <a:pt x="2947597" y="392395"/>
                </a:moveTo>
                <a:cubicBezTo>
                  <a:pt x="2965158" y="428616"/>
                  <a:pt x="2981074" y="466484"/>
                  <a:pt x="2995342" y="505997"/>
                </a:cubicBezTo>
                <a:lnTo>
                  <a:pt x="2951987" y="523010"/>
                </a:lnTo>
                <a:cubicBezTo>
                  <a:pt x="2941742" y="490082"/>
                  <a:pt x="2926925" y="451666"/>
                  <a:pt x="2907534" y="407762"/>
                </a:cubicBezTo>
                <a:close/>
                <a:moveTo>
                  <a:pt x="4316136" y="363308"/>
                </a:moveTo>
                <a:lnTo>
                  <a:pt x="4316136" y="404469"/>
                </a:lnTo>
                <a:lnTo>
                  <a:pt x="4466509" y="404469"/>
                </a:lnTo>
                <a:lnTo>
                  <a:pt x="4466509" y="363308"/>
                </a:lnTo>
                <a:close/>
                <a:moveTo>
                  <a:pt x="4316136" y="288671"/>
                </a:moveTo>
                <a:lnTo>
                  <a:pt x="4316136" y="329283"/>
                </a:lnTo>
                <a:lnTo>
                  <a:pt x="4466509" y="329283"/>
                </a:lnTo>
                <a:lnTo>
                  <a:pt x="4466509" y="288671"/>
                </a:lnTo>
                <a:close/>
                <a:moveTo>
                  <a:pt x="2728624" y="211839"/>
                </a:moveTo>
                <a:lnTo>
                  <a:pt x="2728624" y="319404"/>
                </a:lnTo>
                <a:lnTo>
                  <a:pt x="3051320" y="319404"/>
                </a:lnTo>
                <a:lnTo>
                  <a:pt x="3051320" y="211839"/>
                </a:lnTo>
                <a:close/>
                <a:moveTo>
                  <a:pt x="4316136" y="145433"/>
                </a:moveTo>
                <a:lnTo>
                  <a:pt x="4316136" y="187691"/>
                </a:lnTo>
                <a:lnTo>
                  <a:pt x="4455532" y="187691"/>
                </a:lnTo>
                <a:lnTo>
                  <a:pt x="4455532" y="145433"/>
                </a:lnTo>
                <a:close/>
                <a:moveTo>
                  <a:pt x="4136129" y="145433"/>
                </a:moveTo>
                <a:lnTo>
                  <a:pt x="4136129" y="187691"/>
                </a:lnTo>
                <a:lnTo>
                  <a:pt x="4275525" y="187691"/>
                </a:lnTo>
                <a:lnTo>
                  <a:pt x="4275525" y="145433"/>
                </a:lnTo>
                <a:close/>
                <a:moveTo>
                  <a:pt x="53234" y="114152"/>
                </a:moveTo>
                <a:lnTo>
                  <a:pt x="53234" y="257938"/>
                </a:lnTo>
                <a:lnTo>
                  <a:pt x="157232" y="257938"/>
                </a:lnTo>
                <a:cubicBezTo>
                  <a:pt x="191624" y="257938"/>
                  <a:pt x="216046" y="251535"/>
                  <a:pt x="230497" y="238730"/>
                </a:cubicBezTo>
                <a:cubicBezTo>
                  <a:pt x="244949" y="225925"/>
                  <a:pt x="252175" y="207906"/>
                  <a:pt x="252175" y="184673"/>
                </a:cubicBezTo>
                <a:cubicBezTo>
                  <a:pt x="252175" y="167843"/>
                  <a:pt x="247922" y="153437"/>
                  <a:pt x="239415" y="141455"/>
                </a:cubicBezTo>
                <a:cubicBezTo>
                  <a:pt x="230909" y="129472"/>
                  <a:pt x="219704" y="121560"/>
                  <a:pt x="205801" y="117719"/>
                </a:cubicBezTo>
                <a:cubicBezTo>
                  <a:pt x="196837" y="115341"/>
                  <a:pt x="180282" y="114152"/>
                  <a:pt x="156135" y="114152"/>
                </a:cubicBezTo>
                <a:close/>
                <a:moveTo>
                  <a:pt x="0" y="66680"/>
                </a:moveTo>
                <a:lnTo>
                  <a:pt x="151744" y="66680"/>
                </a:lnTo>
                <a:cubicBezTo>
                  <a:pt x="178452" y="66680"/>
                  <a:pt x="198850" y="67961"/>
                  <a:pt x="212935" y="70522"/>
                </a:cubicBezTo>
                <a:cubicBezTo>
                  <a:pt x="232692" y="73815"/>
                  <a:pt x="249248" y="80080"/>
                  <a:pt x="262602" y="89318"/>
                </a:cubicBezTo>
                <a:cubicBezTo>
                  <a:pt x="275956" y="98556"/>
                  <a:pt x="286704" y="111499"/>
                  <a:pt x="294845" y="128146"/>
                </a:cubicBezTo>
                <a:cubicBezTo>
                  <a:pt x="302985" y="144793"/>
                  <a:pt x="307055" y="163087"/>
                  <a:pt x="307055" y="183026"/>
                </a:cubicBezTo>
                <a:cubicBezTo>
                  <a:pt x="307055" y="217235"/>
                  <a:pt x="296171" y="246185"/>
                  <a:pt x="274401" y="269875"/>
                </a:cubicBezTo>
                <a:cubicBezTo>
                  <a:pt x="252632" y="293565"/>
                  <a:pt x="213302" y="305410"/>
                  <a:pt x="156409" y="305410"/>
                </a:cubicBezTo>
                <a:lnTo>
                  <a:pt x="53234" y="305410"/>
                </a:lnTo>
                <a:lnTo>
                  <a:pt x="53234" y="468953"/>
                </a:lnTo>
                <a:lnTo>
                  <a:pt x="0" y="468953"/>
                </a:lnTo>
                <a:close/>
                <a:moveTo>
                  <a:pt x="5582245" y="15916"/>
                </a:moveTo>
                <a:lnTo>
                  <a:pt x="5629442" y="15916"/>
                </a:lnTo>
                <a:lnTo>
                  <a:pt x="5629442" y="198667"/>
                </a:lnTo>
                <a:cubicBezTo>
                  <a:pt x="5629442" y="288671"/>
                  <a:pt x="5619381" y="353979"/>
                  <a:pt x="5599258" y="394590"/>
                </a:cubicBezTo>
                <a:cubicBezTo>
                  <a:pt x="5578769" y="441056"/>
                  <a:pt x="5537060" y="488802"/>
                  <a:pt x="5474130" y="537828"/>
                </a:cubicBezTo>
                <a:cubicBezTo>
                  <a:pt x="5465716" y="526486"/>
                  <a:pt x="5454740" y="512949"/>
                  <a:pt x="5441202" y="497217"/>
                </a:cubicBezTo>
                <a:cubicBezTo>
                  <a:pt x="5499010" y="454044"/>
                  <a:pt x="5537060" y="411969"/>
                  <a:pt x="5555353" y="370992"/>
                </a:cubicBezTo>
                <a:cubicBezTo>
                  <a:pt x="5573281" y="336234"/>
                  <a:pt x="5582245" y="278793"/>
                  <a:pt x="5582245" y="198667"/>
                </a:cubicBezTo>
                <a:close/>
                <a:moveTo>
                  <a:pt x="5752923" y="12074"/>
                </a:moveTo>
                <a:lnTo>
                  <a:pt x="5800120" y="12074"/>
                </a:lnTo>
                <a:lnTo>
                  <a:pt x="5800120" y="435202"/>
                </a:lnTo>
                <a:cubicBezTo>
                  <a:pt x="5799388" y="464837"/>
                  <a:pt x="5815487" y="479289"/>
                  <a:pt x="5848415" y="478557"/>
                </a:cubicBezTo>
                <a:lnTo>
                  <a:pt x="5880246" y="478557"/>
                </a:lnTo>
                <a:cubicBezTo>
                  <a:pt x="5909881" y="478557"/>
                  <a:pt x="5926528" y="465020"/>
                  <a:pt x="5930187" y="437946"/>
                </a:cubicBezTo>
                <a:cubicBezTo>
                  <a:pt x="5934211" y="410871"/>
                  <a:pt x="5937138" y="375016"/>
                  <a:pt x="5938968" y="330380"/>
                </a:cubicBezTo>
                <a:cubicBezTo>
                  <a:pt x="5954334" y="336600"/>
                  <a:pt x="5970615" y="342637"/>
                  <a:pt x="5987811" y="348491"/>
                </a:cubicBezTo>
                <a:cubicBezTo>
                  <a:pt x="5984152" y="393859"/>
                  <a:pt x="5980128" y="428799"/>
                  <a:pt x="5975738" y="453312"/>
                </a:cubicBezTo>
                <a:cubicBezTo>
                  <a:pt x="5969152" y="499046"/>
                  <a:pt x="5940248" y="521913"/>
                  <a:pt x="5889027" y="521913"/>
                </a:cubicBezTo>
                <a:lnTo>
                  <a:pt x="5837988" y="521913"/>
                </a:lnTo>
                <a:cubicBezTo>
                  <a:pt x="5779448" y="523742"/>
                  <a:pt x="5751093" y="496302"/>
                  <a:pt x="5752923" y="439592"/>
                </a:cubicBezTo>
                <a:close/>
                <a:moveTo>
                  <a:pt x="1440563" y="4940"/>
                </a:moveTo>
                <a:lnTo>
                  <a:pt x="1488309" y="4940"/>
                </a:lnTo>
                <a:cubicBezTo>
                  <a:pt x="1488309" y="54149"/>
                  <a:pt x="1487852" y="103724"/>
                  <a:pt x="1486937" y="153665"/>
                </a:cubicBezTo>
                <a:lnTo>
                  <a:pt x="1730331" y="153665"/>
                </a:lnTo>
                <a:lnTo>
                  <a:pt x="1730331" y="196472"/>
                </a:lnTo>
                <a:lnTo>
                  <a:pt x="1486114" y="196472"/>
                </a:lnTo>
                <a:cubicBezTo>
                  <a:pt x="1512090" y="342637"/>
                  <a:pt x="1597338" y="439043"/>
                  <a:pt x="1741856" y="485692"/>
                </a:cubicBezTo>
                <a:cubicBezTo>
                  <a:pt x="1723197" y="503619"/>
                  <a:pt x="1709294" y="518437"/>
                  <a:pt x="1700147" y="530145"/>
                </a:cubicBezTo>
                <a:cubicBezTo>
                  <a:pt x="1581057" y="482216"/>
                  <a:pt x="1503218" y="396877"/>
                  <a:pt x="1466631" y="274128"/>
                </a:cubicBezTo>
                <a:cubicBezTo>
                  <a:pt x="1438093" y="385169"/>
                  <a:pt x="1358243" y="474167"/>
                  <a:pt x="1227078" y="541121"/>
                </a:cubicBezTo>
                <a:cubicBezTo>
                  <a:pt x="1219761" y="531242"/>
                  <a:pt x="1208419" y="517156"/>
                  <a:pt x="1193052" y="498863"/>
                </a:cubicBezTo>
                <a:cubicBezTo>
                  <a:pt x="1343974" y="431726"/>
                  <a:pt x="1425379" y="330929"/>
                  <a:pt x="1437270" y="196472"/>
                </a:cubicBezTo>
                <a:lnTo>
                  <a:pt x="1202931" y="196472"/>
                </a:lnTo>
                <a:lnTo>
                  <a:pt x="1202931" y="153665"/>
                </a:lnTo>
                <a:lnTo>
                  <a:pt x="1439191" y="153665"/>
                </a:lnTo>
                <a:cubicBezTo>
                  <a:pt x="1440106" y="104456"/>
                  <a:pt x="1440563" y="54881"/>
                  <a:pt x="1440563" y="4940"/>
                </a:cubicBezTo>
                <a:close/>
                <a:moveTo>
                  <a:pt x="4275525" y="1647"/>
                </a:moveTo>
                <a:lnTo>
                  <a:pt x="4316136" y="1647"/>
                </a:lnTo>
                <a:lnTo>
                  <a:pt x="4316136" y="44454"/>
                </a:lnTo>
                <a:lnTo>
                  <a:pt x="4562549" y="44454"/>
                </a:lnTo>
                <a:lnTo>
                  <a:pt x="4562549" y="78479"/>
                </a:lnTo>
                <a:lnTo>
                  <a:pt x="4316136" y="78479"/>
                </a:lnTo>
                <a:lnTo>
                  <a:pt x="4316136" y="114700"/>
                </a:lnTo>
                <a:lnTo>
                  <a:pt x="4493949" y="114700"/>
                </a:lnTo>
                <a:lnTo>
                  <a:pt x="4493949" y="232693"/>
                </a:lnTo>
                <a:lnTo>
                  <a:pt x="4455532" y="232693"/>
                </a:lnTo>
                <a:lnTo>
                  <a:pt x="4455532" y="218424"/>
                </a:lnTo>
                <a:lnTo>
                  <a:pt x="4316136" y="218424"/>
                </a:lnTo>
                <a:lnTo>
                  <a:pt x="4316136" y="255743"/>
                </a:lnTo>
                <a:lnTo>
                  <a:pt x="4506022" y="255743"/>
                </a:lnTo>
                <a:lnTo>
                  <a:pt x="4506022" y="329283"/>
                </a:lnTo>
                <a:lnTo>
                  <a:pt x="4566940" y="329283"/>
                </a:lnTo>
                <a:lnTo>
                  <a:pt x="4566940" y="363308"/>
                </a:lnTo>
                <a:lnTo>
                  <a:pt x="4506022" y="363308"/>
                </a:lnTo>
                <a:lnTo>
                  <a:pt x="4506022" y="463740"/>
                </a:lnTo>
                <a:lnTo>
                  <a:pt x="4466509" y="463740"/>
                </a:lnTo>
                <a:lnTo>
                  <a:pt x="4466509" y="437397"/>
                </a:lnTo>
                <a:lnTo>
                  <a:pt x="4316136" y="437397"/>
                </a:lnTo>
                <a:lnTo>
                  <a:pt x="4316136" y="469776"/>
                </a:lnTo>
                <a:cubicBezTo>
                  <a:pt x="4316136" y="513681"/>
                  <a:pt x="4294916" y="535816"/>
                  <a:pt x="4252475" y="536182"/>
                </a:cubicBezTo>
                <a:cubicBezTo>
                  <a:pt x="4232353" y="536182"/>
                  <a:pt x="4206010" y="535816"/>
                  <a:pt x="4173447" y="535084"/>
                </a:cubicBezTo>
                <a:cubicBezTo>
                  <a:pt x="4171984" y="522644"/>
                  <a:pt x="4169789" y="507461"/>
                  <a:pt x="4166862" y="489533"/>
                </a:cubicBezTo>
                <a:cubicBezTo>
                  <a:pt x="4195400" y="493192"/>
                  <a:pt x="4220828" y="495021"/>
                  <a:pt x="4243145" y="495021"/>
                </a:cubicBezTo>
                <a:cubicBezTo>
                  <a:pt x="4264732" y="495021"/>
                  <a:pt x="4275525" y="484045"/>
                  <a:pt x="4275525" y="462093"/>
                </a:cubicBezTo>
                <a:lnTo>
                  <a:pt x="4275525" y="437397"/>
                </a:lnTo>
                <a:lnTo>
                  <a:pt x="4060943" y="437397"/>
                </a:lnTo>
                <a:lnTo>
                  <a:pt x="4060943" y="404469"/>
                </a:lnTo>
                <a:lnTo>
                  <a:pt x="4275525" y="404469"/>
                </a:lnTo>
                <a:lnTo>
                  <a:pt x="4275525" y="363308"/>
                </a:lnTo>
                <a:lnTo>
                  <a:pt x="4026917" y="363308"/>
                </a:lnTo>
                <a:lnTo>
                  <a:pt x="4026917" y="329283"/>
                </a:lnTo>
                <a:lnTo>
                  <a:pt x="4275525" y="329283"/>
                </a:lnTo>
                <a:lnTo>
                  <a:pt x="4275525" y="288671"/>
                </a:lnTo>
                <a:lnTo>
                  <a:pt x="4062589" y="288671"/>
                </a:lnTo>
                <a:lnTo>
                  <a:pt x="4062589" y="255743"/>
                </a:lnTo>
                <a:lnTo>
                  <a:pt x="4275525" y="255743"/>
                </a:lnTo>
                <a:lnTo>
                  <a:pt x="4275525" y="218424"/>
                </a:lnTo>
                <a:lnTo>
                  <a:pt x="4136129" y="218424"/>
                </a:lnTo>
                <a:lnTo>
                  <a:pt x="4136129" y="232693"/>
                </a:lnTo>
                <a:lnTo>
                  <a:pt x="4097712" y="232693"/>
                </a:lnTo>
                <a:lnTo>
                  <a:pt x="4097712" y="114700"/>
                </a:lnTo>
                <a:lnTo>
                  <a:pt x="4275525" y="114700"/>
                </a:lnTo>
                <a:lnTo>
                  <a:pt x="4275525" y="78479"/>
                </a:lnTo>
                <a:lnTo>
                  <a:pt x="4028563" y="78479"/>
                </a:lnTo>
                <a:lnTo>
                  <a:pt x="4028563" y="44454"/>
                </a:lnTo>
                <a:lnTo>
                  <a:pt x="4275525" y="44454"/>
                </a:lnTo>
                <a:close/>
                <a:moveTo>
                  <a:pt x="2855946" y="0"/>
                </a:moveTo>
                <a:lnTo>
                  <a:pt x="2902046" y="0"/>
                </a:lnTo>
                <a:lnTo>
                  <a:pt x="2902046" y="65857"/>
                </a:lnTo>
                <a:lnTo>
                  <a:pt x="3147361" y="65857"/>
                </a:lnTo>
                <a:lnTo>
                  <a:pt x="3147361" y="105371"/>
                </a:lnTo>
                <a:lnTo>
                  <a:pt x="2902046" y="105371"/>
                </a:lnTo>
                <a:lnTo>
                  <a:pt x="2902046" y="172325"/>
                </a:lnTo>
                <a:lnTo>
                  <a:pt x="3096322" y="172325"/>
                </a:lnTo>
                <a:lnTo>
                  <a:pt x="3096322" y="381968"/>
                </a:lnTo>
                <a:lnTo>
                  <a:pt x="3051320" y="381968"/>
                </a:lnTo>
                <a:lnTo>
                  <a:pt x="3051320" y="358918"/>
                </a:lnTo>
                <a:lnTo>
                  <a:pt x="2728624" y="358918"/>
                </a:lnTo>
                <a:lnTo>
                  <a:pt x="2728624" y="381968"/>
                </a:lnTo>
                <a:lnTo>
                  <a:pt x="2683622" y="381968"/>
                </a:lnTo>
                <a:lnTo>
                  <a:pt x="2683622" y="172325"/>
                </a:lnTo>
                <a:lnTo>
                  <a:pt x="2855946" y="172325"/>
                </a:lnTo>
                <a:close/>
              </a:path>
            </a:pathLst>
          </a:custGeom>
          <a:solidFill>
            <a:srgbClr val="191919">
              <a:alpha val="11818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3" name="任意多边形: 形状 22">
            <a:extLst>
              <a:ext uri="{FF2B5EF4-FFF2-40B4-BE49-F238E27FC236}">
                <a16:creationId xmlns:a16="http://schemas.microsoft.com/office/drawing/2014/main" xmlns="" id="{CAA115D6-E592-42A8-A18A-E958ACF19076}"/>
              </a:ext>
            </a:extLst>
          </p:cNvPr>
          <p:cNvSpPr/>
          <p:nvPr/>
        </p:nvSpPr>
        <p:spPr>
          <a:xfrm>
            <a:off x="3102095" y="3140977"/>
            <a:ext cx="5987811" cy="541121"/>
          </a:xfrm>
          <a:custGeom>
            <a:avLst/>
            <a:gdLst/>
            <a:ahLst/>
            <a:cxnLst/>
            <a:rect l="l" t="t" r="r" b="b"/>
            <a:pathLst>
              <a:path w="5987811" h="541121">
                <a:moveTo>
                  <a:pt x="2686366" y="398432"/>
                </a:moveTo>
                <a:lnTo>
                  <a:pt x="2724782" y="420384"/>
                </a:lnTo>
                <a:cubicBezTo>
                  <a:pt x="2696976" y="470508"/>
                  <a:pt x="2672463" y="509839"/>
                  <a:pt x="2651242" y="538377"/>
                </a:cubicBezTo>
                <a:lnTo>
                  <a:pt x="2613375" y="511485"/>
                </a:lnTo>
                <a:cubicBezTo>
                  <a:pt x="2637156" y="480021"/>
                  <a:pt x="2661487" y="442336"/>
                  <a:pt x="2686366" y="398432"/>
                </a:cubicBezTo>
                <a:close/>
                <a:moveTo>
                  <a:pt x="2816432" y="396237"/>
                </a:moveTo>
                <a:cubicBezTo>
                  <a:pt x="2833262" y="433189"/>
                  <a:pt x="2847897" y="472155"/>
                  <a:pt x="2860337" y="513132"/>
                </a:cubicBezTo>
                <a:lnTo>
                  <a:pt x="2815884" y="528498"/>
                </a:lnTo>
                <a:cubicBezTo>
                  <a:pt x="2804542" y="488619"/>
                  <a:pt x="2791553" y="449288"/>
                  <a:pt x="2776919" y="410506"/>
                </a:cubicBezTo>
                <a:close/>
                <a:moveTo>
                  <a:pt x="3080956" y="394590"/>
                </a:moveTo>
                <a:cubicBezTo>
                  <a:pt x="3110225" y="438860"/>
                  <a:pt x="3133641" y="478740"/>
                  <a:pt x="3151203" y="514230"/>
                </a:cubicBezTo>
                <a:lnTo>
                  <a:pt x="3109494" y="536730"/>
                </a:lnTo>
                <a:cubicBezTo>
                  <a:pt x="3091200" y="499412"/>
                  <a:pt x="3069065" y="458617"/>
                  <a:pt x="3043088" y="414347"/>
                </a:cubicBezTo>
                <a:close/>
                <a:moveTo>
                  <a:pt x="2947597" y="392395"/>
                </a:moveTo>
                <a:cubicBezTo>
                  <a:pt x="2965158" y="428616"/>
                  <a:pt x="2981074" y="466484"/>
                  <a:pt x="2995342" y="505997"/>
                </a:cubicBezTo>
                <a:lnTo>
                  <a:pt x="2951987" y="523010"/>
                </a:lnTo>
                <a:cubicBezTo>
                  <a:pt x="2941742" y="490082"/>
                  <a:pt x="2926925" y="451666"/>
                  <a:pt x="2907534" y="407762"/>
                </a:cubicBezTo>
                <a:close/>
                <a:moveTo>
                  <a:pt x="4316136" y="363308"/>
                </a:moveTo>
                <a:lnTo>
                  <a:pt x="4316136" y="404469"/>
                </a:lnTo>
                <a:lnTo>
                  <a:pt x="4466509" y="404469"/>
                </a:lnTo>
                <a:lnTo>
                  <a:pt x="4466509" y="363308"/>
                </a:lnTo>
                <a:close/>
                <a:moveTo>
                  <a:pt x="4316136" y="288671"/>
                </a:moveTo>
                <a:lnTo>
                  <a:pt x="4316136" y="329283"/>
                </a:lnTo>
                <a:lnTo>
                  <a:pt x="4466509" y="329283"/>
                </a:lnTo>
                <a:lnTo>
                  <a:pt x="4466509" y="288671"/>
                </a:lnTo>
                <a:close/>
                <a:moveTo>
                  <a:pt x="2728624" y="211839"/>
                </a:moveTo>
                <a:lnTo>
                  <a:pt x="2728624" y="319404"/>
                </a:lnTo>
                <a:lnTo>
                  <a:pt x="3051320" y="319404"/>
                </a:lnTo>
                <a:lnTo>
                  <a:pt x="3051320" y="211839"/>
                </a:lnTo>
                <a:close/>
                <a:moveTo>
                  <a:pt x="4316136" y="145433"/>
                </a:moveTo>
                <a:lnTo>
                  <a:pt x="4316136" y="187691"/>
                </a:lnTo>
                <a:lnTo>
                  <a:pt x="4455532" y="187691"/>
                </a:lnTo>
                <a:lnTo>
                  <a:pt x="4455532" y="145433"/>
                </a:lnTo>
                <a:close/>
                <a:moveTo>
                  <a:pt x="4136129" y="145433"/>
                </a:moveTo>
                <a:lnTo>
                  <a:pt x="4136129" y="187691"/>
                </a:lnTo>
                <a:lnTo>
                  <a:pt x="4275525" y="187691"/>
                </a:lnTo>
                <a:lnTo>
                  <a:pt x="4275525" y="145433"/>
                </a:lnTo>
                <a:close/>
                <a:moveTo>
                  <a:pt x="53234" y="114152"/>
                </a:moveTo>
                <a:lnTo>
                  <a:pt x="53234" y="257938"/>
                </a:lnTo>
                <a:lnTo>
                  <a:pt x="157232" y="257938"/>
                </a:lnTo>
                <a:cubicBezTo>
                  <a:pt x="191624" y="257938"/>
                  <a:pt x="216046" y="251535"/>
                  <a:pt x="230497" y="238730"/>
                </a:cubicBezTo>
                <a:cubicBezTo>
                  <a:pt x="244949" y="225925"/>
                  <a:pt x="252175" y="207906"/>
                  <a:pt x="252175" y="184673"/>
                </a:cubicBezTo>
                <a:cubicBezTo>
                  <a:pt x="252175" y="167843"/>
                  <a:pt x="247922" y="153437"/>
                  <a:pt x="239415" y="141455"/>
                </a:cubicBezTo>
                <a:cubicBezTo>
                  <a:pt x="230909" y="129472"/>
                  <a:pt x="219705" y="121560"/>
                  <a:pt x="205801" y="117719"/>
                </a:cubicBezTo>
                <a:cubicBezTo>
                  <a:pt x="196837" y="115341"/>
                  <a:pt x="180282" y="114152"/>
                  <a:pt x="156134" y="114152"/>
                </a:cubicBezTo>
                <a:close/>
                <a:moveTo>
                  <a:pt x="0" y="66680"/>
                </a:moveTo>
                <a:lnTo>
                  <a:pt x="151744" y="66680"/>
                </a:lnTo>
                <a:cubicBezTo>
                  <a:pt x="178452" y="66680"/>
                  <a:pt x="198850" y="67961"/>
                  <a:pt x="212935" y="70522"/>
                </a:cubicBezTo>
                <a:cubicBezTo>
                  <a:pt x="232692" y="73815"/>
                  <a:pt x="249248" y="80080"/>
                  <a:pt x="262602" y="89318"/>
                </a:cubicBezTo>
                <a:cubicBezTo>
                  <a:pt x="275956" y="98556"/>
                  <a:pt x="286704" y="111499"/>
                  <a:pt x="294844" y="128146"/>
                </a:cubicBezTo>
                <a:cubicBezTo>
                  <a:pt x="302985" y="144793"/>
                  <a:pt x="307056" y="163087"/>
                  <a:pt x="307056" y="183026"/>
                </a:cubicBezTo>
                <a:cubicBezTo>
                  <a:pt x="307056" y="217235"/>
                  <a:pt x="296171" y="246185"/>
                  <a:pt x="274401" y="269875"/>
                </a:cubicBezTo>
                <a:cubicBezTo>
                  <a:pt x="252632" y="293565"/>
                  <a:pt x="213302" y="305410"/>
                  <a:pt x="156409" y="305410"/>
                </a:cubicBezTo>
                <a:lnTo>
                  <a:pt x="53234" y="305410"/>
                </a:lnTo>
                <a:lnTo>
                  <a:pt x="53234" y="468953"/>
                </a:lnTo>
                <a:lnTo>
                  <a:pt x="0" y="468953"/>
                </a:lnTo>
                <a:close/>
                <a:moveTo>
                  <a:pt x="5582244" y="15916"/>
                </a:moveTo>
                <a:lnTo>
                  <a:pt x="5629442" y="15916"/>
                </a:lnTo>
                <a:lnTo>
                  <a:pt x="5629442" y="198667"/>
                </a:lnTo>
                <a:cubicBezTo>
                  <a:pt x="5629442" y="288671"/>
                  <a:pt x="5619380" y="353979"/>
                  <a:pt x="5599258" y="394590"/>
                </a:cubicBezTo>
                <a:cubicBezTo>
                  <a:pt x="5578769" y="441056"/>
                  <a:pt x="5537060" y="488802"/>
                  <a:pt x="5474130" y="537828"/>
                </a:cubicBezTo>
                <a:cubicBezTo>
                  <a:pt x="5465716" y="526486"/>
                  <a:pt x="5454740" y="512949"/>
                  <a:pt x="5441202" y="497217"/>
                </a:cubicBezTo>
                <a:cubicBezTo>
                  <a:pt x="5499010" y="454044"/>
                  <a:pt x="5537060" y="411969"/>
                  <a:pt x="5555353" y="370992"/>
                </a:cubicBezTo>
                <a:cubicBezTo>
                  <a:pt x="5573281" y="336234"/>
                  <a:pt x="5582244" y="278793"/>
                  <a:pt x="5582244" y="198667"/>
                </a:cubicBezTo>
                <a:close/>
                <a:moveTo>
                  <a:pt x="5752923" y="12074"/>
                </a:moveTo>
                <a:lnTo>
                  <a:pt x="5800120" y="12074"/>
                </a:lnTo>
                <a:lnTo>
                  <a:pt x="5800120" y="435202"/>
                </a:lnTo>
                <a:cubicBezTo>
                  <a:pt x="5799388" y="464837"/>
                  <a:pt x="5815486" y="479289"/>
                  <a:pt x="5848415" y="478557"/>
                </a:cubicBezTo>
                <a:lnTo>
                  <a:pt x="5880246" y="478557"/>
                </a:lnTo>
                <a:cubicBezTo>
                  <a:pt x="5909881" y="478557"/>
                  <a:pt x="5926528" y="465020"/>
                  <a:pt x="5930186" y="437946"/>
                </a:cubicBezTo>
                <a:cubicBezTo>
                  <a:pt x="5934211" y="410871"/>
                  <a:pt x="5937138" y="375016"/>
                  <a:pt x="5938968" y="330380"/>
                </a:cubicBezTo>
                <a:cubicBezTo>
                  <a:pt x="5954334" y="336600"/>
                  <a:pt x="5970614" y="342637"/>
                  <a:pt x="5987811" y="348491"/>
                </a:cubicBezTo>
                <a:cubicBezTo>
                  <a:pt x="5984152" y="393859"/>
                  <a:pt x="5980128" y="428799"/>
                  <a:pt x="5975738" y="453312"/>
                </a:cubicBezTo>
                <a:cubicBezTo>
                  <a:pt x="5969152" y="499046"/>
                  <a:pt x="5940248" y="521913"/>
                  <a:pt x="5889026" y="521913"/>
                </a:cubicBezTo>
                <a:lnTo>
                  <a:pt x="5837988" y="521913"/>
                </a:lnTo>
                <a:cubicBezTo>
                  <a:pt x="5779448" y="523742"/>
                  <a:pt x="5751093" y="496302"/>
                  <a:pt x="5752923" y="439592"/>
                </a:cubicBezTo>
                <a:close/>
                <a:moveTo>
                  <a:pt x="1440563" y="4940"/>
                </a:moveTo>
                <a:lnTo>
                  <a:pt x="1488309" y="4940"/>
                </a:lnTo>
                <a:cubicBezTo>
                  <a:pt x="1488309" y="54149"/>
                  <a:pt x="1487852" y="103724"/>
                  <a:pt x="1486937" y="153665"/>
                </a:cubicBezTo>
                <a:lnTo>
                  <a:pt x="1730331" y="153665"/>
                </a:lnTo>
                <a:lnTo>
                  <a:pt x="1730331" y="196472"/>
                </a:lnTo>
                <a:lnTo>
                  <a:pt x="1486114" y="196472"/>
                </a:lnTo>
                <a:cubicBezTo>
                  <a:pt x="1512090" y="342637"/>
                  <a:pt x="1597338" y="439043"/>
                  <a:pt x="1741856" y="485692"/>
                </a:cubicBezTo>
                <a:cubicBezTo>
                  <a:pt x="1723197" y="503619"/>
                  <a:pt x="1709294" y="518437"/>
                  <a:pt x="1700147" y="530145"/>
                </a:cubicBezTo>
                <a:cubicBezTo>
                  <a:pt x="1581057" y="482216"/>
                  <a:pt x="1503218" y="396877"/>
                  <a:pt x="1466631" y="274128"/>
                </a:cubicBezTo>
                <a:cubicBezTo>
                  <a:pt x="1438093" y="385169"/>
                  <a:pt x="1358242" y="474167"/>
                  <a:pt x="1227078" y="541121"/>
                </a:cubicBezTo>
                <a:cubicBezTo>
                  <a:pt x="1219761" y="531242"/>
                  <a:pt x="1208419" y="517156"/>
                  <a:pt x="1193052" y="498863"/>
                </a:cubicBezTo>
                <a:cubicBezTo>
                  <a:pt x="1343974" y="431726"/>
                  <a:pt x="1425379" y="330929"/>
                  <a:pt x="1437270" y="196472"/>
                </a:cubicBezTo>
                <a:lnTo>
                  <a:pt x="1202931" y="196472"/>
                </a:lnTo>
                <a:lnTo>
                  <a:pt x="1202931" y="153665"/>
                </a:lnTo>
                <a:lnTo>
                  <a:pt x="1439191" y="153665"/>
                </a:lnTo>
                <a:cubicBezTo>
                  <a:pt x="1440106" y="104456"/>
                  <a:pt x="1440563" y="54881"/>
                  <a:pt x="1440563" y="4940"/>
                </a:cubicBezTo>
                <a:close/>
                <a:moveTo>
                  <a:pt x="4275525" y="1647"/>
                </a:moveTo>
                <a:lnTo>
                  <a:pt x="4316136" y="1647"/>
                </a:lnTo>
                <a:lnTo>
                  <a:pt x="4316136" y="44454"/>
                </a:lnTo>
                <a:lnTo>
                  <a:pt x="4562549" y="44454"/>
                </a:lnTo>
                <a:lnTo>
                  <a:pt x="4562549" y="78479"/>
                </a:lnTo>
                <a:lnTo>
                  <a:pt x="4316136" y="78479"/>
                </a:lnTo>
                <a:lnTo>
                  <a:pt x="4316136" y="114700"/>
                </a:lnTo>
                <a:lnTo>
                  <a:pt x="4493949" y="114700"/>
                </a:lnTo>
                <a:lnTo>
                  <a:pt x="4493949" y="232693"/>
                </a:lnTo>
                <a:lnTo>
                  <a:pt x="4455532" y="232693"/>
                </a:lnTo>
                <a:lnTo>
                  <a:pt x="4455532" y="218424"/>
                </a:lnTo>
                <a:lnTo>
                  <a:pt x="4316136" y="218424"/>
                </a:lnTo>
                <a:lnTo>
                  <a:pt x="4316136" y="255743"/>
                </a:lnTo>
                <a:lnTo>
                  <a:pt x="4506022" y="255743"/>
                </a:lnTo>
                <a:lnTo>
                  <a:pt x="4506022" y="329283"/>
                </a:lnTo>
                <a:lnTo>
                  <a:pt x="4566940" y="329283"/>
                </a:lnTo>
                <a:lnTo>
                  <a:pt x="4566940" y="363308"/>
                </a:lnTo>
                <a:lnTo>
                  <a:pt x="4506022" y="363308"/>
                </a:lnTo>
                <a:lnTo>
                  <a:pt x="4506022" y="463740"/>
                </a:lnTo>
                <a:lnTo>
                  <a:pt x="4466509" y="463740"/>
                </a:lnTo>
                <a:lnTo>
                  <a:pt x="4466509" y="437397"/>
                </a:lnTo>
                <a:lnTo>
                  <a:pt x="4316136" y="437397"/>
                </a:lnTo>
                <a:lnTo>
                  <a:pt x="4316136" y="469776"/>
                </a:lnTo>
                <a:cubicBezTo>
                  <a:pt x="4316136" y="513681"/>
                  <a:pt x="4294916" y="535816"/>
                  <a:pt x="4252475" y="536182"/>
                </a:cubicBezTo>
                <a:cubicBezTo>
                  <a:pt x="4232353" y="536182"/>
                  <a:pt x="4206010" y="535816"/>
                  <a:pt x="4173447" y="535084"/>
                </a:cubicBezTo>
                <a:cubicBezTo>
                  <a:pt x="4171984" y="522644"/>
                  <a:pt x="4169789" y="507461"/>
                  <a:pt x="4166862" y="489533"/>
                </a:cubicBezTo>
                <a:cubicBezTo>
                  <a:pt x="4195400" y="493192"/>
                  <a:pt x="4220828" y="495021"/>
                  <a:pt x="4243145" y="495021"/>
                </a:cubicBezTo>
                <a:cubicBezTo>
                  <a:pt x="4264732" y="495021"/>
                  <a:pt x="4275525" y="484045"/>
                  <a:pt x="4275525" y="462093"/>
                </a:cubicBezTo>
                <a:lnTo>
                  <a:pt x="4275525" y="437397"/>
                </a:lnTo>
                <a:lnTo>
                  <a:pt x="4060943" y="437397"/>
                </a:lnTo>
                <a:lnTo>
                  <a:pt x="4060943" y="404469"/>
                </a:lnTo>
                <a:lnTo>
                  <a:pt x="4275525" y="404469"/>
                </a:lnTo>
                <a:lnTo>
                  <a:pt x="4275525" y="363308"/>
                </a:lnTo>
                <a:lnTo>
                  <a:pt x="4026917" y="363308"/>
                </a:lnTo>
                <a:lnTo>
                  <a:pt x="4026917" y="329283"/>
                </a:lnTo>
                <a:lnTo>
                  <a:pt x="4275525" y="329283"/>
                </a:lnTo>
                <a:lnTo>
                  <a:pt x="4275525" y="288671"/>
                </a:lnTo>
                <a:lnTo>
                  <a:pt x="4062589" y="288671"/>
                </a:lnTo>
                <a:lnTo>
                  <a:pt x="4062589" y="255743"/>
                </a:lnTo>
                <a:lnTo>
                  <a:pt x="4275525" y="255743"/>
                </a:lnTo>
                <a:lnTo>
                  <a:pt x="4275525" y="218424"/>
                </a:lnTo>
                <a:lnTo>
                  <a:pt x="4136129" y="218424"/>
                </a:lnTo>
                <a:lnTo>
                  <a:pt x="4136129" y="232693"/>
                </a:lnTo>
                <a:lnTo>
                  <a:pt x="4097712" y="232693"/>
                </a:lnTo>
                <a:lnTo>
                  <a:pt x="4097712" y="114700"/>
                </a:lnTo>
                <a:lnTo>
                  <a:pt x="4275525" y="114700"/>
                </a:lnTo>
                <a:lnTo>
                  <a:pt x="4275525" y="78479"/>
                </a:lnTo>
                <a:lnTo>
                  <a:pt x="4028563" y="78479"/>
                </a:lnTo>
                <a:lnTo>
                  <a:pt x="4028563" y="44454"/>
                </a:lnTo>
                <a:lnTo>
                  <a:pt x="4275525" y="44454"/>
                </a:lnTo>
                <a:close/>
                <a:moveTo>
                  <a:pt x="2855946" y="0"/>
                </a:moveTo>
                <a:lnTo>
                  <a:pt x="2902046" y="0"/>
                </a:lnTo>
                <a:lnTo>
                  <a:pt x="2902046" y="65857"/>
                </a:lnTo>
                <a:lnTo>
                  <a:pt x="3147361" y="65857"/>
                </a:lnTo>
                <a:lnTo>
                  <a:pt x="3147361" y="105371"/>
                </a:lnTo>
                <a:lnTo>
                  <a:pt x="2902046" y="105371"/>
                </a:lnTo>
                <a:lnTo>
                  <a:pt x="2902046" y="172325"/>
                </a:lnTo>
                <a:lnTo>
                  <a:pt x="3096322" y="172325"/>
                </a:lnTo>
                <a:lnTo>
                  <a:pt x="3096322" y="381968"/>
                </a:lnTo>
                <a:lnTo>
                  <a:pt x="3051320" y="381968"/>
                </a:lnTo>
                <a:lnTo>
                  <a:pt x="3051320" y="358918"/>
                </a:lnTo>
                <a:lnTo>
                  <a:pt x="2728624" y="358918"/>
                </a:lnTo>
                <a:lnTo>
                  <a:pt x="2728624" y="381968"/>
                </a:lnTo>
                <a:lnTo>
                  <a:pt x="2683622" y="381968"/>
                </a:lnTo>
                <a:lnTo>
                  <a:pt x="2683622" y="172325"/>
                </a:lnTo>
                <a:lnTo>
                  <a:pt x="2855946" y="172325"/>
                </a:lnTo>
                <a:close/>
              </a:path>
            </a:pathLst>
          </a:custGeom>
          <a:solidFill>
            <a:schemeClr val="tx1">
              <a:alpha val="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: 形状 21">
            <a:extLst>
              <a:ext uri="{FF2B5EF4-FFF2-40B4-BE49-F238E27FC236}">
                <a16:creationId xmlns:a16="http://schemas.microsoft.com/office/drawing/2014/main" xmlns="" id="{45941EEA-DF94-478B-B749-AAE9856969AA}"/>
              </a:ext>
            </a:extLst>
          </p:cNvPr>
          <p:cNvSpPr/>
          <p:nvPr/>
        </p:nvSpPr>
        <p:spPr>
          <a:xfrm>
            <a:off x="3102095" y="3140977"/>
            <a:ext cx="5987811" cy="541121"/>
          </a:xfrm>
          <a:custGeom>
            <a:avLst/>
            <a:gdLst/>
            <a:ahLst/>
            <a:cxnLst/>
            <a:rect l="l" t="t" r="r" b="b"/>
            <a:pathLst>
              <a:path w="5987811" h="541121">
                <a:moveTo>
                  <a:pt x="2686366" y="398432"/>
                </a:moveTo>
                <a:lnTo>
                  <a:pt x="2724782" y="420384"/>
                </a:lnTo>
                <a:cubicBezTo>
                  <a:pt x="2696976" y="470508"/>
                  <a:pt x="2672463" y="509839"/>
                  <a:pt x="2651242" y="538377"/>
                </a:cubicBezTo>
                <a:lnTo>
                  <a:pt x="2613375" y="511485"/>
                </a:lnTo>
                <a:cubicBezTo>
                  <a:pt x="2637156" y="480021"/>
                  <a:pt x="2661487" y="442336"/>
                  <a:pt x="2686366" y="398432"/>
                </a:cubicBezTo>
                <a:close/>
                <a:moveTo>
                  <a:pt x="2816432" y="396237"/>
                </a:moveTo>
                <a:cubicBezTo>
                  <a:pt x="2833262" y="433189"/>
                  <a:pt x="2847897" y="472155"/>
                  <a:pt x="2860337" y="513132"/>
                </a:cubicBezTo>
                <a:lnTo>
                  <a:pt x="2815884" y="528498"/>
                </a:lnTo>
                <a:cubicBezTo>
                  <a:pt x="2804542" y="488619"/>
                  <a:pt x="2791553" y="449288"/>
                  <a:pt x="2776919" y="410506"/>
                </a:cubicBezTo>
                <a:close/>
                <a:moveTo>
                  <a:pt x="3080956" y="394590"/>
                </a:moveTo>
                <a:cubicBezTo>
                  <a:pt x="3110225" y="438860"/>
                  <a:pt x="3133641" y="478740"/>
                  <a:pt x="3151203" y="514230"/>
                </a:cubicBezTo>
                <a:lnTo>
                  <a:pt x="3109494" y="536730"/>
                </a:lnTo>
                <a:cubicBezTo>
                  <a:pt x="3091200" y="499412"/>
                  <a:pt x="3069065" y="458617"/>
                  <a:pt x="3043088" y="414347"/>
                </a:cubicBezTo>
                <a:close/>
                <a:moveTo>
                  <a:pt x="2947597" y="392395"/>
                </a:moveTo>
                <a:cubicBezTo>
                  <a:pt x="2965158" y="428616"/>
                  <a:pt x="2981074" y="466484"/>
                  <a:pt x="2995342" y="505997"/>
                </a:cubicBezTo>
                <a:lnTo>
                  <a:pt x="2951987" y="523010"/>
                </a:lnTo>
                <a:cubicBezTo>
                  <a:pt x="2941742" y="490082"/>
                  <a:pt x="2926925" y="451666"/>
                  <a:pt x="2907534" y="407762"/>
                </a:cubicBezTo>
                <a:close/>
                <a:moveTo>
                  <a:pt x="4316136" y="363308"/>
                </a:moveTo>
                <a:lnTo>
                  <a:pt x="4316136" y="404469"/>
                </a:lnTo>
                <a:lnTo>
                  <a:pt x="4466509" y="404469"/>
                </a:lnTo>
                <a:lnTo>
                  <a:pt x="4466509" y="363308"/>
                </a:lnTo>
                <a:close/>
                <a:moveTo>
                  <a:pt x="4316136" y="288671"/>
                </a:moveTo>
                <a:lnTo>
                  <a:pt x="4316136" y="329283"/>
                </a:lnTo>
                <a:lnTo>
                  <a:pt x="4466509" y="329283"/>
                </a:lnTo>
                <a:lnTo>
                  <a:pt x="4466509" y="288671"/>
                </a:lnTo>
                <a:close/>
                <a:moveTo>
                  <a:pt x="2728624" y="211839"/>
                </a:moveTo>
                <a:lnTo>
                  <a:pt x="2728624" y="319404"/>
                </a:lnTo>
                <a:lnTo>
                  <a:pt x="3051320" y="319404"/>
                </a:lnTo>
                <a:lnTo>
                  <a:pt x="3051320" y="211839"/>
                </a:lnTo>
                <a:close/>
                <a:moveTo>
                  <a:pt x="4316136" y="145433"/>
                </a:moveTo>
                <a:lnTo>
                  <a:pt x="4316136" y="187691"/>
                </a:lnTo>
                <a:lnTo>
                  <a:pt x="4455532" y="187691"/>
                </a:lnTo>
                <a:lnTo>
                  <a:pt x="4455532" y="145433"/>
                </a:lnTo>
                <a:close/>
                <a:moveTo>
                  <a:pt x="4136129" y="145433"/>
                </a:moveTo>
                <a:lnTo>
                  <a:pt x="4136129" y="187691"/>
                </a:lnTo>
                <a:lnTo>
                  <a:pt x="4275525" y="187691"/>
                </a:lnTo>
                <a:lnTo>
                  <a:pt x="4275525" y="145433"/>
                </a:lnTo>
                <a:close/>
                <a:moveTo>
                  <a:pt x="53234" y="114152"/>
                </a:moveTo>
                <a:lnTo>
                  <a:pt x="53234" y="257938"/>
                </a:lnTo>
                <a:lnTo>
                  <a:pt x="157232" y="257938"/>
                </a:lnTo>
                <a:cubicBezTo>
                  <a:pt x="191624" y="257938"/>
                  <a:pt x="216046" y="251535"/>
                  <a:pt x="230497" y="238730"/>
                </a:cubicBezTo>
                <a:cubicBezTo>
                  <a:pt x="244949" y="225925"/>
                  <a:pt x="252175" y="207906"/>
                  <a:pt x="252175" y="184673"/>
                </a:cubicBezTo>
                <a:cubicBezTo>
                  <a:pt x="252175" y="167843"/>
                  <a:pt x="247922" y="153437"/>
                  <a:pt x="239415" y="141455"/>
                </a:cubicBezTo>
                <a:cubicBezTo>
                  <a:pt x="230909" y="129472"/>
                  <a:pt x="219704" y="121560"/>
                  <a:pt x="205801" y="117719"/>
                </a:cubicBezTo>
                <a:cubicBezTo>
                  <a:pt x="196837" y="115341"/>
                  <a:pt x="180282" y="114152"/>
                  <a:pt x="156135" y="114152"/>
                </a:cubicBezTo>
                <a:close/>
                <a:moveTo>
                  <a:pt x="0" y="66680"/>
                </a:moveTo>
                <a:lnTo>
                  <a:pt x="151744" y="66680"/>
                </a:lnTo>
                <a:cubicBezTo>
                  <a:pt x="178452" y="66680"/>
                  <a:pt x="198850" y="67961"/>
                  <a:pt x="212935" y="70522"/>
                </a:cubicBezTo>
                <a:cubicBezTo>
                  <a:pt x="232692" y="73815"/>
                  <a:pt x="249248" y="80080"/>
                  <a:pt x="262602" y="89318"/>
                </a:cubicBezTo>
                <a:cubicBezTo>
                  <a:pt x="275956" y="98556"/>
                  <a:pt x="286704" y="111499"/>
                  <a:pt x="294845" y="128146"/>
                </a:cubicBezTo>
                <a:cubicBezTo>
                  <a:pt x="302985" y="144793"/>
                  <a:pt x="307055" y="163087"/>
                  <a:pt x="307055" y="183026"/>
                </a:cubicBezTo>
                <a:cubicBezTo>
                  <a:pt x="307055" y="217235"/>
                  <a:pt x="296171" y="246185"/>
                  <a:pt x="274401" y="269875"/>
                </a:cubicBezTo>
                <a:cubicBezTo>
                  <a:pt x="252632" y="293565"/>
                  <a:pt x="213302" y="305410"/>
                  <a:pt x="156409" y="305410"/>
                </a:cubicBezTo>
                <a:lnTo>
                  <a:pt x="53234" y="305410"/>
                </a:lnTo>
                <a:lnTo>
                  <a:pt x="53234" y="468953"/>
                </a:lnTo>
                <a:lnTo>
                  <a:pt x="0" y="468953"/>
                </a:lnTo>
                <a:close/>
                <a:moveTo>
                  <a:pt x="5582245" y="15916"/>
                </a:moveTo>
                <a:lnTo>
                  <a:pt x="5629442" y="15916"/>
                </a:lnTo>
                <a:lnTo>
                  <a:pt x="5629442" y="198667"/>
                </a:lnTo>
                <a:cubicBezTo>
                  <a:pt x="5629442" y="288671"/>
                  <a:pt x="5619381" y="353979"/>
                  <a:pt x="5599258" y="394590"/>
                </a:cubicBezTo>
                <a:cubicBezTo>
                  <a:pt x="5578769" y="441056"/>
                  <a:pt x="5537060" y="488802"/>
                  <a:pt x="5474130" y="537828"/>
                </a:cubicBezTo>
                <a:cubicBezTo>
                  <a:pt x="5465716" y="526486"/>
                  <a:pt x="5454740" y="512949"/>
                  <a:pt x="5441202" y="497217"/>
                </a:cubicBezTo>
                <a:cubicBezTo>
                  <a:pt x="5499010" y="454044"/>
                  <a:pt x="5537060" y="411969"/>
                  <a:pt x="5555353" y="370992"/>
                </a:cubicBezTo>
                <a:cubicBezTo>
                  <a:pt x="5573281" y="336234"/>
                  <a:pt x="5582245" y="278793"/>
                  <a:pt x="5582245" y="198667"/>
                </a:cubicBezTo>
                <a:close/>
                <a:moveTo>
                  <a:pt x="5752923" y="12074"/>
                </a:moveTo>
                <a:lnTo>
                  <a:pt x="5800120" y="12074"/>
                </a:lnTo>
                <a:lnTo>
                  <a:pt x="5800120" y="435202"/>
                </a:lnTo>
                <a:cubicBezTo>
                  <a:pt x="5799388" y="464837"/>
                  <a:pt x="5815487" y="479289"/>
                  <a:pt x="5848415" y="478557"/>
                </a:cubicBezTo>
                <a:lnTo>
                  <a:pt x="5880246" y="478557"/>
                </a:lnTo>
                <a:cubicBezTo>
                  <a:pt x="5909881" y="478557"/>
                  <a:pt x="5926528" y="465020"/>
                  <a:pt x="5930187" y="437946"/>
                </a:cubicBezTo>
                <a:cubicBezTo>
                  <a:pt x="5934211" y="410871"/>
                  <a:pt x="5937138" y="375016"/>
                  <a:pt x="5938968" y="330380"/>
                </a:cubicBezTo>
                <a:cubicBezTo>
                  <a:pt x="5954334" y="336600"/>
                  <a:pt x="5970615" y="342637"/>
                  <a:pt x="5987811" y="348491"/>
                </a:cubicBezTo>
                <a:cubicBezTo>
                  <a:pt x="5984152" y="393859"/>
                  <a:pt x="5980128" y="428799"/>
                  <a:pt x="5975738" y="453312"/>
                </a:cubicBezTo>
                <a:cubicBezTo>
                  <a:pt x="5969152" y="499046"/>
                  <a:pt x="5940248" y="521913"/>
                  <a:pt x="5889027" y="521913"/>
                </a:cubicBezTo>
                <a:lnTo>
                  <a:pt x="5837988" y="521913"/>
                </a:lnTo>
                <a:cubicBezTo>
                  <a:pt x="5779448" y="523742"/>
                  <a:pt x="5751093" y="496302"/>
                  <a:pt x="5752923" y="439592"/>
                </a:cubicBezTo>
                <a:close/>
                <a:moveTo>
                  <a:pt x="1440563" y="4940"/>
                </a:moveTo>
                <a:lnTo>
                  <a:pt x="1488309" y="4940"/>
                </a:lnTo>
                <a:cubicBezTo>
                  <a:pt x="1488309" y="54149"/>
                  <a:pt x="1487852" y="103724"/>
                  <a:pt x="1486937" y="153665"/>
                </a:cubicBezTo>
                <a:lnTo>
                  <a:pt x="1730331" y="153665"/>
                </a:lnTo>
                <a:lnTo>
                  <a:pt x="1730331" y="196472"/>
                </a:lnTo>
                <a:lnTo>
                  <a:pt x="1486114" y="196472"/>
                </a:lnTo>
                <a:cubicBezTo>
                  <a:pt x="1512090" y="342637"/>
                  <a:pt x="1597338" y="439043"/>
                  <a:pt x="1741856" y="485692"/>
                </a:cubicBezTo>
                <a:cubicBezTo>
                  <a:pt x="1723197" y="503619"/>
                  <a:pt x="1709294" y="518437"/>
                  <a:pt x="1700147" y="530145"/>
                </a:cubicBezTo>
                <a:cubicBezTo>
                  <a:pt x="1581057" y="482216"/>
                  <a:pt x="1503218" y="396877"/>
                  <a:pt x="1466631" y="274128"/>
                </a:cubicBezTo>
                <a:cubicBezTo>
                  <a:pt x="1438093" y="385169"/>
                  <a:pt x="1358243" y="474167"/>
                  <a:pt x="1227078" y="541121"/>
                </a:cubicBezTo>
                <a:cubicBezTo>
                  <a:pt x="1219761" y="531242"/>
                  <a:pt x="1208419" y="517156"/>
                  <a:pt x="1193052" y="498863"/>
                </a:cubicBezTo>
                <a:cubicBezTo>
                  <a:pt x="1343974" y="431726"/>
                  <a:pt x="1425379" y="330929"/>
                  <a:pt x="1437270" y="196472"/>
                </a:cubicBezTo>
                <a:lnTo>
                  <a:pt x="1202931" y="196472"/>
                </a:lnTo>
                <a:lnTo>
                  <a:pt x="1202931" y="153665"/>
                </a:lnTo>
                <a:lnTo>
                  <a:pt x="1439191" y="153665"/>
                </a:lnTo>
                <a:cubicBezTo>
                  <a:pt x="1440106" y="104456"/>
                  <a:pt x="1440563" y="54881"/>
                  <a:pt x="1440563" y="4940"/>
                </a:cubicBezTo>
                <a:close/>
                <a:moveTo>
                  <a:pt x="4275525" y="1647"/>
                </a:moveTo>
                <a:lnTo>
                  <a:pt x="4316136" y="1647"/>
                </a:lnTo>
                <a:lnTo>
                  <a:pt x="4316136" y="44454"/>
                </a:lnTo>
                <a:lnTo>
                  <a:pt x="4562549" y="44454"/>
                </a:lnTo>
                <a:lnTo>
                  <a:pt x="4562549" y="78479"/>
                </a:lnTo>
                <a:lnTo>
                  <a:pt x="4316136" y="78479"/>
                </a:lnTo>
                <a:lnTo>
                  <a:pt x="4316136" y="114700"/>
                </a:lnTo>
                <a:lnTo>
                  <a:pt x="4493949" y="114700"/>
                </a:lnTo>
                <a:lnTo>
                  <a:pt x="4493949" y="232693"/>
                </a:lnTo>
                <a:lnTo>
                  <a:pt x="4455532" y="232693"/>
                </a:lnTo>
                <a:lnTo>
                  <a:pt x="4455532" y="218424"/>
                </a:lnTo>
                <a:lnTo>
                  <a:pt x="4316136" y="218424"/>
                </a:lnTo>
                <a:lnTo>
                  <a:pt x="4316136" y="255743"/>
                </a:lnTo>
                <a:lnTo>
                  <a:pt x="4506022" y="255743"/>
                </a:lnTo>
                <a:lnTo>
                  <a:pt x="4506022" y="329283"/>
                </a:lnTo>
                <a:lnTo>
                  <a:pt x="4566940" y="329283"/>
                </a:lnTo>
                <a:lnTo>
                  <a:pt x="4566940" y="363308"/>
                </a:lnTo>
                <a:lnTo>
                  <a:pt x="4506022" y="363308"/>
                </a:lnTo>
                <a:lnTo>
                  <a:pt x="4506022" y="463740"/>
                </a:lnTo>
                <a:lnTo>
                  <a:pt x="4466509" y="463740"/>
                </a:lnTo>
                <a:lnTo>
                  <a:pt x="4466509" y="437397"/>
                </a:lnTo>
                <a:lnTo>
                  <a:pt x="4316136" y="437397"/>
                </a:lnTo>
                <a:lnTo>
                  <a:pt x="4316136" y="469776"/>
                </a:lnTo>
                <a:cubicBezTo>
                  <a:pt x="4316136" y="513681"/>
                  <a:pt x="4294916" y="535816"/>
                  <a:pt x="4252475" y="536182"/>
                </a:cubicBezTo>
                <a:cubicBezTo>
                  <a:pt x="4232353" y="536182"/>
                  <a:pt x="4206010" y="535816"/>
                  <a:pt x="4173447" y="535084"/>
                </a:cubicBezTo>
                <a:cubicBezTo>
                  <a:pt x="4171984" y="522644"/>
                  <a:pt x="4169789" y="507461"/>
                  <a:pt x="4166862" y="489533"/>
                </a:cubicBezTo>
                <a:cubicBezTo>
                  <a:pt x="4195400" y="493192"/>
                  <a:pt x="4220828" y="495021"/>
                  <a:pt x="4243145" y="495021"/>
                </a:cubicBezTo>
                <a:cubicBezTo>
                  <a:pt x="4264732" y="495021"/>
                  <a:pt x="4275525" y="484045"/>
                  <a:pt x="4275525" y="462093"/>
                </a:cubicBezTo>
                <a:lnTo>
                  <a:pt x="4275525" y="437397"/>
                </a:lnTo>
                <a:lnTo>
                  <a:pt x="4060943" y="437397"/>
                </a:lnTo>
                <a:lnTo>
                  <a:pt x="4060943" y="404469"/>
                </a:lnTo>
                <a:lnTo>
                  <a:pt x="4275525" y="404469"/>
                </a:lnTo>
                <a:lnTo>
                  <a:pt x="4275525" y="363308"/>
                </a:lnTo>
                <a:lnTo>
                  <a:pt x="4026917" y="363308"/>
                </a:lnTo>
                <a:lnTo>
                  <a:pt x="4026917" y="329283"/>
                </a:lnTo>
                <a:lnTo>
                  <a:pt x="4275525" y="329283"/>
                </a:lnTo>
                <a:lnTo>
                  <a:pt x="4275525" y="288671"/>
                </a:lnTo>
                <a:lnTo>
                  <a:pt x="4062589" y="288671"/>
                </a:lnTo>
                <a:lnTo>
                  <a:pt x="4062589" y="255743"/>
                </a:lnTo>
                <a:lnTo>
                  <a:pt x="4275525" y="255743"/>
                </a:lnTo>
                <a:lnTo>
                  <a:pt x="4275525" y="218424"/>
                </a:lnTo>
                <a:lnTo>
                  <a:pt x="4136129" y="218424"/>
                </a:lnTo>
                <a:lnTo>
                  <a:pt x="4136129" y="232693"/>
                </a:lnTo>
                <a:lnTo>
                  <a:pt x="4097712" y="232693"/>
                </a:lnTo>
                <a:lnTo>
                  <a:pt x="4097712" y="114700"/>
                </a:lnTo>
                <a:lnTo>
                  <a:pt x="4275525" y="114700"/>
                </a:lnTo>
                <a:lnTo>
                  <a:pt x="4275525" y="78479"/>
                </a:lnTo>
                <a:lnTo>
                  <a:pt x="4028563" y="78479"/>
                </a:lnTo>
                <a:lnTo>
                  <a:pt x="4028563" y="44454"/>
                </a:lnTo>
                <a:lnTo>
                  <a:pt x="4275525" y="44454"/>
                </a:lnTo>
                <a:close/>
                <a:moveTo>
                  <a:pt x="2855946" y="0"/>
                </a:moveTo>
                <a:lnTo>
                  <a:pt x="2902046" y="0"/>
                </a:lnTo>
                <a:lnTo>
                  <a:pt x="2902046" y="65857"/>
                </a:lnTo>
                <a:lnTo>
                  <a:pt x="3147361" y="65857"/>
                </a:lnTo>
                <a:lnTo>
                  <a:pt x="3147361" y="105371"/>
                </a:lnTo>
                <a:lnTo>
                  <a:pt x="2902046" y="105371"/>
                </a:lnTo>
                <a:lnTo>
                  <a:pt x="2902046" y="172325"/>
                </a:lnTo>
                <a:lnTo>
                  <a:pt x="3096322" y="172325"/>
                </a:lnTo>
                <a:lnTo>
                  <a:pt x="3096322" y="381968"/>
                </a:lnTo>
                <a:lnTo>
                  <a:pt x="3051320" y="381968"/>
                </a:lnTo>
                <a:lnTo>
                  <a:pt x="3051320" y="358918"/>
                </a:lnTo>
                <a:lnTo>
                  <a:pt x="2728624" y="358918"/>
                </a:lnTo>
                <a:lnTo>
                  <a:pt x="2728624" y="381968"/>
                </a:lnTo>
                <a:lnTo>
                  <a:pt x="2683622" y="381968"/>
                </a:lnTo>
                <a:lnTo>
                  <a:pt x="2683622" y="172325"/>
                </a:lnTo>
                <a:lnTo>
                  <a:pt x="2855946" y="1723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558519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advClick="0" advTm="300">
        <p159:morph option="byObject"/>
      </p:transition>
    </mc:Choice>
    <mc:Fallback>
      <p:transition advClick="0" advTm="3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8D21E49-7B68-4574-B63B-C689796880D7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做！你！</a:t>
            </a:r>
            <a:endParaRPr lang="en-US" altLang="zh-CN" sz="9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850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"/>
    </mc:Choice>
    <mc:Fallback xmlns="">
      <p:transition advClick="0" advTm="20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8D21E49-7B68-4574-B63B-C689796880D7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做！你！妹！</a:t>
            </a:r>
            <a:endParaRPr lang="en-US" altLang="zh-CN" sz="9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651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"/>
    </mc:Choice>
    <mc:Fallback xmlns="">
      <p:transition advClick="0" advTm="50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8D21E49-7B68-4574-B63B-C689796880D7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做！你！妹！的！</a:t>
            </a:r>
            <a:endParaRPr lang="en-US" altLang="zh-CN" sz="9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476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"/>
    </mc:Choice>
    <mc:Fallback xmlns="">
      <p:transition advClick="0" advTm="50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8D21E49-7B68-4574-B63B-C689796880D7}"/>
              </a:ext>
            </a:extLst>
          </p:cNvPr>
          <p:cNvSpPr/>
          <p:nvPr/>
        </p:nvSpPr>
        <p:spPr>
          <a:xfrm>
            <a:off x="1349826" y="2416630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rgbClr val="00B0F0"/>
                </a:solidFill>
              </a:rPr>
              <a:t>做！你！妹！的！</a:t>
            </a:r>
            <a:endParaRPr lang="en-US" altLang="zh-CN" sz="9000" b="1" dirty="0">
              <a:solidFill>
                <a:srgbClr val="00B0F0"/>
              </a:solidFill>
            </a:endParaRPr>
          </a:p>
          <a:p>
            <a:pPr algn="ctr"/>
            <a:r>
              <a:rPr lang="en-US" altLang="zh-CN" sz="9000" b="1" dirty="0">
                <a:solidFill>
                  <a:srgbClr val="00B0F0"/>
                </a:solidFill>
              </a:rPr>
              <a:t>PPT!</a:t>
            </a:r>
          </a:p>
        </p:txBody>
      </p:sp>
      <p:sp>
        <p:nvSpPr>
          <p:cNvPr id="3" name="Rectangle 3_1">
            <a:extLst>
              <a:ext uri="{FF2B5EF4-FFF2-40B4-BE49-F238E27FC236}">
                <a16:creationId xmlns:a16="http://schemas.microsoft.com/office/drawing/2014/main" xmlns="" id="{BD7C2DAC-BB7D-4092-B0DD-0E90DF87EA05}"/>
              </a:ext>
            </a:extLst>
          </p:cNvPr>
          <p:cNvSpPr/>
          <p:nvPr/>
        </p:nvSpPr>
        <p:spPr>
          <a:xfrm>
            <a:off x="1320798" y="2445658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rgbClr val="FF66CC"/>
                </a:solidFill>
              </a:rPr>
              <a:t>做！你！妹！的！</a:t>
            </a:r>
            <a:endParaRPr lang="en-US" altLang="zh-CN" sz="9000" b="1" dirty="0">
              <a:solidFill>
                <a:srgbClr val="FF66CC"/>
              </a:solidFill>
            </a:endParaRPr>
          </a:p>
          <a:p>
            <a:pPr algn="ctr"/>
            <a:r>
              <a:rPr lang="en-US" altLang="zh-CN" sz="9000" b="1" dirty="0">
                <a:solidFill>
                  <a:srgbClr val="FF66CC"/>
                </a:solidFill>
              </a:rPr>
              <a:t>PPT!</a:t>
            </a:r>
          </a:p>
        </p:txBody>
      </p:sp>
      <p:sp>
        <p:nvSpPr>
          <p:cNvPr id="5" name="Rectangle 3_1_1">
            <a:extLst>
              <a:ext uri="{FF2B5EF4-FFF2-40B4-BE49-F238E27FC236}">
                <a16:creationId xmlns:a16="http://schemas.microsoft.com/office/drawing/2014/main" xmlns="" id="{80583337-EC8E-4CB8-8E2D-48B4076B1AEA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做！你！妹！的！</a:t>
            </a:r>
            <a:endParaRPr lang="en-US" altLang="zh-CN" sz="9000" b="1" dirty="0">
              <a:solidFill>
                <a:schemeClr val="bg1"/>
              </a:solidFill>
            </a:endParaRPr>
          </a:p>
          <a:p>
            <a:pPr algn="ctr"/>
            <a:r>
              <a:rPr lang="en-US" altLang="zh-CN" sz="9000" b="1" dirty="0">
                <a:solidFill>
                  <a:schemeClr val="bg1"/>
                </a:solidFill>
              </a:rPr>
              <a:t>PPT!</a:t>
            </a:r>
          </a:p>
        </p:txBody>
      </p:sp>
    </p:spTree>
    <p:extLst>
      <p:ext uri="{BB962C8B-B14F-4D97-AF65-F5344CB8AC3E}">
        <p14:creationId xmlns:p14="http://schemas.microsoft.com/office/powerpoint/2010/main" val="4193865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"/>
    </mc:Choice>
    <mc:Fallback xmlns="">
      <p:transition advClick="0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3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" fill="hold"/>
                                        <p:tgtEl>
                                          <p:spTgt spid="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repeatCount="3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</p:cBhvr>
                                      <p:by x="112000" y="112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repeatCount="3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8D21E49-7B68-4574-B63B-C689796880D7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素</a:t>
            </a:r>
          </a:p>
        </p:txBody>
      </p:sp>
    </p:spTree>
    <p:extLst>
      <p:ext uri="{BB962C8B-B14F-4D97-AF65-F5344CB8AC3E}">
        <p14:creationId xmlns:p14="http://schemas.microsoft.com/office/powerpoint/2010/main" val="3824320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"/>
    </mc:Choice>
    <mc:Fallback xmlns="">
      <p:transition advClick="0" advTm="20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8D21E49-7B68-4574-B63B-C689796880D7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素材</a:t>
            </a:r>
          </a:p>
        </p:txBody>
      </p:sp>
    </p:spTree>
    <p:extLst>
      <p:ext uri="{BB962C8B-B14F-4D97-AF65-F5344CB8AC3E}">
        <p14:creationId xmlns:p14="http://schemas.microsoft.com/office/powerpoint/2010/main" val="1431389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"/>
    </mc:Choice>
    <mc:Fallback xmlns="">
      <p:transition advClick="0" advTm="500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8D21E49-7B68-4574-B63B-C689796880D7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素材不</a:t>
            </a:r>
          </a:p>
        </p:txBody>
      </p:sp>
    </p:spTree>
    <p:extLst>
      <p:ext uri="{BB962C8B-B14F-4D97-AF65-F5344CB8AC3E}">
        <p14:creationId xmlns:p14="http://schemas.microsoft.com/office/powerpoint/2010/main" val="662349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"/>
    </mc:Choice>
    <mc:Fallback xmlns="">
      <p:transition advClick="0" advTm="500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_1">
            <a:extLst>
              <a:ext uri="{FF2B5EF4-FFF2-40B4-BE49-F238E27FC236}">
                <a16:creationId xmlns:a16="http://schemas.microsoft.com/office/drawing/2014/main" xmlns="" id="{C757E82C-77BE-4052-9884-0FF799203E57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素材不够</a:t>
            </a:r>
          </a:p>
        </p:txBody>
      </p:sp>
    </p:spTree>
    <p:extLst>
      <p:ext uri="{BB962C8B-B14F-4D97-AF65-F5344CB8AC3E}">
        <p14:creationId xmlns:p14="http://schemas.microsoft.com/office/powerpoint/2010/main" val="3793232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"/>
    </mc:Choice>
    <mc:Fallback xmlns="">
      <p:transition advClick="0" advTm="30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8D21E49-7B68-4574-B63B-C689796880D7}"/>
              </a:ext>
            </a:extLst>
          </p:cNvPr>
          <p:cNvSpPr/>
          <p:nvPr/>
        </p:nvSpPr>
        <p:spPr>
          <a:xfrm>
            <a:off x="1349826" y="2416630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rgbClr val="FF66CC"/>
                </a:solidFill>
              </a:rPr>
              <a:t>素材不够用</a:t>
            </a:r>
          </a:p>
        </p:txBody>
      </p:sp>
      <p:sp>
        <p:nvSpPr>
          <p:cNvPr id="3" name="Rectangle 3_1">
            <a:extLst>
              <a:ext uri="{FF2B5EF4-FFF2-40B4-BE49-F238E27FC236}">
                <a16:creationId xmlns:a16="http://schemas.microsoft.com/office/drawing/2014/main" xmlns="" id="{D102C58D-7311-4449-BED1-313B5560CF46}"/>
              </a:ext>
            </a:extLst>
          </p:cNvPr>
          <p:cNvSpPr/>
          <p:nvPr/>
        </p:nvSpPr>
        <p:spPr>
          <a:xfrm>
            <a:off x="1320798" y="2445658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rgbClr val="00B0F0"/>
                </a:solidFill>
              </a:rPr>
              <a:t>素材不够用</a:t>
            </a:r>
          </a:p>
        </p:txBody>
      </p:sp>
      <p:sp>
        <p:nvSpPr>
          <p:cNvPr id="5" name="Rectangle 3_1_1">
            <a:extLst>
              <a:ext uri="{FF2B5EF4-FFF2-40B4-BE49-F238E27FC236}">
                <a16:creationId xmlns:a16="http://schemas.microsoft.com/office/drawing/2014/main" xmlns="" id="{F5DC77B3-906A-4A8C-A353-A34CA60AF1A5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素材不够用</a:t>
            </a:r>
          </a:p>
        </p:txBody>
      </p:sp>
    </p:spTree>
    <p:extLst>
      <p:ext uri="{BB962C8B-B14F-4D97-AF65-F5344CB8AC3E}">
        <p14:creationId xmlns:p14="http://schemas.microsoft.com/office/powerpoint/2010/main" val="4197615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"/>
    </mc:Choice>
    <mc:Fallback xmlns="">
      <p:transition advClick="0" advTm="4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3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" fill="hold"/>
                                        <p:tgtEl>
                                          <p:spTgt spid="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repeatCount="3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</p:cBhvr>
                                      <p:by x="112000" y="112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repeatCount="3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8D21E49-7B68-4574-B63B-C689796880D7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操</a:t>
            </a:r>
          </a:p>
        </p:txBody>
      </p:sp>
    </p:spTree>
    <p:extLst>
      <p:ext uri="{BB962C8B-B14F-4D97-AF65-F5344CB8AC3E}">
        <p14:creationId xmlns:p14="http://schemas.microsoft.com/office/powerpoint/2010/main" val="3240185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"/>
    </mc:Choice>
    <mc:Fallback xmlns="">
      <p:transition advClick="0" advTm="3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8D21E49-7B68-4574-B63B-C689796880D7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又</a:t>
            </a:r>
          </a:p>
        </p:txBody>
      </p:sp>
    </p:spTree>
    <p:extLst>
      <p:ext uri="{BB962C8B-B14F-4D97-AF65-F5344CB8AC3E}">
        <p14:creationId xmlns:p14="http://schemas.microsoft.com/office/powerpoint/2010/main" val="1506782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500"/>
    </mc:Choice>
    <mc:Fallback xmlns="">
      <p:transition advClick="0" advTm="50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8D21E49-7B68-4574-B63B-C689796880D7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操作</a:t>
            </a:r>
          </a:p>
        </p:txBody>
      </p:sp>
    </p:spTree>
    <p:extLst>
      <p:ext uri="{BB962C8B-B14F-4D97-AF65-F5344CB8AC3E}">
        <p14:creationId xmlns:p14="http://schemas.microsoft.com/office/powerpoint/2010/main" val="3823662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800"/>
    </mc:Choice>
    <mc:Fallback xmlns="">
      <p:transition advClick="0" advTm="800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8D21E49-7B68-4574-B63B-C689796880D7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操作太</a:t>
            </a:r>
          </a:p>
        </p:txBody>
      </p:sp>
    </p:spTree>
    <p:extLst>
      <p:ext uri="{BB962C8B-B14F-4D97-AF65-F5344CB8AC3E}">
        <p14:creationId xmlns:p14="http://schemas.microsoft.com/office/powerpoint/2010/main" val="1738484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"/>
    </mc:Choice>
    <mc:Fallback xmlns="">
      <p:transition advClick="0" advTm="500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8D21E49-7B68-4574-B63B-C689796880D7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操作太繁</a:t>
            </a:r>
          </a:p>
        </p:txBody>
      </p:sp>
    </p:spTree>
    <p:extLst>
      <p:ext uri="{BB962C8B-B14F-4D97-AF65-F5344CB8AC3E}">
        <p14:creationId xmlns:p14="http://schemas.microsoft.com/office/powerpoint/2010/main" val="3915876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700"/>
    </mc:Choice>
    <mc:Fallback xmlns="">
      <p:transition advClick="0" advTm="700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8D21E49-7B68-4574-B63B-C689796880D7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操作太繁琐</a:t>
            </a:r>
          </a:p>
        </p:txBody>
      </p:sp>
    </p:spTree>
    <p:extLst>
      <p:ext uri="{BB962C8B-B14F-4D97-AF65-F5344CB8AC3E}">
        <p14:creationId xmlns:p14="http://schemas.microsoft.com/office/powerpoint/2010/main" val="2167439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500"/>
    </mc:Choice>
    <mc:Fallback xmlns="">
      <p:transition advClick="0" advTm="500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8D21E49-7B68-4574-B63B-C689796880D7}"/>
              </a:ext>
            </a:extLst>
          </p:cNvPr>
          <p:cNvSpPr/>
          <p:nvPr/>
        </p:nvSpPr>
        <p:spPr>
          <a:xfrm>
            <a:off x="1349826" y="2416630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rgbClr val="00B0F0"/>
                </a:solidFill>
              </a:rPr>
              <a:t>操作太繁琐</a:t>
            </a:r>
          </a:p>
        </p:txBody>
      </p:sp>
      <p:sp>
        <p:nvSpPr>
          <p:cNvPr id="3" name="Rectangle 3_1">
            <a:extLst>
              <a:ext uri="{FF2B5EF4-FFF2-40B4-BE49-F238E27FC236}">
                <a16:creationId xmlns:a16="http://schemas.microsoft.com/office/drawing/2014/main" xmlns="" id="{35B7008E-5B23-4DE1-8DC7-56C30459C3D2}"/>
              </a:ext>
            </a:extLst>
          </p:cNvPr>
          <p:cNvSpPr/>
          <p:nvPr/>
        </p:nvSpPr>
        <p:spPr>
          <a:xfrm>
            <a:off x="1320798" y="2445658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rgbClr val="FF66CC"/>
                </a:solidFill>
              </a:rPr>
              <a:t>操作太繁琐</a:t>
            </a:r>
          </a:p>
        </p:txBody>
      </p:sp>
      <p:sp>
        <p:nvSpPr>
          <p:cNvPr id="5" name="Rectangle 3_1_1">
            <a:extLst>
              <a:ext uri="{FF2B5EF4-FFF2-40B4-BE49-F238E27FC236}">
                <a16:creationId xmlns:a16="http://schemas.microsoft.com/office/drawing/2014/main" xmlns="" id="{9129ADC4-5606-4992-8016-C319FEAD9762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操作太繁琐</a:t>
            </a:r>
          </a:p>
        </p:txBody>
      </p:sp>
    </p:spTree>
    <p:extLst>
      <p:ext uri="{BB962C8B-B14F-4D97-AF65-F5344CB8AC3E}">
        <p14:creationId xmlns:p14="http://schemas.microsoft.com/office/powerpoint/2010/main" val="1773144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700"/>
    </mc:Choice>
    <mc:Fallback xmlns="">
      <p:transition advClick="0" advTm="7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3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" fill="hold"/>
                                        <p:tgtEl>
                                          <p:spTgt spid="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repeatCount="3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</p:cBhvr>
                                      <p:by x="112000" y="112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repeatCount="3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5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8D21E49-7B68-4574-B63B-C689796880D7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时</a:t>
            </a:r>
          </a:p>
        </p:txBody>
      </p:sp>
    </p:spTree>
    <p:extLst>
      <p:ext uri="{BB962C8B-B14F-4D97-AF65-F5344CB8AC3E}">
        <p14:creationId xmlns:p14="http://schemas.microsoft.com/office/powerpoint/2010/main" val="1973141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"/>
    </mc:Choice>
    <mc:Fallback xmlns="">
      <p:transition advClick="0" advTm="500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8D21E49-7B68-4574-B63B-C689796880D7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时间</a:t>
            </a:r>
          </a:p>
        </p:txBody>
      </p:sp>
    </p:spTree>
    <p:extLst>
      <p:ext uri="{BB962C8B-B14F-4D97-AF65-F5344CB8AC3E}">
        <p14:creationId xmlns:p14="http://schemas.microsoft.com/office/powerpoint/2010/main" val="3773676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"/>
    </mc:Choice>
    <mc:Fallback xmlns="">
      <p:transition advClick="0" advTm="300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8D21E49-7B68-4574-B63B-C689796880D7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时间都</a:t>
            </a:r>
          </a:p>
        </p:txBody>
      </p:sp>
    </p:spTree>
    <p:extLst>
      <p:ext uri="{BB962C8B-B14F-4D97-AF65-F5344CB8AC3E}">
        <p14:creationId xmlns:p14="http://schemas.microsoft.com/office/powerpoint/2010/main" val="1892057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"/>
    </mc:Choice>
    <mc:Fallback xmlns="">
      <p:transition advClick="0" advTm="400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8D21E49-7B68-4574-B63B-C689796880D7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时间都浪</a:t>
            </a:r>
          </a:p>
        </p:txBody>
      </p:sp>
    </p:spTree>
    <p:extLst>
      <p:ext uri="{BB962C8B-B14F-4D97-AF65-F5344CB8AC3E}">
        <p14:creationId xmlns:p14="http://schemas.microsoft.com/office/powerpoint/2010/main" val="1093731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"/>
    </mc:Choice>
    <mc:Fallback xmlns="">
      <p:transition advClick="0" advTm="400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_1">
            <a:extLst>
              <a:ext uri="{FF2B5EF4-FFF2-40B4-BE49-F238E27FC236}">
                <a16:creationId xmlns:a16="http://schemas.microsoft.com/office/drawing/2014/main" xmlns="" id="{3EBB53BD-CC36-49E6-87B3-504E9DAD2E35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时间都浪费</a:t>
            </a:r>
          </a:p>
        </p:txBody>
      </p:sp>
    </p:spTree>
    <p:extLst>
      <p:ext uri="{BB962C8B-B14F-4D97-AF65-F5344CB8AC3E}">
        <p14:creationId xmlns:p14="http://schemas.microsoft.com/office/powerpoint/2010/main" val="1109583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"/>
    </mc:Choice>
    <mc:Fallback xmlns="">
      <p:transition advClick="0" advTm="4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8D21E49-7B68-4574-B63B-C689796880D7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又做</a:t>
            </a:r>
          </a:p>
        </p:txBody>
      </p:sp>
    </p:spTree>
    <p:extLst>
      <p:ext uri="{BB962C8B-B14F-4D97-AF65-F5344CB8AC3E}">
        <p14:creationId xmlns:p14="http://schemas.microsoft.com/office/powerpoint/2010/main" val="2469506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"/>
    </mc:Choice>
    <mc:Fallback xmlns="">
      <p:transition advClick="0" advTm="500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8D21E49-7B68-4574-B63B-C689796880D7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时间都浪费在了</a:t>
            </a:r>
          </a:p>
        </p:txBody>
      </p:sp>
    </p:spTree>
    <p:extLst>
      <p:ext uri="{BB962C8B-B14F-4D97-AF65-F5344CB8AC3E}">
        <p14:creationId xmlns:p14="http://schemas.microsoft.com/office/powerpoint/2010/main" val="4023095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"/>
    </mc:Choice>
    <mc:Fallback xmlns="">
      <p:transition advClick="0" advTm="400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8D21E49-7B68-4574-B63B-C689796880D7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时间都浪费在了</a:t>
            </a:r>
            <a:r>
              <a:rPr lang="en-US" altLang="zh-CN" sz="9000" b="1" dirty="0">
                <a:solidFill>
                  <a:schemeClr val="bg1"/>
                </a:solidFill>
              </a:rPr>
              <a:t>PPT</a:t>
            </a:r>
            <a:endParaRPr lang="zh-CN" altLang="en-US" sz="9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756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"/>
    </mc:Choice>
    <mc:Fallback xmlns="">
      <p:transition advClick="0" advTm="400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8D21E49-7B68-4574-B63B-C689796880D7}"/>
              </a:ext>
            </a:extLst>
          </p:cNvPr>
          <p:cNvSpPr/>
          <p:nvPr/>
        </p:nvSpPr>
        <p:spPr>
          <a:xfrm>
            <a:off x="1349826" y="2416630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rgbClr val="FF66CC"/>
                </a:solidFill>
              </a:rPr>
              <a:t>时间都浪费在了</a:t>
            </a:r>
            <a:r>
              <a:rPr lang="en-US" altLang="zh-CN" sz="9000" b="1" dirty="0">
                <a:solidFill>
                  <a:srgbClr val="FF66CC"/>
                </a:solidFill>
              </a:rPr>
              <a:t>PPT</a:t>
            </a:r>
            <a:r>
              <a:rPr lang="zh-CN" altLang="en-US" sz="9000" b="1" dirty="0">
                <a:solidFill>
                  <a:srgbClr val="FF66CC"/>
                </a:solidFill>
              </a:rPr>
              <a:t>上</a:t>
            </a:r>
          </a:p>
        </p:txBody>
      </p:sp>
      <p:sp>
        <p:nvSpPr>
          <p:cNvPr id="3" name="Rectangle 3_1">
            <a:extLst>
              <a:ext uri="{FF2B5EF4-FFF2-40B4-BE49-F238E27FC236}">
                <a16:creationId xmlns:a16="http://schemas.microsoft.com/office/drawing/2014/main" xmlns="" id="{0845E554-8670-4DAB-B16C-F87B8073155D}"/>
              </a:ext>
            </a:extLst>
          </p:cNvPr>
          <p:cNvSpPr/>
          <p:nvPr/>
        </p:nvSpPr>
        <p:spPr>
          <a:xfrm>
            <a:off x="1320798" y="2445658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rgbClr val="00B0F0"/>
                </a:solidFill>
              </a:rPr>
              <a:t>时间都浪费在了</a:t>
            </a:r>
            <a:r>
              <a:rPr lang="en-US" altLang="zh-CN" sz="9000" b="1" dirty="0">
                <a:solidFill>
                  <a:srgbClr val="00B0F0"/>
                </a:solidFill>
              </a:rPr>
              <a:t>PPT</a:t>
            </a:r>
            <a:r>
              <a:rPr lang="zh-CN" altLang="en-US" sz="9000" b="1" dirty="0">
                <a:solidFill>
                  <a:srgbClr val="00B0F0"/>
                </a:solidFill>
              </a:rPr>
              <a:t>上</a:t>
            </a:r>
          </a:p>
        </p:txBody>
      </p:sp>
      <p:sp>
        <p:nvSpPr>
          <p:cNvPr id="5" name="Rectangle 3_1_1">
            <a:extLst>
              <a:ext uri="{FF2B5EF4-FFF2-40B4-BE49-F238E27FC236}">
                <a16:creationId xmlns:a16="http://schemas.microsoft.com/office/drawing/2014/main" xmlns="" id="{31E49EAE-A5E0-4DF8-89BD-F700BCBAA222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时间都浪费在了</a:t>
            </a:r>
            <a:r>
              <a:rPr lang="en-US" altLang="zh-CN" sz="9000" b="1" dirty="0">
                <a:solidFill>
                  <a:schemeClr val="bg1"/>
                </a:solidFill>
              </a:rPr>
              <a:t>PPT</a:t>
            </a:r>
            <a:r>
              <a:rPr lang="zh-CN" altLang="en-US" sz="9000" b="1" dirty="0">
                <a:solidFill>
                  <a:schemeClr val="bg1"/>
                </a:solidFill>
              </a:rPr>
              <a:t>上</a:t>
            </a:r>
          </a:p>
        </p:txBody>
      </p:sp>
    </p:spTree>
    <p:extLst>
      <p:ext uri="{BB962C8B-B14F-4D97-AF65-F5344CB8AC3E}">
        <p14:creationId xmlns:p14="http://schemas.microsoft.com/office/powerpoint/2010/main" val="2046143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"/>
    </mc:Choice>
    <mc:Fallback xmlns="">
      <p:transition advClick="0" advTm="4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3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" fill="hold"/>
                                        <p:tgtEl>
                                          <p:spTgt spid="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repeatCount="3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</p:cBhvr>
                                      <p:by x="112000" y="112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repeatCount="3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5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8D21E49-7B68-4574-B63B-C689796880D7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一</a:t>
            </a:r>
          </a:p>
        </p:txBody>
      </p:sp>
    </p:spTree>
    <p:extLst>
      <p:ext uri="{BB962C8B-B14F-4D97-AF65-F5344CB8AC3E}">
        <p14:creationId xmlns:p14="http://schemas.microsoft.com/office/powerpoint/2010/main" val="41160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"/>
    </mc:Choice>
    <mc:Fallback xmlns="">
      <p:transition advClick="0" advTm="400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8D21E49-7B68-4574-B63B-C689796880D7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一做</a:t>
            </a:r>
          </a:p>
        </p:txBody>
      </p:sp>
    </p:spTree>
    <p:extLst>
      <p:ext uri="{BB962C8B-B14F-4D97-AF65-F5344CB8AC3E}">
        <p14:creationId xmlns:p14="http://schemas.microsoft.com/office/powerpoint/2010/main" val="3657861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"/>
    </mc:Choice>
    <mc:Fallback xmlns="">
      <p:transition advClick="0" advTm="400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8D21E49-7B68-4574-B63B-C689796880D7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一做</a:t>
            </a:r>
            <a:r>
              <a:rPr lang="en-US" altLang="zh-CN" sz="9000" b="1" dirty="0">
                <a:solidFill>
                  <a:schemeClr val="bg1"/>
                </a:solidFill>
              </a:rPr>
              <a:t>PPT</a:t>
            </a:r>
            <a:endParaRPr lang="zh-CN" altLang="en-US" sz="9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096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400"/>
    </mc:Choice>
    <mc:Fallback xmlns="">
      <p:transition advClick="0" advTm="400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8D21E49-7B68-4574-B63B-C689796880D7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一做</a:t>
            </a:r>
            <a:r>
              <a:rPr lang="en-US" altLang="zh-CN" sz="9000" b="1" dirty="0">
                <a:solidFill>
                  <a:schemeClr val="bg1"/>
                </a:solidFill>
              </a:rPr>
              <a:t>PPT</a:t>
            </a:r>
            <a:r>
              <a:rPr lang="zh-CN" altLang="en-US" sz="9000" b="1" dirty="0">
                <a:solidFill>
                  <a:schemeClr val="bg1"/>
                </a:solidFill>
              </a:rPr>
              <a:t>误</a:t>
            </a:r>
          </a:p>
        </p:txBody>
      </p:sp>
    </p:spTree>
    <p:extLst>
      <p:ext uri="{BB962C8B-B14F-4D97-AF65-F5344CB8AC3E}">
        <p14:creationId xmlns:p14="http://schemas.microsoft.com/office/powerpoint/2010/main" val="1750754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"/>
    </mc:Choice>
    <mc:Fallback xmlns="">
      <p:transition advClick="0" advTm="400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8D21E49-7B68-4574-B63B-C689796880D7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一做</a:t>
            </a:r>
            <a:r>
              <a:rPr lang="en-US" altLang="zh-CN" sz="9000" b="1" dirty="0">
                <a:solidFill>
                  <a:schemeClr val="bg1"/>
                </a:solidFill>
              </a:rPr>
              <a:t>PPT</a:t>
            </a:r>
            <a:r>
              <a:rPr lang="zh-CN" altLang="en-US" sz="9000" b="1" dirty="0">
                <a:solidFill>
                  <a:schemeClr val="bg1"/>
                </a:solidFill>
              </a:rPr>
              <a:t>误终</a:t>
            </a:r>
          </a:p>
        </p:txBody>
      </p:sp>
    </p:spTree>
    <p:extLst>
      <p:ext uri="{BB962C8B-B14F-4D97-AF65-F5344CB8AC3E}">
        <p14:creationId xmlns:p14="http://schemas.microsoft.com/office/powerpoint/2010/main" val="621360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"/>
    </mc:Choice>
    <mc:Fallback xmlns="">
      <p:transition advClick="0" advTm="400"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8D21E49-7B68-4574-B63B-C689796880D7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一做</a:t>
            </a:r>
            <a:r>
              <a:rPr lang="en-US" altLang="zh-CN" sz="9000" b="1" dirty="0">
                <a:solidFill>
                  <a:schemeClr val="bg1"/>
                </a:solidFill>
              </a:rPr>
              <a:t>PPT</a:t>
            </a:r>
            <a:r>
              <a:rPr lang="zh-CN" altLang="en-US" sz="9000" b="1" dirty="0">
                <a:solidFill>
                  <a:schemeClr val="bg1"/>
                </a:solidFill>
              </a:rPr>
              <a:t>误终身</a:t>
            </a:r>
          </a:p>
        </p:txBody>
      </p:sp>
    </p:spTree>
    <p:extLst>
      <p:ext uri="{BB962C8B-B14F-4D97-AF65-F5344CB8AC3E}">
        <p14:creationId xmlns:p14="http://schemas.microsoft.com/office/powerpoint/2010/main" val="546022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"/>
    </mc:Choice>
    <mc:Fallback xmlns="">
      <p:transition advClick="0" advTm="400"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_1">
            <a:extLst>
              <a:ext uri="{FF2B5EF4-FFF2-40B4-BE49-F238E27FC236}">
                <a16:creationId xmlns:a16="http://schemas.microsoft.com/office/drawing/2014/main" xmlns="" id="{EC40467D-6C1B-46AD-AD32-BC4EDC26F26B}"/>
              </a:ext>
            </a:extLst>
          </p:cNvPr>
          <p:cNvSpPr/>
          <p:nvPr/>
        </p:nvSpPr>
        <p:spPr>
          <a:xfrm>
            <a:off x="1349826" y="2416630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rgbClr val="FF66CC"/>
                </a:solidFill>
              </a:rPr>
              <a:t>一做</a:t>
            </a:r>
            <a:r>
              <a:rPr lang="en-US" altLang="zh-CN" sz="9000" b="1" dirty="0">
                <a:solidFill>
                  <a:srgbClr val="FF66CC"/>
                </a:solidFill>
              </a:rPr>
              <a:t>PPT</a:t>
            </a:r>
            <a:r>
              <a:rPr lang="zh-CN" altLang="en-US" sz="9000" b="1" dirty="0">
                <a:solidFill>
                  <a:srgbClr val="FF66CC"/>
                </a:solidFill>
              </a:rPr>
              <a:t>误终身！</a:t>
            </a:r>
          </a:p>
        </p:txBody>
      </p:sp>
      <p:sp>
        <p:nvSpPr>
          <p:cNvPr id="5" name="Rectangle 3_1_1">
            <a:extLst>
              <a:ext uri="{FF2B5EF4-FFF2-40B4-BE49-F238E27FC236}">
                <a16:creationId xmlns:a16="http://schemas.microsoft.com/office/drawing/2014/main" xmlns="" id="{7AEA1E0D-512D-4967-A922-AC4A9E3700BE}"/>
              </a:ext>
            </a:extLst>
          </p:cNvPr>
          <p:cNvSpPr/>
          <p:nvPr/>
        </p:nvSpPr>
        <p:spPr>
          <a:xfrm>
            <a:off x="1320798" y="2445658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rgbClr val="00B0F0"/>
                </a:solidFill>
              </a:rPr>
              <a:t>一做</a:t>
            </a:r>
            <a:r>
              <a:rPr lang="en-US" altLang="zh-CN" sz="9000" b="1" dirty="0">
                <a:solidFill>
                  <a:srgbClr val="00B0F0"/>
                </a:solidFill>
              </a:rPr>
              <a:t>PPT</a:t>
            </a:r>
            <a:r>
              <a:rPr lang="zh-CN" altLang="en-US" sz="9000" b="1" dirty="0">
                <a:solidFill>
                  <a:srgbClr val="00B0F0"/>
                </a:solidFill>
              </a:rPr>
              <a:t>误终身！</a:t>
            </a:r>
          </a:p>
        </p:txBody>
      </p:sp>
      <p:sp>
        <p:nvSpPr>
          <p:cNvPr id="6" name="Rectangle 3_1_1_1">
            <a:extLst>
              <a:ext uri="{FF2B5EF4-FFF2-40B4-BE49-F238E27FC236}">
                <a16:creationId xmlns:a16="http://schemas.microsoft.com/office/drawing/2014/main" xmlns="" id="{D31D908F-4288-4154-A7E3-BB261DD25FED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一做</a:t>
            </a:r>
            <a:r>
              <a:rPr lang="en-US" altLang="zh-CN" sz="9000" b="1" dirty="0">
                <a:solidFill>
                  <a:schemeClr val="bg1"/>
                </a:solidFill>
              </a:rPr>
              <a:t>PPT</a:t>
            </a:r>
            <a:r>
              <a:rPr lang="zh-CN" altLang="en-US" sz="9000" b="1" dirty="0">
                <a:solidFill>
                  <a:schemeClr val="bg1"/>
                </a:solidFill>
              </a:rPr>
              <a:t>误终身！</a:t>
            </a:r>
          </a:p>
        </p:txBody>
      </p:sp>
    </p:spTree>
    <p:extLst>
      <p:ext uri="{BB962C8B-B14F-4D97-AF65-F5344CB8AC3E}">
        <p14:creationId xmlns:p14="http://schemas.microsoft.com/office/powerpoint/2010/main" val="1734271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000"/>
    </mc:Choice>
    <mc:Fallback xmlns="">
      <p:transition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1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" fill="hold"/>
                                        <p:tgtEl>
                                          <p:spTgt spid="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repeatCount="1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00" fill="hold"/>
                                        <p:tgtEl>
                                          <p:spTgt spid="5"/>
                                        </p:tgtEl>
                                      </p:cBhvr>
                                      <p:by x="112000" y="112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repeatCount="1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100" fill="hold"/>
                                        <p:tgtEl>
                                          <p:spTgt spid="3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_1_1">
            <a:extLst>
              <a:ext uri="{FF2B5EF4-FFF2-40B4-BE49-F238E27FC236}">
                <a16:creationId xmlns:a16="http://schemas.microsoft.com/office/drawing/2014/main" xmlns="" id="{B9CB0571-FBCA-441C-A9D8-3C06CA78F59F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9000" b="1" dirty="0">
                <a:solidFill>
                  <a:prstClr val="white"/>
                </a:solidFill>
              </a:rPr>
              <a:t>又做</a:t>
            </a:r>
            <a:endParaRPr lang="en-US" altLang="zh-CN" sz="9000" b="1" dirty="0">
              <a:solidFill>
                <a:prstClr val="white"/>
              </a:solidFill>
            </a:endParaRPr>
          </a:p>
          <a:p>
            <a:pPr lvl="0" algn="ctr">
              <a:lnSpc>
                <a:spcPct val="120000"/>
              </a:lnSpc>
            </a:pPr>
            <a:r>
              <a:rPr lang="en-US" altLang="zh-CN" sz="9000" b="1" dirty="0">
                <a:solidFill>
                  <a:prstClr val="white"/>
                </a:solidFill>
              </a:rPr>
              <a:t>PPT</a:t>
            </a:r>
            <a:endParaRPr lang="zh-CN" altLang="en-US" sz="90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444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400"/>
    </mc:Choice>
    <mc:Fallback xmlns="">
      <p:transition advClick="0" advTm="400"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771335" y="4178105"/>
            <a:ext cx="52886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>
                <a:solidFill>
                  <a:srgbClr val="FF0000"/>
                </a:solidFill>
              </a:rPr>
              <a:t>Islide</a:t>
            </a:r>
            <a:r>
              <a:rPr lang="en-US" altLang="zh-CN" dirty="0" smtClean="0">
                <a:solidFill>
                  <a:srgbClr val="FF0000"/>
                </a:solidFill>
              </a:rPr>
              <a:t> </a:t>
            </a:r>
            <a:r>
              <a:rPr lang="zh-CN" altLang="en-US" dirty="0" smtClean="0">
                <a:solidFill>
                  <a:srgbClr val="FF0000"/>
                </a:solidFill>
              </a:rPr>
              <a:t>原创作品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endParaRPr lang="en-US" altLang="zh-CN" dirty="0">
              <a:solidFill>
                <a:srgbClr val="FF0000"/>
              </a:solidFill>
            </a:endParaRPr>
          </a:p>
          <a:p>
            <a:r>
              <a:rPr lang="en-US" altLang="zh-CN" dirty="0" smtClean="0">
                <a:solidFill>
                  <a:srgbClr val="FF0000"/>
                </a:solidFill>
              </a:rPr>
              <a:t>51PPT</a:t>
            </a:r>
            <a:r>
              <a:rPr lang="zh-CN" altLang="en-US" dirty="0" smtClean="0">
                <a:solidFill>
                  <a:srgbClr val="FF0000"/>
                </a:solidFill>
              </a:rPr>
              <a:t>模板网   </a:t>
            </a:r>
            <a:r>
              <a:rPr lang="en-US" altLang="zh-CN" dirty="0" smtClean="0">
                <a:solidFill>
                  <a:srgbClr val="FF0000"/>
                </a:solidFill>
                <a:hlinkClick r:id="rId2"/>
              </a:rPr>
              <a:t>www.51pptmoban.com</a:t>
            </a:r>
            <a:r>
              <a:rPr lang="en-US" altLang="zh-CN" dirty="0" smtClean="0">
                <a:solidFill>
                  <a:srgbClr val="FF0000"/>
                </a:solidFill>
              </a:rPr>
              <a:t>    </a:t>
            </a:r>
            <a:r>
              <a:rPr lang="zh-CN" altLang="en-US" dirty="0" smtClean="0">
                <a:solidFill>
                  <a:srgbClr val="FF0000"/>
                </a:solidFill>
              </a:rPr>
              <a:t>授权发布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83361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500"/>
    </mc:Choice>
    <mc:Fallback>
      <p:transition advClick="0" advTm="5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8D21E49-7B68-4574-B63B-C689796880D7}"/>
              </a:ext>
            </a:extLst>
          </p:cNvPr>
          <p:cNvSpPr/>
          <p:nvPr/>
        </p:nvSpPr>
        <p:spPr>
          <a:xfrm>
            <a:off x="1320798" y="2431144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9000" b="1" dirty="0">
                <a:solidFill>
                  <a:srgbClr val="00B0F0"/>
                </a:solidFill>
              </a:rPr>
              <a:t>又做</a:t>
            </a:r>
            <a:endParaRPr lang="en-US" altLang="zh-CN" sz="9000" b="1" dirty="0">
              <a:solidFill>
                <a:srgbClr val="00B0F0"/>
              </a:solidFill>
            </a:endParaRPr>
          </a:p>
          <a:p>
            <a:pPr lvl="0" algn="ctr">
              <a:lnSpc>
                <a:spcPct val="120000"/>
              </a:lnSpc>
            </a:pPr>
            <a:r>
              <a:rPr lang="en-US" altLang="zh-CN" sz="9000" b="1" dirty="0">
                <a:solidFill>
                  <a:srgbClr val="00B0F0"/>
                </a:solidFill>
              </a:rPr>
              <a:t>PPT</a:t>
            </a:r>
            <a:endParaRPr lang="zh-CN" altLang="en-US" sz="9000" b="1" dirty="0">
              <a:solidFill>
                <a:srgbClr val="00B0F0"/>
              </a:solidFill>
            </a:endParaRPr>
          </a:p>
        </p:txBody>
      </p:sp>
      <p:sp>
        <p:nvSpPr>
          <p:cNvPr id="3" name="Rectangle 3_1">
            <a:extLst>
              <a:ext uri="{FF2B5EF4-FFF2-40B4-BE49-F238E27FC236}">
                <a16:creationId xmlns:a16="http://schemas.microsoft.com/office/drawing/2014/main" xmlns="" id="{BC56FF13-003A-4151-9C49-278EFEE98C8C}"/>
              </a:ext>
            </a:extLst>
          </p:cNvPr>
          <p:cNvSpPr/>
          <p:nvPr/>
        </p:nvSpPr>
        <p:spPr>
          <a:xfrm>
            <a:off x="1306284" y="2445658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9000" b="1" dirty="0">
                <a:solidFill>
                  <a:srgbClr val="FF66CC"/>
                </a:solidFill>
              </a:rPr>
              <a:t>又做</a:t>
            </a:r>
            <a:endParaRPr lang="en-US" altLang="zh-CN" sz="9000" b="1" dirty="0">
              <a:solidFill>
                <a:srgbClr val="FF66CC"/>
              </a:solidFill>
            </a:endParaRPr>
          </a:p>
          <a:p>
            <a:pPr lvl="0" algn="ctr">
              <a:lnSpc>
                <a:spcPct val="120000"/>
              </a:lnSpc>
            </a:pPr>
            <a:r>
              <a:rPr lang="en-US" altLang="zh-CN" sz="9000" b="1" dirty="0">
                <a:solidFill>
                  <a:srgbClr val="FF66CC"/>
                </a:solidFill>
              </a:rPr>
              <a:t>PPT</a:t>
            </a:r>
            <a:endParaRPr lang="zh-CN" altLang="en-US" sz="9000" b="1" dirty="0">
              <a:solidFill>
                <a:srgbClr val="FF66CC"/>
              </a:solidFill>
            </a:endParaRPr>
          </a:p>
        </p:txBody>
      </p:sp>
      <p:sp>
        <p:nvSpPr>
          <p:cNvPr id="5" name="Rectangle 3_1_1">
            <a:extLst>
              <a:ext uri="{FF2B5EF4-FFF2-40B4-BE49-F238E27FC236}">
                <a16:creationId xmlns:a16="http://schemas.microsoft.com/office/drawing/2014/main" xmlns="" id="{B9CB0571-FBCA-441C-A9D8-3C06CA78F59F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9000" b="1" dirty="0">
                <a:solidFill>
                  <a:prstClr val="white"/>
                </a:solidFill>
              </a:rPr>
              <a:t>又做</a:t>
            </a:r>
            <a:endParaRPr lang="en-US" altLang="zh-CN" sz="9000" b="1" dirty="0">
              <a:solidFill>
                <a:prstClr val="white"/>
              </a:solidFill>
            </a:endParaRPr>
          </a:p>
          <a:p>
            <a:pPr lvl="0" algn="ctr">
              <a:lnSpc>
                <a:spcPct val="120000"/>
              </a:lnSpc>
            </a:pPr>
            <a:r>
              <a:rPr lang="en-US" altLang="zh-CN" sz="9000" b="1" dirty="0">
                <a:solidFill>
                  <a:prstClr val="white"/>
                </a:solidFill>
              </a:rPr>
              <a:t>PPT</a:t>
            </a:r>
            <a:endParaRPr lang="zh-CN" altLang="en-US" sz="90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22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400"/>
    </mc:Choice>
    <mc:Fallback xmlns="">
      <p:transition advClick="0" advTm="4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3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" fill="hold"/>
                                        <p:tgtEl>
                                          <p:spTgt spid="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repeatCount="3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</p:cBhvr>
                                      <p:by x="112000" y="112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repeatCount="3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8D21E49-7B68-4574-B63B-C689796880D7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老</a:t>
            </a:r>
          </a:p>
        </p:txBody>
      </p:sp>
    </p:spTree>
    <p:extLst>
      <p:ext uri="{BB962C8B-B14F-4D97-AF65-F5344CB8AC3E}">
        <p14:creationId xmlns:p14="http://schemas.microsoft.com/office/powerpoint/2010/main" val="3386658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"/>
    </mc:Choice>
    <mc:Fallback xmlns="">
      <p:transition advClick="0" advTm="3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_1">
            <a:extLst>
              <a:ext uri="{FF2B5EF4-FFF2-40B4-BE49-F238E27FC236}">
                <a16:creationId xmlns:a16="http://schemas.microsoft.com/office/drawing/2014/main" xmlns="" id="{04DF985A-444D-40CD-9B93-C10A2C3A9145}"/>
              </a:ext>
            </a:extLst>
          </p:cNvPr>
          <p:cNvSpPr/>
          <p:nvPr/>
        </p:nvSpPr>
        <p:spPr>
          <a:xfrm>
            <a:off x="1291770" y="2474686"/>
            <a:ext cx="9608460" cy="190862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9000" b="1" dirty="0">
                <a:solidFill>
                  <a:schemeClr val="bg1"/>
                </a:solidFill>
              </a:rPr>
              <a:t>老板</a:t>
            </a:r>
          </a:p>
        </p:txBody>
      </p:sp>
    </p:spTree>
    <p:extLst>
      <p:ext uri="{BB962C8B-B14F-4D97-AF65-F5344CB8AC3E}">
        <p14:creationId xmlns:p14="http://schemas.microsoft.com/office/powerpoint/2010/main" val="20712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"/>
    </mc:Choice>
    <mc:Fallback xmlns="">
      <p:transition advClick="0" advTm="3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jrsxaz2m">
      <a:majorFont>
        <a:latin typeface="Arial" panose="020F0302020204030204"/>
        <a:ea typeface="Microsoft YaHei"/>
        <a:cs typeface=""/>
      </a:majorFont>
      <a:minorFont>
        <a:latin typeface="Arial" panose="020F0502020204030204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338</Words>
  <Application>Microsoft Office PowerPoint</Application>
  <PresentationFormat>宽屏</PresentationFormat>
  <Paragraphs>102</Paragraphs>
  <Slides>60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60</vt:i4>
      </vt:variant>
    </vt:vector>
  </HeadingPairs>
  <TitlesOfParts>
    <vt:vector size="63" baseType="lpstr">
      <vt:lpstr>Microsoft YaHei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Lee Bobbie;islide</dc:creator>
  <cp:keywords>www.51pptmoban.com</cp:keywords>
  <cp:lastModifiedBy>YANGS</cp:lastModifiedBy>
  <cp:revision>19</cp:revision>
  <dcterms:created xsi:type="dcterms:W3CDTF">2018-05-11T07:14:27Z</dcterms:created>
  <dcterms:modified xsi:type="dcterms:W3CDTF">2018-05-20T13:43:14Z</dcterms:modified>
</cp:coreProperties>
</file>