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337" r:id="rId7"/>
    <p:sldId id="332" r:id="rId8"/>
    <p:sldId id="650" r:id="rId9"/>
    <p:sldId id="340" r:id="rId10"/>
    <p:sldId id="729" r:id="rId11"/>
    <p:sldId id="3915" r:id="rId12"/>
    <p:sldId id="649" r:id="rId13"/>
    <p:sldId id="3914" r:id="rId14"/>
    <p:sldId id="635" r:id="rId15"/>
    <p:sldId id="277" r:id="rId16"/>
    <p:sldId id="3916" r:id="rId17"/>
    <p:sldId id="278" r:id="rId18"/>
    <p:sldId id="654" r:id="rId19"/>
    <p:sldId id="1113" r:id="rId20"/>
    <p:sldId id="658" r:id="rId21"/>
    <p:sldId id="1107" r:id="rId22"/>
    <p:sldId id="3917" r:id="rId23"/>
    <p:sldId id="655" r:id="rId24"/>
    <p:sldId id="651" r:id="rId25"/>
    <p:sldId id="282" r:id="rId26"/>
    <p:sldId id="263" r:id="rId2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B9E49"/>
    <a:srgbClr val="E6C16D"/>
    <a:srgbClr val="E0BA71"/>
    <a:srgbClr val="D81209"/>
    <a:srgbClr val="E514CA"/>
    <a:srgbClr val="D8120A"/>
    <a:srgbClr val="D5C063"/>
    <a:srgbClr val="D5C1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20"/>
    <p:restoredTop sz="94660"/>
  </p:normalViewPr>
  <p:slideViewPr>
    <p:cSldViewPr snapToGrid="0" showGuides="1">
      <p:cViewPr varScale="1">
        <p:scale>
          <a:sx n="140" d="100"/>
          <a:sy n="140" d="100"/>
        </p:scale>
        <p:origin x="774" y="114"/>
      </p:cViewPr>
      <p:guideLst>
        <p:guide orient="horz" pos="1620"/>
        <p:guide pos="2880"/>
      </p:guideLst>
    </p:cSldViewPr>
  </p:slideViewPr>
  <p:notesTextViewPr>
    <p:cViewPr>
      <p:scale>
        <a:sx n="1" d="1"/>
        <a:sy n="1" d="1"/>
      </p:scale>
      <p:origin x="0" y="0"/>
    </p:cViewPr>
  </p:notesTextViewPr>
  <p:sorterViewPr>
    <p:cViewPr varScale="1">
      <p:scale>
        <a:sx n="1" d="1"/>
        <a:sy n="1" d="1"/>
      </p:scale>
      <p:origin x="0" y="-662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explosion val="0"/>
          <c:dPt>
            <c:idx val="0"/>
            <c:bubble3D val="0"/>
            <c:spPr>
              <a:solidFill>
                <a:schemeClr val="accent4"/>
              </a:solidFill>
              <a:ln>
                <a:noFill/>
              </a:ln>
              <a:effectLst/>
            </c:spPr>
          </c:dPt>
          <c:dPt>
            <c:idx val="1"/>
            <c:bubble3D val="0"/>
            <c:spPr>
              <a:solidFill>
                <a:schemeClr val="accent1"/>
              </a:solidFill>
              <a:ln>
                <a:noFill/>
              </a:ln>
              <a:effectLst/>
            </c:spPr>
          </c:dPt>
          <c:dPt>
            <c:idx val="2"/>
            <c:bubble3D val="0"/>
            <c:spPr>
              <a:solidFill>
                <a:schemeClr val="accent2"/>
              </a:solidFill>
              <a:ln>
                <a:noFill/>
              </a:ln>
              <a:effectLst/>
            </c:spPr>
          </c:dPt>
          <c:dPt>
            <c:idx val="3"/>
            <c:bubble3D val="0"/>
            <c:spPr>
              <a:solidFill>
                <a:schemeClr val="accent3"/>
              </a:solidFill>
              <a:ln>
                <a:noFill/>
              </a:ln>
              <a:effectLst/>
            </c:spPr>
          </c:dPt>
          <c:dLbls>
            <c:delete val="1"/>
          </c:dLbls>
          <c:cat>
            <c:numRef>
              <c:f>Sheet1!$A$2:$A$5</c:f>
              <c:numCache>
                <c:formatCode>General</c:formatCode>
                <c:ptCount val="4"/>
                <c:pt idx="0">
                  <c:v>1</c:v>
                </c:pt>
                <c:pt idx="1">
                  <c:v>2</c:v>
                </c:pt>
                <c:pt idx="2">
                  <c:v>3</c:v>
                </c:pt>
                <c:pt idx="3">
                  <c:v>4</c:v>
                </c:pt>
              </c:numCache>
            </c:numRef>
          </c:cat>
          <c:val>
            <c:numRef>
              <c:f>Sheet1!$B$2:$B$5</c:f>
              <c:numCache>
                <c:formatCode>General</c:formatCode>
                <c:ptCount val="4"/>
                <c:pt idx="0">
                  <c:v>25</c:v>
                </c:pt>
                <c:pt idx="1">
                  <c:v>40</c:v>
                </c:pt>
                <c:pt idx="2">
                  <c:v>15</c:v>
                </c:pt>
                <c:pt idx="3">
                  <c:v>20</c:v>
                </c:pt>
              </c:numCache>
            </c:numRef>
          </c:val>
        </c:ser>
        <c:dLbls>
          <c:showLegendKey val="0"/>
          <c:showVal val="0"/>
          <c:showCatName val="0"/>
          <c:showSerName val="0"/>
          <c:showPercent val="0"/>
          <c:showBubbleSize val="0"/>
          <c:showLeaderLines val="1"/>
        </c:dLbls>
        <c:firstSliceAng val="47"/>
        <c:holeSize val="90"/>
      </c:doughnut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sz="1800">
          <a:latin typeface="方正黑体简体" panose="02010601030101010101" pitchFamily="2" charset="-122"/>
          <a:ea typeface="方正黑体简体" panose="02010601030101010101" pitchFamily="2" charset="-122"/>
          <a:sym typeface="方正黑体简体" panose="02010601030101010101" pitchFamily="2" charset="-122"/>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E33444-D404-452D-8F91-8D0B3B922F1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975819-F911-42F1-B826-5214BF85EC3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49B258-B595-4899-915D-B216070C340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49B258-B595-4899-915D-B216070C340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49B258-B595-4899-915D-B216070C340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49B258-B595-4899-915D-B216070C340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49B258-B595-4899-915D-B216070C340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49B258-B595-4899-915D-B216070C340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17096F-267B-4942-942A-6643FB1323F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17096F-267B-4942-942A-6643FB1323F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49B258-B595-4899-915D-B216070C340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17096F-267B-4942-942A-6643FB1323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0CA7F3AF-FF81-4496-B6A2-CC6F50C57D2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AC448D2-80FD-4BD3-8955-7940BD2CE3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0CA7F3AF-FF81-4496-B6A2-CC6F50C57D2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AC448D2-80FD-4BD3-8955-7940BD2CE3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0CA7F3AF-FF81-4496-B6A2-CC6F50C57D2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AC448D2-80FD-4BD3-8955-7940BD2CE3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bg>
      <p:bgPr>
        <a:solidFill>
          <a:schemeClr val="tx1">
            <a:lumMod val="95000"/>
            <a:lumOff val="5000"/>
          </a:schemeClr>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106589" y="1735977"/>
            <a:ext cx="2137774" cy="2137774"/>
          </a:xfrm>
          <a:custGeom>
            <a:avLst/>
            <a:gdLst>
              <a:gd name="connsiteX0" fmla="*/ 1015705 w 2031410"/>
              <a:gd name="connsiteY0" fmla="*/ 0 h 2031410"/>
              <a:gd name="connsiteX1" fmla="*/ 2031410 w 2031410"/>
              <a:gd name="connsiteY1" fmla="*/ 1015705 h 2031410"/>
              <a:gd name="connsiteX2" fmla="*/ 1015705 w 2031410"/>
              <a:gd name="connsiteY2" fmla="*/ 2031410 h 2031410"/>
              <a:gd name="connsiteX3" fmla="*/ 0 w 2031410"/>
              <a:gd name="connsiteY3" fmla="*/ 1015705 h 2031410"/>
              <a:gd name="connsiteX4" fmla="*/ 1015705 w 2031410"/>
              <a:gd name="connsiteY4" fmla="*/ 0 h 20314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410" h="2031410">
                <a:moveTo>
                  <a:pt x="1015705" y="0"/>
                </a:moveTo>
                <a:cubicBezTo>
                  <a:pt x="1576663" y="0"/>
                  <a:pt x="2031410" y="454747"/>
                  <a:pt x="2031410" y="1015705"/>
                </a:cubicBezTo>
                <a:cubicBezTo>
                  <a:pt x="2031410" y="1576663"/>
                  <a:pt x="1576663" y="2031410"/>
                  <a:pt x="1015705" y="2031410"/>
                </a:cubicBezTo>
                <a:cubicBezTo>
                  <a:pt x="454747" y="2031410"/>
                  <a:pt x="0" y="1576663"/>
                  <a:pt x="0" y="1015705"/>
                </a:cubicBezTo>
                <a:cubicBezTo>
                  <a:pt x="0" y="454747"/>
                  <a:pt x="454747" y="0"/>
                  <a:pt x="1015705" y="0"/>
                </a:cubicBezTo>
                <a:close/>
              </a:path>
            </a:pathLst>
          </a:custGeom>
        </p:spPr>
        <p:txBody>
          <a:bodyPr wrap="square">
            <a:noAutofit/>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3_Custom Layout">
    <p:spTree>
      <p:nvGrpSpPr>
        <p:cNvPr id="1" name=""/>
        <p:cNvGrpSpPr/>
        <p:nvPr/>
      </p:nvGrpSpPr>
      <p:grpSpPr>
        <a:xfrm>
          <a:off x="0" y="0"/>
          <a:ext cx="0" cy="0"/>
          <a:chOff x="0" y="0"/>
          <a:chExt cx="0" cy="0"/>
        </a:xfrm>
      </p:grpSpPr>
      <p:sp>
        <p:nvSpPr>
          <p:cNvPr id="6" name="Picture Placeholder 14"/>
          <p:cNvSpPr>
            <a:spLocks noGrp="1"/>
          </p:cNvSpPr>
          <p:nvPr>
            <p:ph type="pic" sz="quarter" idx="10"/>
          </p:nvPr>
        </p:nvSpPr>
        <p:spPr>
          <a:xfrm>
            <a:off x="871538" y="1457325"/>
            <a:ext cx="1200150" cy="1200150"/>
          </a:xfrm>
          <a:custGeom>
            <a:avLst/>
            <a:gdLst>
              <a:gd name="connsiteX0" fmla="*/ 800100 w 1600200"/>
              <a:gd name="connsiteY0" fmla="*/ 0 h 1600200"/>
              <a:gd name="connsiteX1" fmla="*/ 1600200 w 1600200"/>
              <a:gd name="connsiteY1" fmla="*/ 800100 h 1600200"/>
              <a:gd name="connsiteX2" fmla="*/ 800100 w 1600200"/>
              <a:gd name="connsiteY2" fmla="*/ 1600200 h 1600200"/>
              <a:gd name="connsiteX3" fmla="*/ 0 w 1600200"/>
              <a:gd name="connsiteY3" fmla="*/ 800100 h 1600200"/>
              <a:gd name="connsiteX4" fmla="*/ 800100 w 1600200"/>
              <a:gd name="connsiteY4" fmla="*/ 0 h 1600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200" h="1600200">
                <a:moveTo>
                  <a:pt x="800100" y="0"/>
                </a:moveTo>
                <a:cubicBezTo>
                  <a:pt x="1241983" y="0"/>
                  <a:pt x="1600200" y="358217"/>
                  <a:pt x="1600200" y="800100"/>
                </a:cubicBezTo>
                <a:cubicBezTo>
                  <a:pt x="1600200" y="1241983"/>
                  <a:pt x="1241983" y="1600200"/>
                  <a:pt x="800100" y="1600200"/>
                </a:cubicBezTo>
                <a:cubicBezTo>
                  <a:pt x="358217" y="1600200"/>
                  <a:pt x="0" y="1241983"/>
                  <a:pt x="0" y="800100"/>
                </a:cubicBezTo>
                <a:cubicBezTo>
                  <a:pt x="0" y="358217"/>
                  <a:pt x="358217" y="0"/>
                  <a:pt x="800100" y="0"/>
                </a:cubicBezTo>
                <a:close/>
              </a:path>
            </a:pathLst>
          </a:custGeom>
          <a:pattFill prst="solidDmnd">
            <a:fgClr>
              <a:schemeClr val="bg1">
                <a:lumMod val="85000"/>
              </a:schemeClr>
            </a:fgClr>
            <a:bgClr>
              <a:schemeClr val="bg1"/>
            </a:bgClr>
          </a:pattFill>
        </p:spPr>
        <p:txBody>
          <a:bodyPr wrap="square" anchor="ctr">
            <a:noAutofit/>
          </a:bodyPr>
          <a:lstStyle>
            <a:lvl1pPr algn="ctr">
              <a:defRPr sz="1350"/>
            </a:lvl1pPr>
          </a:lstStyle>
          <a:p>
            <a:endParaRPr lang="en-US"/>
          </a:p>
        </p:txBody>
      </p:sp>
      <p:sp>
        <p:nvSpPr>
          <p:cNvPr id="7" name="Picture Placeholder 15"/>
          <p:cNvSpPr>
            <a:spLocks noGrp="1"/>
          </p:cNvSpPr>
          <p:nvPr>
            <p:ph type="pic" sz="quarter" idx="11"/>
          </p:nvPr>
        </p:nvSpPr>
        <p:spPr>
          <a:xfrm>
            <a:off x="871538" y="3128963"/>
            <a:ext cx="1200150" cy="1200150"/>
          </a:xfrm>
          <a:custGeom>
            <a:avLst/>
            <a:gdLst>
              <a:gd name="connsiteX0" fmla="*/ 800100 w 1600200"/>
              <a:gd name="connsiteY0" fmla="*/ 0 h 1600200"/>
              <a:gd name="connsiteX1" fmla="*/ 1600200 w 1600200"/>
              <a:gd name="connsiteY1" fmla="*/ 800100 h 1600200"/>
              <a:gd name="connsiteX2" fmla="*/ 800100 w 1600200"/>
              <a:gd name="connsiteY2" fmla="*/ 1600200 h 1600200"/>
              <a:gd name="connsiteX3" fmla="*/ 0 w 1600200"/>
              <a:gd name="connsiteY3" fmla="*/ 800100 h 1600200"/>
              <a:gd name="connsiteX4" fmla="*/ 800100 w 1600200"/>
              <a:gd name="connsiteY4" fmla="*/ 0 h 1600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200" h="1600200">
                <a:moveTo>
                  <a:pt x="800100" y="0"/>
                </a:moveTo>
                <a:cubicBezTo>
                  <a:pt x="1241983" y="0"/>
                  <a:pt x="1600200" y="358217"/>
                  <a:pt x="1600200" y="800100"/>
                </a:cubicBezTo>
                <a:cubicBezTo>
                  <a:pt x="1600200" y="1241983"/>
                  <a:pt x="1241983" y="1600200"/>
                  <a:pt x="800100" y="1600200"/>
                </a:cubicBezTo>
                <a:cubicBezTo>
                  <a:pt x="358217" y="1600200"/>
                  <a:pt x="0" y="1241983"/>
                  <a:pt x="0" y="800100"/>
                </a:cubicBezTo>
                <a:cubicBezTo>
                  <a:pt x="0" y="358217"/>
                  <a:pt x="358217" y="0"/>
                  <a:pt x="800100" y="0"/>
                </a:cubicBezTo>
                <a:close/>
              </a:path>
            </a:pathLst>
          </a:custGeom>
          <a:pattFill prst="solidDmnd">
            <a:fgClr>
              <a:schemeClr val="bg1">
                <a:lumMod val="85000"/>
              </a:schemeClr>
            </a:fgClr>
            <a:bgClr>
              <a:schemeClr val="bg1"/>
            </a:bgClr>
          </a:pattFill>
        </p:spPr>
        <p:txBody>
          <a:bodyPr wrap="square" anchor="ctr">
            <a:noAutofit/>
          </a:bodyPr>
          <a:lstStyle>
            <a:lvl1pPr algn="ctr">
              <a:defRPr sz="1350"/>
            </a:lvl1pPr>
          </a:lstStyle>
          <a:p>
            <a:endParaRPr lang="en-US"/>
          </a:p>
        </p:txBody>
      </p:sp>
      <p:sp>
        <p:nvSpPr>
          <p:cNvPr id="8" name="Picture Placeholder 17"/>
          <p:cNvSpPr>
            <a:spLocks noGrp="1"/>
          </p:cNvSpPr>
          <p:nvPr>
            <p:ph type="pic" sz="quarter" idx="12"/>
          </p:nvPr>
        </p:nvSpPr>
        <p:spPr>
          <a:xfrm>
            <a:off x="5206447" y="3128963"/>
            <a:ext cx="1200150" cy="1200150"/>
          </a:xfrm>
          <a:custGeom>
            <a:avLst/>
            <a:gdLst>
              <a:gd name="connsiteX0" fmla="*/ 800100 w 1600200"/>
              <a:gd name="connsiteY0" fmla="*/ 0 h 1600200"/>
              <a:gd name="connsiteX1" fmla="*/ 1600200 w 1600200"/>
              <a:gd name="connsiteY1" fmla="*/ 800100 h 1600200"/>
              <a:gd name="connsiteX2" fmla="*/ 800100 w 1600200"/>
              <a:gd name="connsiteY2" fmla="*/ 1600200 h 1600200"/>
              <a:gd name="connsiteX3" fmla="*/ 0 w 1600200"/>
              <a:gd name="connsiteY3" fmla="*/ 800100 h 1600200"/>
              <a:gd name="connsiteX4" fmla="*/ 800100 w 1600200"/>
              <a:gd name="connsiteY4" fmla="*/ 0 h 1600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200" h="1600200">
                <a:moveTo>
                  <a:pt x="800100" y="0"/>
                </a:moveTo>
                <a:cubicBezTo>
                  <a:pt x="1241983" y="0"/>
                  <a:pt x="1600200" y="358217"/>
                  <a:pt x="1600200" y="800100"/>
                </a:cubicBezTo>
                <a:cubicBezTo>
                  <a:pt x="1600200" y="1241983"/>
                  <a:pt x="1241983" y="1600200"/>
                  <a:pt x="800100" y="1600200"/>
                </a:cubicBezTo>
                <a:cubicBezTo>
                  <a:pt x="358217" y="1600200"/>
                  <a:pt x="0" y="1241983"/>
                  <a:pt x="0" y="800100"/>
                </a:cubicBezTo>
                <a:cubicBezTo>
                  <a:pt x="0" y="358217"/>
                  <a:pt x="358217" y="0"/>
                  <a:pt x="800100" y="0"/>
                </a:cubicBezTo>
                <a:close/>
              </a:path>
            </a:pathLst>
          </a:custGeom>
          <a:pattFill prst="solidDmnd">
            <a:fgClr>
              <a:schemeClr val="bg1">
                <a:lumMod val="85000"/>
              </a:schemeClr>
            </a:fgClr>
            <a:bgClr>
              <a:schemeClr val="bg1"/>
            </a:bgClr>
          </a:pattFill>
        </p:spPr>
        <p:txBody>
          <a:bodyPr wrap="square" anchor="ctr">
            <a:noAutofit/>
          </a:bodyPr>
          <a:lstStyle>
            <a:lvl1pPr algn="ctr">
              <a:defRPr sz="1350"/>
            </a:lvl1pPr>
          </a:lstStyle>
          <a:p>
            <a:endParaRPr lang="en-US"/>
          </a:p>
        </p:txBody>
      </p:sp>
      <p:sp>
        <p:nvSpPr>
          <p:cNvPr id="9" name="Picture Placeholder 16"/>
          <p:cNvSpPr>
            <a:spLocks noGrp="1"/>
          </p:cNvSpPr>
          <p:nvPr>
            <p:ph type="pic" sz="quarter" idx="13"/>
          </p:nvPr>
        </p:nvSpPr>
        <p:spPr>
          <a:xfrm>
            <a:off x="5206447" y="1457325"/>
            <a:ext cx="1200150" cy="1200150"/>
          </a:xfrm>
          <a:custGeom>
            <a:avLst/>
            <a:gdLst>
              <a:gd name="connsiteX0" fmla="*/ 800100 w 1600200"/>
              <a:gd name="connsiteY0" fmla="*/ 0 h 1600200"/>
              <a:gd name="connsiteX1" fmla="*/ 1600200 w 1600200"/>
              <a:gd name="connsiteY1" fmla="*/ 800100 h 1600200"/>
              <a:gd name="connsiteX2" fmla="*/ 800100 w 1600200"/>
              <a:gd name="connsiteY2" fmla="*/ 1600200 h 1600200"/>
              <a:gd name="connsiteX3" fmla="*/ 0 w 1600200"/>
              <a:gd name="connsiteY3" fmla="*/ 800100 h 1600200"/>
              <a:gd name="connsiteX4" fmla="*/ 800100 w 1600200"/>
              <a:gd name="connsiteY4" fmla="*/ 0 h 1600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200" h="1600200">
                <a:moveTo>
                  <a:pt x="800100" y="0"/>
                </a:moveTo>
                <a:cubicBezTo>
                  <a:pt x="1241983" y="0"/>
                  <a:pt x="1600200" y="358217"/>
                  <a:pt x="1600200" y="800100"/>
                </a:cubicBezTo>
                <a:cubicBezTo>
                  <a:pt x="1600200" y="1241983"/>
                  <a:pt x="1241983" y="1600200"/>
                  <a:pt x="800100" y="1600200"/>
                </a:cubicBezTo>
                <a:cubicBezTo>
                  <a:pt x="358217" y="1600200"/>
                  <a:pt x="0" y="1241983"/>
                  <a:pt x="0" y="800100"/>
                </a:cubicBezTo>
                <a:cubicBezTo>
                  <a:pt x="0" y="358217"/>
                  <a:pt x="358217" y="0"/>
                  <a:pt x="800100" y="0"/>
                </a:cubicBezTo>
                <a:close/>
              </a:path>
            </a:pathLst>
          </a:custGeom>
          <a:pattFill prst="solidDmnd">
            <a:fgClr>
              <a:schemeClr val="bg1">
                <a:lumMod val="85000"/>
              </a:schemeClr>
            </a:fgClr>
            <a:bgClr>
              <a:schemeClr val="bg1"/>
            </a:bgClr>
          </a:pattFill>
        </p:spPr>
        <p:txBody>
          <a:bodyPr wrap="square" anchor="ctr">
            <a:noAutofit/>
          </a:bodyPr>
          <a:lstStyle>
            <a:lvl1pPr algn="ctr">
              <a:defRPr sz="135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1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4572000" cy="2571750"/>
          </a:xfrm>
          <a:custGeom>
            <a:avLst/>
            <a:gdLst>
              <a:gd name="connsiteX0" fmla="*/ 0 w 3048000"/>
              <a:gd name="connsiteY0" fmla="*/ 0 h 4171950"/>
              <a:gd name="connsiteX1" fmla="*/ 3048000 w 3048000"/>
              <a:gd name="connsiteY1" fmla="*/ 0 h 4171950"/>
              <a:gd name="connsiteX2" fmla="*/ 3048000 w 3048000"/>
              <a:gd name="connsiteY2" fmla="*/ 4171950 h 4171950"/>
              <a:gd name="connsiteX3" fmla="*/ 0 w 3048000"/>
              <a:gd name="connsiteY3" fmla="*/ 4171950 h 4171950"/>
            </a:gdLst>
            <a:ahLst/>
            <a:cxnLst>
              <a:cxn ang="0">
                <a:pos x="connsiteX0" y="connsiteY0"/>
              </a:cxn>
              <a:cxn ang="0">
                <a:pos x="connsiteX1" y="connsiteY1"/>
              </a:cxn>
              <a:cxn ang="0">
                <a:pos x="connsiteX2" y="connsiteY2"/>
              </a:cxn>
              <a:cxn ang="0">
                <a:pos x="connsiteX3" y="connsiteY3"/>
              </a:cxn>
            </a:cxnLst>
            <a:rect l="l" t="t" r="r" b="b"/>
            <a:pathLst>
              <a:path w="3048000" h="4171950">
                <a:moveTo>
                  <a:pt x="0" y="0"/>
                </a:moveTo>
                <a:lnTo>
                  <a:pt x="3048000" y="0"/>
                </a:lnTo>
                <a:lnTo>
                  <a:pt x="3048000" y="4171950"/>
                </a:lnTo>
                <a:lnTo>
                  <a:pt x="0" y="4171950"/>
                </a:lnTo>
                <a:close/>
              </a:path>
            </a:pathLst>
          </a:custGeom>
          <a:pattFill prst="solidDmnd">
            <a:fgClr>
              <a:schemeClr val="bg1">
                <a:lumMod val="85000"/>
              </a:schemeClr>
            </a:fgClr>
            <a:bgClr>
              <a:schemeClr val="bg1"/>
            </a:bgClr>
          </a:pattFill>
        </p:spPr>
        <p:txBody>
          <a:bodyPr wrap="square" anchor="ctr">
            <a:noAutofit/>
          </a:bodyPr>
          <a:lstStyle>
            <a:lvl1pPr algn="ctr">
              <a:defRPr sz="1350"/>
            </a:lvl1pPr>
          </a:lstStyle>
          <a:p>
            <a:endParaRPr lang="en-US"/>
          </a:p>
        </p:txBody>
      </p:sp>
      <p:sp>
        <p:nvSpPr>
          <p:cNvPr id="7" name="Picture Placeholder 6"/>
          <p:cNvSpPr>
            <a:spLocks noGrp="1"/>
          </p:cNvSpPr>
          <p:nvPr>
            <p:ph type="pic" sz="quarter" idx="11"/>
          </p:nvPr>
        </p:nvSpPr>
        <p:spPr>
          <a:xfrm>
            <a:off x="4572000" y="0"/>
            <a:ext cx="4572000" cy="2571750"/>
          </a:xfrm>
          <a:custGeom>
            <a:avLst/>
            <a:gdLst>
              <a:gd name="connsiteX0" fmla="*/ 0 w 3048000"/>
              <a:gd name="connsiteY0" fmla="*/ 0 h 4171950"/>
              <a:gd name="connsiteX1" fmla="*/ 3048000 w 3048000"/>
              <a:gd name="connsiteY1" fmla="*/ 0 h 4171950"/>
              <a:gd name="connsiteX2" fmla="*/ 3048000 w 3048000"/>
              <a:gd name="connsiteY2" fmla="*/ 4171950 h 4171950"/>
              <a:gd name="connsiteX3" fmla="*/ 0 w 3048000"/>
              <a:gd name="connsiteY3" fmla="*/ 4171950 h 4171950"/>
            </a:gdLst>
            <a:ahLst/>
            <a:cxnLst>
              <a:cxn ang="0">
                <a:pos x="connsiteX0" y="connsiteY0"/>
              </a:cxn>
              <a:cxn ang="0">
                <a:pos x="connsiteX1" y="connsiteY1"/>
              </a:cxn>
              <a:cxn ang="0">
                <a:pos x="connsiteX2" y="connsiteY2"/>
              </a:cxn>
              <a:cxn ang="0">
                <a:pos x="connsiteX3" y="connsiteY3"/>
              </a:cxn>
            </a:cxnLst>
            <a:rect l="l" t="t" r="r" b="b"/>
            <a:pathLst>
              <a:path w="3048000" h="4171950">
                <a:moveTo>
                  <a:pt x="0" y="0"/>
                </a:moveTo>
                <a:lnTo>
                  <a:pt x="3048000" y="0"/>
                </a:lnTo>
                <a:lnTo>
                  <a:pt x="3048000" y="4171950"/>
                </a:lnTo>
                <a:lnTo>
                  <a:pt x="0" y="4171950"/>
                </a:lnTo>
                <a:close/>
              </a:path>
            </a:pathLst>
          </a:custGeom>
          <a:pattFill prst="solidDmnd">
            <a:fgClr>
              <a:schemeClr val="bg1">
                <a:lumMod val="85000"/>
              </a:schemeClr>
            </a:fgClr>
            <a:bgClr>
              <a:schemeClr val="bg1"/>
            </a:bgClr>
          </a:pattFill>
        </p:spPr>
        <p:txBody>
          <a:bodyPr wrap="square" anchor="ctr">
            <a:noAutofit/>
          </a:bodyPr>
          <a:lstStyle>
            <a:lvl1pPr algn="ctr">
              <a:defRPr sz="135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2_Custom Layout">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0" y="557659"/>
            <a:ext cx="2257425" cy="2021615"/>
          </a:xfrm>
          <a:custGeom>
            <a:avLst/>
            <a:gdLst>
              <a:gd name="connsiteX0" fmla="*/ 0 w 3009900"/>
              <a:gd name="connsiteY0" fmla="*/ 0 h 2695486"/>
              <a:gd name="connsiteX1" fmla="*/ 3009900 w 3009900"/>
              <a:gd name="connsiteY1" fmla="*/ 0 h 2695486"/>
              <a:gd name="connsiteX2" fmla="*/ 3009900 w 3009900"/>
              <a:gd name="connsiteY2" fmla="*/ 2695486 h 2695486"/>
              <a:gd name="connsiteX3" fmla="*/ 0 w 3009900"/>
              <a:gd name="connsiteY3" fmla="*/ 2695486 h 2695486"/>
            </a:gdLst>
            <a:ahLst/>
            <a:cxnLst>
              <a:cxn ang="0">
                <a:pos x="connsiteX0" y="connsiteY0"/>
              </a:cxn>
              <a:cxn ang="0">
                <a:pos x="connsiteX1" y="connsiteY1"/>
              </a:cxn>
              <a:cxn ang="0">
                <a:pos x="connsiteX2" y="connsiteY2"/>
              </a:cxn>
              <a:cxn ang="0">
                <a:pos x="connsiteX3" y="connsiteY3"/>
              </a:cxn>
            </a:cxnLst>
            <a:rect l="l" t="t" r="r" b="b"/>
            <a:pathLst>
              <a:path w="3009900" h="2695486">
                <a:moveTo>
                  <a:pt x="0" y="0"/>
                </a:moveTo>
                <a:lnTo>
                  <a:pt x="3009900" y="0"/>
                </a:lnTo>
                <a:lnTo>
                  <a:pt x="3009900" y="2695486"/>
                </a:lnTo>
                <a:lnTo>
                  <a:pt x="0" y="2695486"/>
                </a:lnTo>
                <a:close/>
              </a:path>
            </a:pathLst>
          </a:custGeom>
          <a:pattFill prst="solidDmnd">
            <a:fgClr>
              <a:schemeClr val="bg1">
                <a:lumMod val="85000"/>
              </a:schemeClr>
            </a:fgClr>
            <a:bgClr>
              <a:schemeClr val="bg1"/>
            </a:bgClr>
          </a:pattFill>
        </p:spPr>
        <p:txBody>
          <a:bodyPr wrap="square" anchor="ctr">
            <a:noAutofit/>
          </a:bodyPr>
          <a:lstStyle>
            <a:lvl1pPr algn="ctr">
              <a:defRPr sz="1350"/>
            </a:lvl1pPr>
          </a:lstStyle>
          <a:p>
            <a:endParaRPr lang="en-US"/>
          </a:p>
        </p:txBody>
      </p:sp>
      <p:sp>
        <p:nvSpPr>
          <p:cNvPr id="16" name="Picture Placeholder 15"/>
          <p:cNvSpPr>
            <a:spLocks noGrp="1"/>
          </p:cNvSpPr>
          <p:nvPr>
            <p:ph type="pic" sz="quarter" idx="11"/>
          </p:nvPr>
        </p:nvSpPr>
        <p:spPr>
          <a:xfrm>
            <a:off x="0" y="2579274"/>
            <a:ext cx="2257425" cy="2021615"/>
          </a:xfrm>
          <a:custGeom>
            <a:avLst/>
            <a:gdLst>
              <a:gd name="connsiteX0" fmla="*/ 0 w 3009900"/>
              <a:gd name="connsiteY0" fmla="*/ 0 h 2695486"/>
              <a:gd name="connsiteX1" fmla="*/ 3009900 w 3009900"/>
              <a:gd name="connsiteY1" fmla="*/ 0 h 2695486"/>
              <a:gd name="connsiteX2" fmla="*/ 3009900 w 3009900"/>
              <a:gd name="connsiteY2" fmla="*/ 2695486 h 2695486"/>
              <a:gd name="connsiteX3" fmla="*/ 0 w 3009900"/>
              <a:gd name="connsiteY3" fmla="*/ 2695486 h 2695486"/>
            </a:gdLst>
            <a:ahLst/>
            <a:cxnLst>
              <a:cxn ang="0">
                <a:pos x="connsiteX0" y="connsiteY0"/>
              </a:cxn>
              <a:cxn ang="0">
                <a:pos x="connsiteX1" y="connsiteY1"/>
              </a:cxn>
              <a:cxn ang="0">
                <a:pos x="connsiteX2" y="connsiteY2"/>
              </a:cxn>
              <a:cxn ang="0">
                <a:pos x="connsiteX3" y="connsiteY3"/>
              </a:cxn>
            </a:cxnLst>
            <a:rect l="l" t="t" r="r" b="b"/>
            <a:pathLst>
              <a:path w="3009900" h="2695486">
                <a:moveTo>
                  <a:pt x="0" y="0"/>
                </a:moveTo>
                <a:lnTo>
                  <a:pt x="3009900" y="0"/>
                </a:lnTo>
                <a:lnTo>
                  <a:pt x="3009900" y="2695486"/>
                </a:lnTo>
                <a:lnTo>
                  <a:pt x="0" y="2695486"/>
                </a:lnTo>
                <a:close/>
              </a:path>
            </a:pathLst>
          </a:custGeom>
          <a:pattFill prst="solidDmnd">
            <a:fgClr>
              <a:schemeClr val="bg1">
                <a:lumMod val="85000"/>
              </a:schemeClr>
            </a:fgClr>
            <a:bgClr>
              <a:schemeClr val="bg1"/>
            </a:bgClr>
          </a:pattFill>
        </p:spPr>
        <p:txBody>
          <a:bodyPr wrap="square" anchor="ctr">
            <a:noAutofit/>
          </a:bodyPr>
          <a:lstStyle>
            <a:lvl1pPr algn="ctr">
              <a:defRPr sz="1350"/>
            </a:lvl1pPr>
          </a:lstStyle>
          <a:p>
            <a:endParaRPr lang="en-US"/>
          </a:p>
        </p:txBody>
      </p:sp>
      <p:sp>
        <p:nvSpPr>
          <p:cNvPr id="14" name="Picture Placeholder 13"/>
          <p:cNvSpPr>
            <a:spLocks noGrp="1"/>
          </p:cNvSpPr>
          <p:nvPr>
            <p:ph type="pic" sz="quarter" idx="12"/>
          </p:nvPr>
        </p:nvSpPr>
        <p:spPr>
          <a:xfrm>
            <a:off x="2258269" y="557660"/>
            <a:ext cx="3025695" cy="4043229"/>
          </a:xfrm>
          <a:custGeom>
            <a:avLst/>
            <a:gdLst>
              <a:gd name="connsiteX0" fmla="*/ 0 w 4034260"/>
              <a:gd name="connsiteY0" fmla="*/ 0 h 5390972"/>
              <a:gd name="connsiteX1" fmla="*/ 4034260 w 4034260"/>
              <a:gd name="connsiteY1" fmla="*/ 0 h 5390972"/>
              <a:gd name="connsiteX2" fmla="*/ 4034260 w 4034260"/>
              <a:gd name="connsiteY2" fmla="*/ 5390972 h 5390972"/>
              <a:gd name="connsiteX3" fmla="*/ 0 w 4034260"/>
              <a:gd name="connsiteY3" fmla="*/ 5390972 h 5390972"/>
            </a:gdLst>
            <a:ahLst/>
            <a:cxnLst>
              <a:cxn ang="0">
                <a:pos x="connsiteX0" y="connsiteY0"/>
              </a:cxn>
              <a:cxn ang="0">
                <a:pos x="connsiteX1" y="connsiteY1"/>
              </a:cxn>
              <a:cxn ang="0">
                <a:pos x="connsiteX2" y="connsiteY2"/>
              </a:cxn>
              <a:cxn ang="0">
                <a:pos x="connsiteX3" y="connsiteY3"/>
              </a:cxn>
            </a:cxnLst>
            <a:rect l="l" t="t" r="r" b="b"/>
            <a:pathLst>
              <a:path w="4034260" h="5390972">
                <a:moveTo>
                  <a:pt x="0" y="0"/>
                </a:moveTo>
                <a:lnTo>
                  <a:pt x="4034260" y="0"/>
                </a:lnTo>
                <a:lnTo>
                  <a:pt x="4034260" y="5390972"/>
                </a:lnTo>
                <a:lnTo>
                  <a:pt x="0" y="5390972"/>
                </a:lnTo>
                <a:close/>
              </a:path>
            </a:pathLst>
          </a:custGeom>
          <a:pattFill prst="solidDmnd">
            <a:fgClr>
              <a:schemeClr val="bg1">
                <a:lumMod val="85000"/>
              </a:schemeClr>
            </a:fgClr>
            <a:bgClr>
              <a:schemeClr val="bg1"/>
            </a:bgClr>
          </a:pattFill>
        </p:spPr>
        <p:txBody>
          <a:bodyPr wrap="square" anchor="ctr">
            <a:noAutofit/>
          </a:bodyPr>
          <a:lstStyle>
            <a:lvl1pPr algn="ctr">
              <a:defRPr sz="135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3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4572000" y="1"/>
            <a:ext cx="4572000" cy="4197929"/>
          </a:xfrm>
          <a:custGeom>
            <a:avLst/>
            <a:gdLst>
              <a:gd name="connsiteX0" fmla="*/ 722168 w 6096000"/>
              <a:gd name="connsiteY0" fmla="*/ 0 h 5597239"/>
              <a:gd name="connsiteX1" fmla="*/ 6096000 w 6096000"/>
              <a:gd name="connsiteY1" fmla="*/ 0 h 5597239"/>
              <a:gd name="connsiteX2" fmla="*/ 6096000 w 6096000"/>
              <a:gd name="connsiteY2" fmla="*/ 4376307 h 5597239"/>
              <a:gd name="connsiteX3" fmla="*/ 4875068 w 6096000"/>
              <a:gd name="connsiteY3" fmla="*/ 5597239 h 5597239"/>
              <a:gd name="connsiteX4" fmla="*/ 0 w 6096000"/>
              <a:gd name="connsiteY4" fmla="*/ 722170 h 5597239"/>
              <a:gd name="connsiteX5" fmla="*/ 0 w 6096000"/>
              <a:gd name="connsiteY5" fmla="*/ 722168 h 5597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5597239">
                <a:moveTo>
                  <a:pt x="722168" y="0"/>
                </a:moveTo>
                <a:lnTo>
                  <a:pt x="6096000" y="0"/>
                </a:lnTo>
                <a:lnTo>
                  <a:pt x="6096000" y="4376307"/>
                </a:lnTo>
                <a:lnTo>
                  <a:pt x="4875068" y="5597239"/>
                </a:lnTo>
                <a:lnTo>
                  <a:pt x="0" y="722170"/>
                </a:lnTo>
                <a:lnTo>
                  <a:pt x="0" y="722168"/>
                </a:lnTo>
                <a:close/>
              </a:path>
            </a:pathLst>
          </a:custGeom>
          <a:pattFill prst="solidDmnd">
            <a:fgClr>
              <a:schemeClr val="bg1">
                <a:lumMod val="85000"/>
              </a:schemeClr>
            </a:fgClr>
            <a:bgClr>
              <a:schemeClr val="bg1"/>
            </a:bgClr>
          </a:pattFill>
        </p:spPr>
        <p:txBody>
          <a:bodyPr wrap="square" anchor="ctr">
            <a:noAutofit/>
          </a:bodyPr>
          <a:lstStyle>
            <a:lvl1pPr algn="ctr">
              <a:defRPr sz="1350"/>
            </a:lvl1pPr>
          </a:lstStyle>
          <a:p>
            <a:endParaRPr lang="en-US"/>
          </a:p>
        </p:txBody>
      </p:sp>
      <p:sp>
        <p:nvSpPr>
          <p:cNvPr id="14" name="Picture Placeholder 13"/>
          <p:cNvSpPr>
            <a:spLocks noGrp="1"/>
          </p:cNvSpPr>
          <p:nvPr>
            <p:ph type="pic" sz="quarter" idx="11"/>
          </p:nvPr>
        </p:nvSpPr>
        <p:spPr>
          <a:xfrm>
            <a:off x="2799053" y="2057403"/>
            <a:ext cx="6172196" cy="3086098"/>
          </a:xfrm>
          <a:custGeom>
            <a:avLst/>
            <a:gdLst>
              <a:gd name="connsiteX0" fmla="*/ 4114797 w 8229594"/>
              <a:gd name="connsiteY0" fmla="*/ 0 h 4114797"/>
              <a:gd name="connsiteX1" fmla="*/ 8229594 w 8229594"/>
              <a:gd name="connsiteY1" fmla="*/ 4114797 h 4114797"/>
              <a:gd name="connsiteX2" fmla="*/ 0 w 8229594"/>
              <a:gd name="connsiteY2" fmla="*/ 4114797 h 4114797"/>
            </a:gdLst>
            <a:ahLst/>
            <a:cxnLst>
              <a:cxn ang="0">
                <a:pos x="connsiteX0" y="connsiteY0"/>
              </a:cxn>
              <a:cxn ang="0">
                <a:pos x="connsiteX1" y="connsiteY1"/>
              </a:cxn>
              <a:cxn ang="0">
                <a:pos x="connsiteX2" y="connsiteY2"/>
              </a:cxn>
            </a:cxnLst>
            <a:rect l="l" t="t" r="r" b="b"/>
            <a:pathLst>
              <a:path w="8229594" h="4114797">
                <a:moveTo>
                  <a:pt x="4114797" y="0"/>
                </a:moveTo>
                <a:lnTo>
                  <a:pt x="8229594" y="4114797"/>
                </a:lnTo>
                <a:lnTo>
                  <a:pt x="0" y="4114797"/>
                </a:lnTo>
                <a:close/>
              </a:path>
            </a:pathLst>
          </a:custGeom>
          <a:pattFill prst="solidDmnd">
            <a:fgClr>
              <a:schemeClr val="bg1">
                <a:lumMod val="85000"/>
              </a:schemeClr>
            </a:fgClr>
            <a:bgClr>
              <a:schemeClr val="bg1"/>
            </a:bgClr>
          </a:pattFill>
        </p:spPr>
        <p:txBody>
          <a:bodyPr wrap="square" anchor="ctr">
            <a:noAutofit/>
          </a:bodyPr>
          <a:lstStyle>
            <a:lvl1pPr algn="ctr">
              <a:defRPr sz="135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0CA7F3AF-FF81-4496-B6A2-CC6F50C57D2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AC448D2-80FD-4BD3-8955-7940BD2CE3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45_Custom Layout">
    <p:spTree>
      <p:nvGrpSpPr>
        <p:cNvPr id="1" name=""/>
        <p:cNvGrpSpPr/>
        <p:nvPr/>
      </p:nvGrpSpPr>
      <p:grpSpPr>
        <a:xfrm>
          <a:off x="0" y="0"/>
          <a:ext cx="0" cy="0"/>
          <a:chOff x="0" y="0"/>
          <a:chExt cx="0" cy="0"/>
        </a:xfrm>
      </p:grpSpPr>
      <p:sp>
        <p:nvSpPr>
          <p:cNvPr id="10" name="Picture Placeholder 9"/>
          <p:cNvSpPr>
            <a:spLocks noGrp="1"/>
          </p:cNvSpPr>
          <p:nvPr>
            <p:ph type="pic" sz="quarter" idx="11" hasCustomPrompt="1"/>
          </p:nvPr>
        </p:nvSpPr>
        <p:spPr>
          <a:xfrm>
            <a:off x="5091991" y="1714501"/>
            <a:ext cx="1360170" cy="1700212"/>
          </a:xfrm>
          <a:custGeom>
            <a:avLst/>
            <a:gdLst>
              <a:gd name="connsiteX0" fmla="*/ 0 w 1813560"/>
              <a:gd name="connsiteY0" fmla="*/ 0 h 2266949"/>
              <a:gd name="connsiteX1" fmla="*/ 1813560 w 1813560"/>
              <a:gd name="connsiteY1" fmla="*/ 0 h 2266949"/>
              <a:gd name="connsiteX2" fmla="*/ 1813560 w 1813560"/>
              <a:gd name="connsiteY2" fmla="*/ 2266949 h 2266949"/>
              <a:gd name="connsiteX3" fmla="*/ 0 w 1813560"/>
              <a:gd name="connsiteY3" fmla="*/ 2266949 h 2266949"/>
            </a:gdLst>
            <a:ahLst/>
            <a:cxnLst>
              <a:cxn ang="0">
                <a:pos x="connsiteX0" y="connsiteY0"/>
              </a:cxn>
              <a:cxn ang="0">
                <a:pos x="connsiteX1" y="connsiteY1"/>
              </a:cxn>
              <a:cxn ang="0">
                <a:pos x="connsiteX2" y="connsiteY2"/>
              </a:cxn>
              <a:cxn ang="0">
                <a:pos x="connsiteX3" y="connsiteY3"/>
              </a:cxn>
            </a:cxnLst>
            <a:rect l="l" t="t" r="r" b="b"/>
            <a:pathLst>
              <a:path w="1813560" h="2266949">
                <a:moveTo>
                  <a:pt x="0" y="0"/>
                </a:moveTo>
                <a:lnTo>
                  <a:pt x="1813560" y="0"/>
                </a:lnTo>
                <a:lnTo>
                  <a:pt x="1813560" y="2266949"/>
                </a:lnTo>
                <a:lnTo>
                  <a:pt x="0" y="2266949"/>
                </a:lnTo>
                <a:close/>
              </a:path>
            </a:pathLst>
          </a:custGeom>
          <a:pattFill prst="solidDmnd">
            <a:fgClr>
              <a:schemeClr val="tx1">
                <a:lumMod val="25000"/>
                <a:lumOff val="75000"/>
              </a:schemeClr>
            </a:fgClr>
            <a:bgClr>
              <a:schemeClr val="bg1"/>
            </a:bgClr>
          </a:pattFill>
        </p:spPr>
        <p:txBody>
          <a:bodyPr wrap="square" anchor="ctr">
            <a:noAutofit/>
          </a:bodyPr>
          <a:lstStyle>
            <a:lvl1pPr marL="0" marR="0" indent="0" algn="ctr" defTabSz="685800" rtl="0" eaLnBrk="1" fontAlgn="auto" latinLnBrk="0" hangingPunct="1">
              <a:lnSpc>
                <a:spcPct val="90000"/>
              </a:lnSpc>
              <a:spcBef>
                <a:spcPts val="750"/>
              </a:spcBef>
              <a:spcAft>
                <a:spcPts val="0"/>
              </a:spcAft>
              <a:buClrTx/>
              <a:buSzTx/>
              <a:buFont typeface="Arial" panose="020B0604020202020204" pitchFamily="34" charset="0"/>
              <a:buNone/>
              <a:defRPr sz="1200"/>
            </a:lvl1pPr>
          </a:lstStyle>
          <a:p>
            <a:r>
              <a:rPr lang="en-US"/>
              <a:t>Picture</a:t>
            </a:r>
            <a:endParaRPr lang="id-ID"/>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6_Custom Layout">
    <p:spTree>
      <p:nvGrpSpPr>
        <p:cNvPr id="1" name=""/>
        <p:cNvGrpSpPr/>
        <p:nvPr/>
      </p:nvGrpSpPr>
      <p:grpSpPr>
        <a:xfrm>
          <a:off x="0" y="0"/>
          <a:ext cx="0" cy="0"/>
          <a:chOff x="0" y="0"/>
          <a:chExt cx="0" cy="0"/>
        </a:xfrm>
      </p:grpSpPr>
      <p:sp>
        <p:nvSpPr>
          <p:cNvPr id="6" name="Picture Placeholder 15"/>
          <p:cNvSpPr>
            <a:spLocks noGrp="1"/>
          </p:cNvSpPr>
          <p:nvPr>
            <p:ph type="pic" sz="quarter" idx="16"/>
          </p:nvPr>
        </p:nvSpPr>
        <p:spPr>
          <a:xfrm rot="900000">
            <a:off x="3720295" y="790970"/>
            <a:ext cx="1667669" cy="3561558"/>
          </a:xfrm>
          <a:custGeom>
            <a:avLst/>
            <a:gdLst>
              <a:gd name="connsiteX0" fmla="*/ 255020 w 2223559"/>
              <a:gd name="connsiteY0" fmla="*/ 0 h 4748744"/>
              <a:gd name="connsiteX1" fmla="*/ 502318 w 2223559"/>
              <a:gd name="connsiteY1" fmla="*/ 0 h 4748744"/>
              <a:gd name="connsiteX2" fmla="*/ 502318 w 2223559"/>
              <a:gd name="connsiteY2" fmla="*/ 34159 h 4748744"/>
              <a:gd name="connsiteX3" fmla="*/ 644819 w 2223559"/>
              <a:gd name="connsiteY3" fmla="*/ 176736 h 4748744"/>
              <a:gd name="connsiteX4" fmla="*/ 1584881 w 2223559"/>
              <a:gd name="connsiteY4" fmla="*/ 176736 h 4748744"/>
              <a:gd name="connsiteX5" fmla="*/ 1727382 w 2223559"/>
              <a:gd name="connsiteY5" fmla="*/ 34159 h 4748744"/>
              <a:gd name="connsiteX6" fmla="*/ 1727382 w 2223559"/>
              <a:gd name="connsiteY6" fmla="*/ 0 h 4748744"/>
              <a:gd name="connsiteX7" fmla="*/ 1968539 w 2223559"/>
              <a:gd name="connsiteY7" fmla="*/ 0 h 4748744"/>
              <a:gd name="connsiteX8" fmla="*/ 2223559 w 2223559"/>
              <a:gd name="connsiteY8" fmla="*/ 255157 h 4748744"/>
              <a:gd name="connsiteX9" fmla="*/ 2223559 w 2223559"/>
              <a:gd name="connsiteY9" fmla="*/ 4493588 h 4748744"/>
              <a:gd name="connsiteX10" fmla="*/ 1968539 w 2223559"/>
              <a:gd name="connsiteY10" fmla="*/ 4748744 h 4748744"/>
              <a:gd name="connsiteX11" fmla="*/ 255020 w 2223559"/>
              <a:gd name="connsiteY11" fmla="*/ 4748744 h 4748744"/>
              <a:gd name="connsiteX12" fmla="*/ 0 w 2223559"/>
              <a:gd name="connsiteY12" fmla="*/ 4493588 h 4748744"/>
              <a:gd name="connsiteX13" fmla="*/ 0 w 2223559"/>
              <a:gd name="connsiteY13" fmla="*/ 255157 h 4748744"/>
              <a:gd name="connsiteX14" fmla="*/ 255020 w 2223559"/>
              <a:gd name="connsiteY14" fmla="*/ 0 h 474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23559" h="4748744">
                <a:moveTo>
                  <a:pt x="255020" y="0"/>
                </a:moveTo>
                <a:lnTo>
                  <a:pt x="502318" y="0"/>
                </a:lnTo>
                <a:lnTo>
                  <a:pt x="502318" y="34159"/>
                </a:lnTo>
                <a:cubicBezTo>
                  <a:pt x="502318" y="112903"/>
                  <a:pt x="566119" y="176736"/>
                  <a:pt x="644819" y="176736"/>
                </a:cubicBezTo>
                <a:lnTo>
                  <a:pt x="1584881" y="176736"/>
                </a:lnTo>
                <a:cubicBezTo>
                  <a:pt x="1663582" y="176736"/>
                  <a:pt x="1727382" y="112903"/>
                  <a:pt x="1727382" y="34159"/>
                </a:cubicBezTo>
                <a:lnTo>
                  <a:pt x="1727382" y="0"/>
                </a:lnTo>
                <a:lnTo>
                  <a:pt x="1968539" y="0"/>
                </a:lnTo>
                <a:cubicBezTo>
                  <a:pt x="2109384" y="0"/>
                  <a:pt x="2223559" y="114237"/>
                  <a:pt x="2223559" y="255157"/>
                </a:cubicBezTo>
                <a:lnTo>
                  <a:pt x="2223559" y="4493588"/>
                </a:lnTo>
                <a:cubicBezTo>
                  <a:pt x="2223559" y="4634507"/>
                  <a:pt x="2109384" y="4748744"/>
                  <a:pt x="1968539" y="4748744"/>
                </a:cubicBezTo>
                <a:lnTo>
                  <a:pt x="255020" y="4748744"/>
                </a:lnTo>
                <a:cubicBezTo>
                  <a:pt x="114176" y="4748744"/>
                  <a:pt x="0" y="4634507"/>
                  <a:pt x="0" y="4493588"/>
                </a:cubicBezTo>
                <a:lnTo>
                  <a:pt x="0" y="255157"/>
                </a:lnTo>
                <a:cubicBezTo>
                  <a:pt x="0" y="114237"/>
                  <a:pt x="114176" y="0"/>
                  <a:pt x="255020" y="0"/>
                </a:cubicBezTo>
                <a:close/>
              </a:path>
            </a:pathLst>
          </a:custGeom>
          <a:pattFill prst="solidDmnd">
            <a:fgClr>
              <a:schemeClr val="bg1">
                <a:lumMod val="85000"/>
              </a:schemeClr>
            </a:fgClr>
            <a:bgClr>
              <a:schemeClr val="bg1"/>
            </a:bgClr>
          </a:pattFill>
        </p:spPr>
        <p:txBody>
          <a:bodyPr wrap="square" anchor="ctr">
            <a:noAutofit/>
          </a:bodyPr>
          <a:lstStyle>
            <a:lvl1pPr algn="ctr">
              <a:defRPr sz="12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9_Custom Layout">
    <p:spTree>
      <p:nvGrpSpPr>
        <p:cNvPr id="1" name=""/>
        <p:cNvGrpSpPr/>
        <p:nvPr/>
      </p:nvGrpSpPr>
      <p:grpSpPr>
        <a:xfrm>
          <a:off x="0" y="0"/>
          <a:ext cx="0" cy="0"/>
          <a:chOff x="0" y="0"/>
          <a:chExt cx="0" cy="0"/>
        </a:xfrm>
      </p:grpSpPr>
      <p:sp>
        <p:nvSpPr>
          <p:cNvPr id="7" name="Picture Placeholder 15"/>
          <p:cNvSpPr>
            <a:spLocks noGrp="1"/>
          </p:cNvSpPr>
          <p:nvPr>
            <p:ph type="pic" sz="quarter" idx="16"/>
          </p:nvPr>
        </p:nvSpPr>
        <p:spPr>
          <a:xfrm>
            <a:off x="4970827" y="798697"/>
            <a:ext cx="1646397" cy="3516128"/>
          </a:xfrm>
          <a:custGeom>
            <a:avLst/>
            <a:gdLst>
              <a:gd name="connsiteX0" fmla="*/ 255020 w 2223559"/>
              <a:gd name="connsiteY0" fmla="*/ 0 h 4748744"/>
              <a:gd name="connsiteX1" fmla="*/ 502318 w 2223559"/>
              <a:gd name="connsiteY1" fmla="*/ 0 h 4748744"/>
              <a:gd name="connsiteX2" fmla="*/ 502318 w 2223559"/>
              <a:gd name="connsiteY2" fmla="*/ 34159 h 4748744"/>
              <a:gd name="connsiteX3" fmla="*/ 644819 w 2223559"/>
              <a:gd name="connsiteY3" fmla="*/ 176736 h 4748744"/>
              <a:gd name="connsiteX4" fmla="*/ 1584881 w 2223559"/>
              <a:gd name="connsiteY4" fmla="*/ 176736 h 4748744"/>
              <a:gd name="connsiteX5" fmla="*/ 1727382 w 2223559"/>
              <a:gd name="connsiteY5" fmla="*/ 34159 h 4748744"/>
              <a:gd name="connsiteX6" fmla="*/ 1727382 w 2223559"/>
              <a:gd name="connsiteY6" fmla="*/ 0 h 4748744"/>
              <a:gd name="connsiteX7" fmla="*/ 1968539 w 2223559"/>
              <a:gd name="connsiteY7" fmla="*/ 0 h 4748744"/>
              <a:gd name="connsiteX8" fmla="*/ 2223559 w 2223559"/>
              <a:gd name="connsiteY8" fmla="*/ 255157 h 4748744"/>
              <a:gd name="connsiteX9" fmla="*/ 2223559 w 2223559"/>
              <a:gd name="connsiteY9" fmla="*/ 4493588 h 4748744"/>
              <a:gd name="connsiteX10" fmla="*/ 1968539 w 2223559"/>
              <a:gd name="connsiteY10" fmla="*/ 4748744 h 4748744"/>
              <a:gd name="connsiteX11" fmla="*/ 255020 w 2223559"/>
              <a:gd name="connsiteY11" fmla="*/ 4748744 h 4748744"/>
              <a:gd name="connsiteX12" fmla="*/ 0 w 2223559"/>
              <a:gd name="connsiteY12" fmla="*/ 4493588 h 4748744"/>
              <a:gd name="connsiteX13" fmla="*/ 0 w 2223559"/>
              <a:gd name="connsiteY13" fmla="*/ 255157 h 4748744"/>
              <a:gd name="connsiteX14" fmla="*/ 255020 w 2223559"/>
              <a:gd name="connsiteY14" fmla="*/ 0 h 474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23559" h="4748744">
                <a:moveTo>
                  <a:pt x="255020" y="0"/>
                </a:moveTo>
                <a:lnTo>
                  <a:pt x="502318" y="0"/>
                </a:lnTo>
                <a:lnTo>
                  <a:pt x="502318" y="34159"/>
                </a:lnTo>
                <a:cubicBezTo>
                  <a:pt x="502318" y="112903"/>
                  <a:pt x="566119" y="176736"/>
                  <a:pt x="644819" y="176736"/>
                </a:cubicBezTo>
                <a:lnTo>
                  <a:pt x="1584881" y="176736"/>
                </a:lnTo>
                <a:cubicBezTo>
                  <a:pt x="1663582" y="176736"/>
                  <a:pt x="1727382" y="112903"/>
                  <a:pt x="1727382" y="34159"/>
                </a:cubicBezTo>
                <a:lnTo>
                  <a:pt x="1727382" y="0"/>
                </a:lnTo>
                <a:lnTo>
                  <a:pt x="1968539" y="0"/>
                </a:lnTo>
                <a:cubicBezTo>
                  <a:pt x="2109384" y="0"/>
                  <a:pt x="2223559" y="114237"/>
                  <a:pt x="2223559" y="255157"/>
                </a:cubicBezTo>
                <a:lnTo>
                  <a:pt x="2223559" y="4493588"/>
                </a:lnTo>
                <a:cubicBezTo>
                  <a:pt x="2223559" y="4634507"/>
                  <a:pt x="2109384" y="4748744"/>
                  <a:pt x="1968539" y="4748744"/>
                </a:cubicBezTo>
                <a:lnTo>
                  <a:pt x="255020" y="4748744"/>
                </a:lnTo>
                <a:cubicBezTo>
                  <a:pt x="114176" y="4748744"/>
                  <a:pt x="0" y="4634507"/>
                  <a:pt x="0" y="4493588"/>
                </a:cubicBezTo>
                <a:lnTo>
                  <a:pt x="0" y="255157"/>
                </a:lnTo>
                <a:cubicBezTo>
                  <a:pt x="0" y="114237"/>
                  <a:pt x="114176" y="0"/>
                  <a:pt x="255020" y="0"/>
                </a:cubicBezTo>
                <a:close/>
              </a:path>
            </a:pathLst>
          </a:custGeom>
          <a:pattFill prst="solidDmnd">
            <a:fgClr>
              <a:schemeClr val="bg1">
                <a:lumMod val="85000"/>
              </a:schemeClr>
            </a:fgClr>
            <a:bgClr>
              <a:schemeClr val="bg1"/>
            </a:bgClr>
          </a:pattFill>
        </p:spPr>
        <p:txBody>
          <a:bodyPr wrap="square" anchor="ctr">
            <a:noAutofit/>
          </a:bodyPr>
          <a:lstStyle>
            <a:lvl1pPr algn="ctr">
              <a:defRPr sz="12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80_Custom Layout">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943815" y="1331595"/>
            <a:ext cx="3096690" cy="1748790"/>
          </a:xfrm>
          <a:custGeom>
            <a:avLst/>
            <a:gdLst>
              <a:gd name="connsiteX0" fmla="*/ 0 w 1776412"/>
              <a:gd name="connsiteY0" fmla="*/ 0 h 3114675"/>
              <a:gd name="connsiteX1" fmla="*/ 1776412 w 1776412"/>
              <a:gd name="connsiteY1" fmla="*/ 0 h 3114675"/>
              <a:gd name="connsiteX2" fmla="*/ 1776412 w 1776412"/>
              <a:gd name="connsiteY2" fmla="*/ 3114675 h 3114675"/>
              <a:gd name="connsiteX3" fmla="*/ 0 w 1776412"/>
              <a:gd name="connsiteY3" fmla="*/ 3114675 h 3114675"/>
            </a:gdLst>
            <a:ahLst/>
            <a:cxnLst>
              <a:cxn ang="0">
                <a:pos x="connsiteX0" y="connsiteY0"/>
              </a:cxn>
              <a:cxn ang="0">
                <a:pos x="connsiteX1" y="connsiteY1"/>
              </a:cxn>
              <a:cxn ang="0">
                <a:pos x="connsiteX2" y="connsiteY2"/>
              </a:cxn>
              <a:cxn ang="0">
                <a:pos x="connsiteX3" y="connsiteY3"/>
              </a:cxn>
            </a:cxnLst>
            <a:rect l="l" t="t" r="r" b="b"/>
            <a:pathLst>
              <a:path w="1776412" h="3114675">
                <a:moveTo>
                  <a:pt x="0" y="0"/>
                </a:moveTo>
                <a:lnTo>
                  <a:pt x="1776412" y="0"/>
                </a:lnTo>
                <a:lnTo>
                  <a:pt x="1776412" y="3114675"/>
                </a:lnTo>
                <a:lnTo>
                  <a:pt x="0" y="3114675"/>
                </a:lnTo>
                <a:close/>
              </a:path>
            </a:pathLst>
          </a:custGeom>
          <a:pattFill prst="solidDmnd">
            <a:fgClr>
              <a:schemeClr val="bg1">
                <a:lumMod val="85000"/>
              </a:schemeClr>
            </a:fgClr>
            <a:bgClr>
              <a:schemeClr val="bg1"/>
            </a:bgClr>
          </a:pattFill>
        </p:spPr>
        <p:txBody>
          <a:bodyPr wrap="square" anchor="ctr">
            <a:noAutofit/>
          </a:bodyPr>
          <a:lstStyle>
            <a:lvl1pPr algn="ctr">
              <a:defRPr sz="1350"/>
            </a:lvl1pPr>
          </a:lstStyle>
          <a:p>
            <a:endParaRPr lang="en-US"/>
          </a:p>
        </p:txBody>
      </p:sp>
      <p:sp>
        <p:nvSpPr>
          <p:cNvPr id="11" name="Picture Placeholder 10"/>
          <p:cNvSpPr>
            <a:spLocks noGrp="1"/>
          </p:cNvSpPr>
          <p:nvPr>
            <p:ph type="pic" sz="quarter" idx="12"/>
          </p:nvPr>
        </p:nvSpPr>
        <p:spPr>
          <a:xfrm>
            <a:off x="5186552" y="1331595"/>
            <a:ext cx="3096690" cy="1748790"/>
          </a:xfrm>
          <a:custGeom>
            <a:avLst/>
            <a:gdLst>
              <a:gd name="connsiteX0" fmla="*/ 0 w 1776412"/>
              <a:gd name="connsiteY0" fmla="*/ 0 h 3114675"/>
              <a:gd name="connsiteX1" fmla="*/ 1776412 w 1776412"/>
              <a:gd name="connsiteY1" fmla="*/ 0 h 3114675"/>
              <a:gd name="connsiteX2" fmla="*/ 1776412 w 1776412"/>
              <a:gd name="connsiteY2" fmla="*/ 3114675 h 3114675"/>
              <a:gd name="connsiteX3" fmla="*/ 0 w 1776412"/>
              <a:gd name="connsiteY3" fmla="*/ 3114675 h 3114675"/>
            </a:gdLst>
            <a:ahLst/>
            <a:cxnLst>
              <a:cxn ang="0">
                <a:pos x="connsiteX0" y="connsiteY0"/>
              </a:cxn>
              <a:cxn ang="0">
                <a:pos x="connsiteX1" y="connsiteY1"/>
              </a:cxn>
              <a:cxn ang="0">
                <a:pos x="connsiteX2" y="connsiteY2"/>
              </a:cxn>
              <a:cxn ang="0">
                <a:pos x="connsiteX3" y="connsiteY3"/>
              </a:cxn>
            </a:cxnLst>
            <a:rect l="l" t="t" r="r" b="b"/>
            <a:pathLst>
              <a:path w="1776412" h="3114675">
                <a:moveTo>
                  <a:pt x="0" y="0"/>
                </a:moveTo>
                <a:lnTo>
                  <a:pt x="1776412" y="0"/>
                </a:lnTo>
                <a:lnTo>
                  <a:pt x="1776412" y="3114675"/>
                </a:lnTo>
                <a:lnTo>
                  <a:pt x="0" y="3114675"/>
                </a:lnTo>
                <a:close/>
              </a:path>
            </a:pathLst>
          </a:custGeom>
          <a:pattFill prst="solidDmnd">
            <a:fgClr>
              <a:schemeClr val="bg1">
                <a:lumMod val="85000"/>
              </a:schemeClr>
            </a:fgClr>
            <a:bgClr>
              <a:schemeClr val="bg1"/>
            </a:bgClr>
          </a:pattFill>
        </p:spPr>
        <p:txBody>
          <a:bodyPr wrap="square" anchor="ctr">
            <a:noAutofit/>
          </a:bodyPr>
          <a:lstStyle>
            <a:lvl1pPr algn="ctr">
              <a:defRPr sz="135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0CA7F3AF-FF81-4496-B6A2-CC6F50C57D2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AC448D2-80FD-4BD3-8955-7940BD2CE3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0CA7F3AF-FF81-4496-B6A2-CC6F50C57D25}"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AC448D2-80FD-4BD3-8955-7940BD2CE3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0CA7F3AF-FF81-4496-B6A2-CC6F50C57D25}"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9AC448D2-80FD-4BD3-8955-7940BD2CE3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0CA7F3AF-FF81-4496-B6A2-CC6F50C57D25}"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9AC448D2-80FD-4BD3-8955-7940BD2CE3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A7F3AF-FF81-4496-B6A2-CC6F50C57D25}"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AC448D2-80FD-4BD3-8955-7940BD2CE3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0CA7F3AF-FF81-4496-B6A2-CC6F50C57D25}"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AC448D2-80FD-4BD3-8955-7940BD2CE3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0CA7F3AF-FF81-4496-B6A2-CC6F50C57D25}"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AC448D2-80FD-4BD3-8955-7940BD2CE3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CA7F3AF-FF81-4496-B6A2-CC6F50C57D25}"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9AC448D2-80FD-4BD3-8955-7940BD2CE3A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6.jpeg"/><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chart" Target="../charts/char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6.jpeg"/><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image" Target="../media/image6.jpeg"/><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6.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6.jpe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6.jpeg"/><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739162" y="3081430"/>
            <a:ext cx="7665676" cy="1938992"/>
          </a:xfrm>
          <a:prstGeom prst="rect">
            <a:avLst/>
          </a:prstGeom>
          <a:noFill/>
        </p:spPr>
        <p:txBody>
          <a:bodyPr wrap="square" rtlCol="0">
            <a:spAutoFit/>
          </a:bodyPr>
          <a:lstStyle/>
          <a:p>
            <a:pPr algn="ctr"/>
            <a:r>
              <a:rPr lang="zh-CN" altLang="en-US" sz="6000" b="1" spc="225" dirty="0">
                <a:ln w="9525">
                  <a:noFill/>
                </a:ln>
                <a:gradFill>
                  <a:gsLst>
                    <a:gs pos="0">
                      <a:srgbClr val="CB9E49"/>
                    </a:gs>
                    <a:gs pos="100000">
                      <a:srgbClr val="E6C16D"/>
                    </a:gs>
                  </a:gsLst>
                  <a:lin ang="5400000" scaled="1"/>
                </a:gradFill>
                <a:effectLst>
                  <a:outerShdw blurRad="50800" dist="38100" dir="5400000" algn="t" rotWithShape="0">
                    <a:srgbClr val="D5C15F"/>
                  </a:outerShdw>
                </a:effectLst>
                <a:latin typeface="方正黑体简体" panose="02010601030101010101" pitchFamily="2" charset="-122"/>
                <a:ea typeface="方正黑体简体" panose="02010601030101010101" pitchFamily="2" charset="-122"/>
                <a:sym typeface="方正黑体简体" panose="02010601030101010101" pitchFamily="2" charset="-122"/>
              </a:rPr>
              <a:t>活动策划</a:t>
            </a:r>
            <a:endParaRPr lang="en-US" altLang="zh-CN" sz="6000" b="1" spc="225" dirty="0">
              <a:ln w="9525">
                <a:noFill/>
              </a:ln>
              <a:gradFill>
                <a:gsLst>
                  <a:gs pos="0">
                    <a:srgbClr val="CB9E49"/>
                  </a:gs>
                  <a:gs pos="100000">
                    <a:srgbClr val="E6C16D"/>
                  </a:gs>
                </a:gsLst>
                <a:lin ang="5400000" scaled="1"/>
              </a:gradFill>
              <a:effectLst>
                <a:outerShdw blurRad="50800" dist="38100" dir="5400000" algn="t" rotWithShape="0">
                  <a:srgbClr val="D5C15F"/>
                </a:outerShdw>
              </a:effectLst>
              <a:latin typeface="方正黑体简体" panose="02010601030101010101" pitchFamily="2" charset="-122"/>
              <a:ea typeface="方正黑体简体" panose="02010601030101010101" pitchFamily="2" charset="-122"/>
              <a:sym typeface="方正黑体简体" panose="02010601030101010101" pitchFamily="2" charset="-122"/>
            </a:endParaRPr>
          </a:p>
          <a:p>
            <a:pPr algn="ctr"/>
            <a:endParaRPr lang="zh-CN" altLang="en-US" sz="6000" b="1" spc="225" dirty="0">
              <a:ln w="9525">
                <a:noFill/>
              </a:ln>
              <a:gradFill>
                <a:gsLst>
                  <a:gs pos="0">
                    <a:srgbClr val="CB9E49"/>
                  </a:gs>
                  <a:gs pos="100000">
                    <a:srgbClr val="E6C16D"/>
                  </a:gs>
                </a:gsLst>
                <a:lin ang="5400000" scaled="1"/>
              </a:gradFill>
              <a:effectLst>
                <a:outerShdw blurRad="50800" dist="38100" dir="5400000" algn="t" rotWithShape="0">
                  <a:srgbClr val="D5C15F"/>
                </a:outerShdw>
              </a:effectLst>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2" name="纯音乐 - 情书 - loveletter to you">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3587931" y="-1952353"/>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6" presetClass="entr" presetSubtype="21"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 repeatCount="indefinite" fill="hold" display="0">
                  <p:stCondLst>
                    <p:cond delay="indefinite"/>
                  </p:stCondLst>
                  <p:endCondLst>
                    <p:cond evt="onStopAudio" delay="0">
                      <p:tgtEl>
                        <p:sldTgt/>
                      </p:tgtEl>
                    </p:cond>
                  </p:endCondLst>
                </p:cTn>
                <p:tgtEl>
                  <p:spTgt spid="2"/>
                </p:tgtEl>
              </p:cMediaNode>
            </p:audio>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786334" y="2972247"/>
            <a:ext cx="2478107" cy="830997"/>
          </a:xfrm>
          <a:prstGeom prst="rect">
            <a:avLst/>
          </a:prstGeom>
          <a:noFill/>
        </p:spPr>
        <p:txBody>
          <a:bodyPr wrap="square" rtlCol="0">
            <a:spAutoFit/>
          </a:bodyPr>
          <a:lstStyle/>
          <a:p>
            <a:r>
              <a:rPr lang="en-US" sz="24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Awesome Project Here</a:t>
            </a:r>
            <a:endParaRPr lang="en-US" sz="24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 name="Rectangle 4"/>
          <p:cNvSpPr/>
          <p:nvPr/>
        </p:nvSpPr>
        <p:spPr>
          <a:xfrm>
            <a:off x="888823" y="3866305"/>
            <a:ext cx="447959" cy="611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6" name="Rectangle 5"/>
          <p:cNvSpPr/>
          <p:nvPr/>
        </p:nvSpPr>
        <p:spPr>
          <a:xfrm>
            <a:off x="3929063" y="2972247"/>
            <a:ext cx="4572000" cy="693460"/>
          </a:xfrm>
          <a:prstGeom prst="rect">
            <a:avLst/>
          </a:prstGeom>
        </p:spPr>
        <p:txBody>
          <a:bodyPr wrap="square">
            <a:spAutoFit/>
          </a:bodyPr>
          <a:lstStyle/>
          <a:p>
            <a:pPr algn="just">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点击添加标题点击添加标题点击添加标题点击添加标题点击添加标题点击添加标题点击添加标题点击添加标题点击添加标题点击添加标题点击添加标题点击添加标题点击添加标题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7" name="Rectangle 6"/>
          <p:cNvSpPr/>
          <p:nvPr/>
        </p:nvSpPr>
        <p:spPr>
          <a:xfrm>
            <a:off x="3929063" y="4113195"/>
            <a:ext cx="4572000" cy="693460"/>
          </a:xfrm>
          <a:prstGeom prst="rect">
            <a:avLst/>
          </a:prstGeom>
        </p:spPr>
        <p:txBody>
          <a:bodyPr wrap="square">
            <a:spAutoFit/>
          </a:bodyPr>
          <a:lstStyle/>
          <a:p>
            <a:pPr algn="just">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点击添加标题点击添加标题点击添加标题点击添加标题点击添加标题点击添加标题点击添加标题点击添加标题点击添加标题点击添加标题点击添加标题点击添加标题点击添加标题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14" name="图片占位符 13"/>
          <p:cNvPicPr>
            <a:picLocks noGrp="1" noChangeAspect="1"/>
          </p:cNvPicPr>
          <p:nvPr>
            <p:ph type="pic" sz="quarter" idx="11"/>
          </p:nvPr>
        </p:nvPicPr>
        <p:blipFill>
          <a:blip r:embed="rId1">
            <a:extLst>
              <a:ext uri="{28A0092B-C50C-407E-A947-70E740481C1C}">
                <a14:useLocalDpi xmlns:a14="http://schemas.microsoft.com/office/drawing/2010/main" val="0"/>
              </a:ext>
            </a:extLst>
          </a:blip>
          <a:srcRect t="7813" b="7813"/>
          <a:stretch>
            <a:fillRect/>
          </a:stretch>
        </p:blipFill>
        <p:spPr/>
      </p:pic>
      <p:pic>
        <p:nvPicPr>
          <p:cNvPr id="11" name="图片占位符 10"/>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7813" b="7813"/>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73e7fd86-ba93-4c36-beab-5930186be79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434850" y="1253913"/>
            <a:ext cx="8329069" cy="2980630"/>
            <a:chOff x="927744" y="1671884"/>
            <a:chExt cx="10459251" cy="3742934"/>
          </a:xfrm>
        </p:grpSpPr>
        <p:cxnSp>
          <p:nvCxnSpPr>
            <p:cNvPr id="4" name="Straight Connector 31"/>
            <p:cNvCxnSpPr/>
            <p:nvPr/>
          </p:nvCxnSpPr>
          <p:spPr>
            <a:xfrm>
              <a:off x="1774825" y="5405293"/>
              <a:ext cx="871537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iṧḷîḋé"/>
            <p:cNvGrpSpPr/>
            <p:nvPr/>
          </p:nvGrpSpPr>
          <p:grpSpPr>
            <a:xfrm>
              <a:off x="3646117" y="2807855"/>
              <a:ext cx="4972794" cy="2606963"/>
              <a:chOff x="3953164" y="3168074"/>
              <a:chExt cx="4285674" cy="2246744"/>
            </a:xfrm>
          </p:grpSpPr>
          <p:sp>
            <p:nvSpPr>
              <p:cNvPr id="22" name="íSḻïdê"/>
              <p:cNvSpPr/>
              <p:nvPr/>
            </p:nvSpPr>
            <p:spPr>
              <a:xfrm>
                <a:off x="3953164" y="3811280"/>
                <a:ext cx="1544768" cy="1603538"/>
              </a:xfrm>
              <a:custGeom>
                <a:avLst/>
                <a:gdLst>
                  <a:gd name="connsiteX0" fmla="*/ 613459 w 1544768"/>
                  <a:gd name="connsiteY0" fmla="*/ 0 h 1603538"/>
                  <a:gd name="connsiteX1" fmla="*/ 1544768 w 1544768"/>
                  <a:gd name="connsiteY1" fmla="*/ 976469 h 1603538"/>
                  <a:gd name="connsiteX2" fmla="*/ 1479549 w 1544768"/>
                  <a:gd name="connsiteY2" fmla="*/ 1055514 h 1603538"/>
                  <a:gd name="connsiteX3" fmla="*/ 1343891 w 1544768"/>
                  <a:gd name="connsiteY3" fmla="*/ 1499630 h 1603538"/>
                  <a:gd name="connsiteX4" fmla="*/ 1347992 w 1544768"/>
                  <a:gd name="connsiteY4" fmla="*/ 1580845 h 1603538"/>
                  <a:gd name="connsiteX5" fmla="*/ 1351456 w 1544768"/>
                  <a:gd name="connsiteY5" fmla="*/ 1603538 h 1603538"/>
                  <a:gd name="connsiteX6" fmla="*/ 5247 w 1544768"/>
                  <a:gd name="connsiteY6" fmla="*/ 1603538 h 1603538"/>
                  <a:gd name="connsiteX7" fmla="*/ 0 w 1544768"/>
                  <a:gd name="connsiteY7" fmla="*/ 1499630 h 1603538"/>
                  <a:gd name="connsiteX8" fmla="*/ 489319 w 1544768"/>
                  <a:gd name="connsiteY8" fmla="*/ 136587 h 1603538"/>
                  <a:gd name="connsiteX9" fmla="*/ 613459 w 1544768"/>
                  <a:gd name="connsiteY9" fmla="*/ 0 h 1603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4768" h="1603538">
                    <a:moveTo>
                      <a:pt x="613459" y="0"/>
                    </a:moveTo>
                    <a:lnTo>
                      <a:pt x="1544768" y="976469"/>
                    </a:lnTo>
                    <a:lnTo>
                      <a:pt x="1479549" y="1055514"/>
                    </a:lnTo>
                    <a:cubicBezTo>
                      <a:pt x="1393902" y="1182290"/>
                      <a:pt x="1343891" y="1335120"/>
                      <a:pt x="1343891" y="1499630"/>
                    </a:cubicBezTo>
                    <a:cubicBezTo>
                      <a:pt x="1343891" y="1527048"/>
                      <a:pt x="1345280" y="1554142"/>
                      <a:pt x="1347992" y="1580845"/>
                    </a:cubicBezTo>
                    <a:lnTo>
                      <a:pt x="1351456" y="1603538"/>
                    </a:lnTo>
                    <a:lnTo>
                      <a:pt x="5247" y="1603538"/>
                    </a:lnTo>
                    <a:lnTo>
                      <a:pt x="0" y="1499630"/>
                    </a:lnTo>
                    <a:cubicBezTo>
                      <a:pt x="0" y="981868"/>
                      <a:pt x="183631" y="506996"/>
                      <a:pt x="489319" y="136587"/>
                    </a:cubicBezTo>
                    <a:lnTo>
                      <a:pt x="613459"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3" name="îṩlïďé"/>
              <p:cNvSpPr/>
              <p:nvPr/>
            </p:nvSpPr>
            <p:spPr>
              <a:xfrm>
                <a:off x="4566623" y="3168074"/>
                <a:ext cx="1529378" cy="1619675"/>
              </a:xfrm>
              <a:custGeom>
                <a:avLst/>
                <a:gdLst>
                  <a:gd name="connsiteX0" fmla="*/ 1529377 w 1529378"/>
                  <a:gd name="connsiteY0" fmla="*/ 0 h 1619675"/>
                  <a:gd name="connsiteX1" fmla="*/ 1529378 w 1529378"/>
                  <a:gd name="connsiteY1" fmla="*/ 0 h 1619675"/>
                  <a:gd name="connsiteX2" fmla="*/ 1529378 w 1529378"/>
                  <a:gd name="connsiteY2" fmla="*/ 1348742 h 1619675"/>
                  <a:gd name="connsiteX3" fmla="*/ 1524759 w 1529378"/>
                  <a:gd name="connsiteY3" fmla="*/ 1348509 h 1619675"/>
                  <a:gd name="connsiteX4" fmla="*/ 963085 w 1529378"/>
                  <a:gd name="connsiteY4" fmla="*/ 1581162 h 1619675"/>
                  <a:gd name="connsiteX5" fmla="*/ 931309 w 1529378"/>
                  <a:gd name="connsiteY5" fmla="*/ 1619675 h 1619675"/>
                  <a:gd name="connsiteX6" fmla="*/ 0 w 1529378"/>
                  <a:gd name="connsiteY6" fmla="*/ 643206 h 1619675"/>
                  <a:gd name="connsiteX7" fmla="*/ 14163 w 1529378"/>
                  <a:gd name="connsiteY7" fmla="*/ 627622 h 1619675"/>
                  <a:gd name="connsiteX8" fmla="*/ 1529377 w 1529378"/>
                  <a:gd name="connsiteY8" fmla="*/ 0 h 161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378" h="1619675">
                    <a:moveTo>
                      <a:pt x="1529377" y="0"/>
                    </a:moveTo>
                    <a:lnTo>
                      <a:pt x="1529378" y="0"/>
                    </a:lnTo>
                    <a:lnTo>
                      <a:pt x="1529378" y="1348742"/>
                    </a:lnTo>
                    <a:lnTo>
                      <a:pt x="1524759" y="1348509"/>
                    </a:lnTo>
                    <a:cubicBezTo>
                      <a:pt x="1305412" y="1348509"/>
                      <a:pt x="1106830" y="1437417"/>
                      <a:pt x="963085" y="1581162"/>
                    </a:cubicBezTo>
                    <a:lnTo>
                      <a:pt x="931309" y="1619675"/>
                    </a:lnTo>
                    <a:lnTo>
                      <a:pt x="0" y="643206"/>
                    </a:lnTo>
                    <a:lnTo>
                      <a:pt x="14163" y="627622"/>
                    </a:lnTo>
                    <a:cubicBezTo>
                      <a:pt x="401940" y="239845"/>
                      <a:pt x="937649" y="0"/>
                      <a:pt x="1529377"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4" name="iṣļîḑê"/>
              <p:cNvSpPr/>
              <p:nvPr/>
            </p:nvSpPr>
            <p:spPr>
              <a:xfrm flipH="1">
                <a:off x="6690479" y="3812151"/>
                <a:ext cx="1548359" cy="1602667"/>
              </a:xfrm>
              <a:custGeom>
                <a:avLst/>
                <a:gdLst>
                  <a:gd name="connsiteX0" fmla="*/ 614290 w 1548359"/>
                  <a:gd name="connsiteY0" fmla="*/ 0 h 1602667"/>
                  <a:gd name="connsiteX1" fmla="*/ 556670 w 1548359"/>
                  <a:gd name="connsiteY1" fmla="*/ 57964 h 1602667"/>
                  <a:gd name="connsiteX2" fmla="*/ 0 w 1548359"/>
                  <a:gd name="connsiteY2" fmla="*/ 1498759 h 1602667"/>
                  <a:gd name="connsiteX3" fmla="*/ 5247 w 1548359"/>
                  <a:gd name="connsiteY3" fmla="*/ 1602667 h 1602667"/>
                  <a:gd name="connsiteX4" fmla="*/ 1360691 w 1548359"/>
                  <a:gd name="connsiteY4" fmla="*/ 1602667 h 1602667"/>
                  <a:gd name="connsiteX5" fmla="*/ 1357228 w 1548359"/>
                  <a:gd name="connsiteY5" fmla="*/ 1579974 h 1602667"/>
                  <a:gd name="connsiteX6" fmla="*/ 1353127 w 1548359"/>
                  <a:gd name="connsiteY6" fmla="*/ 1498759 h 1602667"/>
                  <a:gd name="connsiteX7" fmla="*/ 1473148 w 1548359"/>
                  <a:gd name="connsiteY7" fmla="*/ 1078716 h 1602667"/>
                  <a:gd name="connsiteX8" fmla="*/ 1548359 w 1548359"/>
                  <a:gd name="connsiteY8" fmla="*/ 979363 h 1602667"/>
                  <a:gd name="connsiteX9" fmla="*/ 614290 w 1548359"/>
                  <a:gd name="connsiteY9" fmla="*/ 0 h 1602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8359" h="1602667">
                    <a:moveTo>
                      <a:pt x="614290" y="0"/>
                    </a:moveTo>
                    <a:lnTo>
                      <a:pt x="556670" y="57964"/>
                    </a:lnTo>
                    <a:cubicBezTo>
                      <a:pt x="210801" y="438505"/>
                      <a:pt x="0" y="944014"/>
                      <a:pt x="0" y="1498759"/>
                    </a:cubicBezTo>
                    <a:lnTo>
                      <a:pt x="5247" y="1602667"/>
                    </a:lnTo>
                    <a:lnTo>
                      <a:pt x="1360691" y="1602667"/>
                    </a:lnTo>
                    <a:lnTo>
                      <a:pt x="1357228" y="1579974"/>
                    </a:lnTo>
                    <a:cubicBezTo>
                      <a:pt x="1354516" y="1553271"/>
                      <a:pt x="1353127" y="1526177"/>
                      <a:pt x="1353127" y="1498759"/>
                    </a:cubicBezTo>
                    <a:cubicBezTo>
                      <a:pt x="1353127" y="1344531"/>
                      <a:pt x="1397082" y="1200568"/>
                      <a:pt x="1473148" y="1078716"/>
                    </a:cubicBezTo>
                    <a:lnTo>
                      <a:pt x="1548359" y="979363"/>
                    </a:lnTo>
                    <a:lnTo>
                      <a:pt x="614290" y="0"/>
                    </a:ln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5" name="i$ļîḑé"/>
              <p:cNvSpPr/>
              <p:nvPr/>
            </p:nvSpPr>
            <p:spPr>
              <a:xfrm flipH="1">
                <a:off x="6096003" y="3168074"/>
                <a:ext cx="1528545" cy="1623440"/>
              </a:xfrm>
              <a:custGeom>
                <a:avLst/>
                <a:gdLst>
                  <a:gd name="connsiteX0" fmla="*/ 1528545 w 1528545"/>
                  <a:gd name="connsiteY0" fmla="*/ 0 h 1623440"/>
                  <a:gd name="connsiteX1" fmla="*/ 1309453 w 1528545"/>
                  <a:gd name="connsiteY1" fmla="*/ 11063 h 1623440"/>
                  <a:gd name="connsiteX2" fmla="*/ 78264 w 1528545"/>
                  <a:gd name="connsiteY2" fmla="*/ 565345 h 1623440"/>
                  <a:gd name="connsiteX3" fmla="*/ 0 w 1528545"/>
                  <a:gd name="connsiteY3" fmla="*/ 644077 h 1623440"/>
                  <a:gd name="connsiteX4" fmla="*/ 934069 w 1528545"/>
                  <a:gd name="connsiteY4" fmla="*/ 1623440 h 1623440"/>
                  <a:gd name="connsiteX5" fmla="*/ 945189 w 1528545"/>
                  <a:gd name="connsiteY5" fmla="*/ 1608749 h 1623440"/>
                  <a:gd name="connsiteX6" fmla="*/ 1451949 w 1528545"/>
                  <a:gd name="connsiteY6" fmla="*/ 1352610 h 1623440"/>
                  <a:gd name="connsiteX7" fmla="*/ 1528545 w 1528545"/>
                  <a:gd name="connsiteY7" fmla="*/ 1348742 h 1623440"/>
                  <a:gd name="connsiteX8" fmla="*/ 1528545 w 1528545"/>
                  <a:gd name="connsiteY8" fmla="*/ 0 h 162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8545" h="1623440">
                    <a:moveTo>
                      <a:pt x="1528545" y="0"/>
                    </a:moveTo>
                    <a:lnTo>
                      <a:pt x="1309453" y="11063"/>
                    </a:lnTo>
                    <a:cubicBezTo>
                      <a:pt x="836718" y="59072"/>
                      <a:pt x="409410" y="260745"/>
                      <a:pt x="78264" y="565345"/>
                    </a:cubicBezTo>
                    <a:lnTo>
                      <a:pt x="0" y="644077"/>
                    </a:lnTo>
                    <a:lnTo>
                      <a:pt x="934069" y="1623440"/>
                    </a:lnTo>
                    <a:lnTo>
                      <a:pt x="945189" y="1608749"/>
                    </a:lnTo>
                    <a:cubicBezTo>
                      <a:pt x="1073399" y="1467687"/>
                      <a:pt x="1251677" y="1372949"/>
                      <a:pt x="1451949" y="1352610"/>
                    </a:cubicBezTo>
                    <a:lnTo>
                      <a:pt x="1528545" y="1348742"/>
                    </a:lnTo>
                    <a:lnTo>
                      <a:pt x="1528545"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6" name="ïṧlïḍe"/>
            <p:cNvGrpSpPr/>
            <p:nvPr/>
          </p:nvGrpSpPr>
          <p:grpSpPr>
            <a:xfrm>
              <a:off x="8929666" y="4312322"/>
              <a:ext cx="2457329" cy="835777"/>
              <a:chOff x="9029821" y="3139323"/>
              <a:chExt cx="2457329" cy="835777"/>
            </a:xfrm>
          </p:grpSpPr>
          <p:sp>
            <p:nvSpPr>
              <p:cNvPr id="20" name="iŝ1ídê"/>
              <p:cNvSpPr txBox="1"/>
              <p:nvPr/>
            </p:nvSpPr>
            <p:spPr>
              <a:xfrm>
                <a:off x="9029821" y="3385544"/>
                <a:ext cx="2457329" cy="589556"/>
              </a:xfrm>
              <a:prstGeom prst="rect">
                <a:avLst/>
              </a:prstGeom>
              <a:noFill/>
            </p:spPr>
            <p:txBody>
              <a:bodyPr wrap="square" lIns="54000" tIns="0" rIns="54000" bIns="0" anchor="ctr" anchorCtr="0">
                <a:normAutofit/>
              </a:bodyPr>
              <a:lstStyle/>
              <a:p>
                <a:pPr defTabSz="685800">
                  <a:lnSpc>
                    <a:spcPct val="120000"/>
                  </a:lnSpc>
                  <a:defRPr/>
                </a:pPr>
                <a:r>
                  <a:rPr lang="zh-CN" altLang="en-US" sz="75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此部分内容作为文字排版占位显示</a:t>
                </a:r>
                <a:br>
                  <a:rPr lang="zh-CN" altLang="en-US" sz="75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br>
                <a:r>
                  <a:rPr lang="zh-CN" altLang="en-US" sz="75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（建议使用主题字体）</a:t>
                </a:r>
                <a:endParaRPr lang="zh-CN" altLang="en-US" sz="75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 name="î$liḓé"/>
              <p:cNvSpPr/>
              <p:nvPr/>
            </p:nvSpPr>
            <p:spPr>
              <a:xfrm>
                <a:off x="9029821" y="3139323"/>
                <a:ext cx="2457329" cy="246221"/>
              </a:xfrm>
              <a:prstGeom prst="rect">
                <a:avLst/>
              </a:prstGeom>
            </p:spPr>
            <p:txBody>
              <a:bodyPr wrap="none" lIns="54000" tIns="0" rIns="54000" bIns="0">
                <a:normAutofit/>
              </a:bodyPr>
              <a:lstStyle/>
              <a:p>
                <a:pPr defTabSz="685800">
                  <a:defRPr/>
                </a:pPr>
                <a:r>
                  <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标题文本预设</a:t>
                </a:r>
                <a:endPar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7" name="ïṥlïde"/>
            <p:cNvGrpSpPr/>
            <p:nvPr/>
          </p:nvGrpSpPr>
          <p:grpSpPr>
            <a:xfrm>
              <a:off x="927744" y="4312322"/>
              <a:ext cx="2407615" cy="835777"/>
              <a:chOff x="609599" y="3139323"/>
              <a:chExt cx="2407615" cy="835777"/>
            </a:xfrm>
          </p:grpSpPr>
          <p:sp>
            <p:nvSpPr>
              <p:cNvPr id="18" name="išļiḓè"/>
              <p:cNvSpPr txBox="1"/>
              <p:nvPr/>
            </p:nvSpPr>
            <p:spPr>
              <a:xfrm>
                <a:off x="609599" y="3385544"/>
                <a:ext cx="2407615" cy="589556"/>
              </a:xfrm>
              <a:prstGeom prst="rect">
                <a:avLst/>
              </a:prstGeom>
              <a:noFill/>
            </p:spPr>
            <p:txBody>
              <a:bodyPr wrap="square" lIns="54000" tIns="0" rIns="54000" bIns="0" anchor="ctr" anchorCtr="0">
                <a:normAutofit/>
              </a:bodyPr>
              <a:lstStyle/>
              <a:p>
                <a:pPr algn="r" defTabSz="685800">
                  <a:lnSpc>
                    <a:spcPct val="120000"/>
                  </a:lnSpc>
                  <a:defRPr/>
                </a:pPr>
                <a:r>
                  <a:rPr lang="zh-CN" altLang="en-US" sz="75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此部分内容作为文字排版占位显示</a:t>
                </a:r>
                <a:br>
                  <a:rPr lang="zh-CN" altLang="en-US" sz="75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br>
                <a:r>
                  <a:rPr lang="zh-CN" altLang="en-US" sz="75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（建议使用主题字体）</a:t>
                </a:r>
                <a:endParaRPr lang="zh-CN" altLang="en-US" sz="75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9" name="iSľîḑé"/>
              <p:cNvSpPr/>
              <p:nvPr/>
            </p:nvSpPr>
            <p:spPr>
              <a:xfrm>
                <a:off x="609599" y="3139323"/>
                <a:ext cx="2407615" cy="246221"/>
              </a:xfrm>
              <a:prstGeom prst="rect">
                <a:avLst/>
              </a:prstGeom>
            </p:spPr>
            <p:txBody>
              <a:bodyPr wrap="none" lIns="54000" tIns="0" rIns="54000" bIns="0">
                <a:normAutofit/>
              </a:bodyPr>
              <a:lstStyle/>
              <a:p>
                <a:pPr algn="r" defTabSz="685800">
                  <a:defRPr/>
                </a:pPr>
                <a:r>
                  <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标题文本预设</a:t>
                </a:r>
                <a:endPar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8" name="iṥḷïdé"/>
            <p:cNvGrpSpPr/>
            <p:nvPr/>
          </p:nvGrpSpPr>
          <p:grpSpPr>
            <a:xfrm>
              <a:off x="2991926" y="1671884"/>
              <a:ext cx="2407615" cy="835777"/>
              <a:chOff x="609599" y="3139323"/>
              <a:chExt cx="2407615" cy="835777"/>
            </a:xfrm>
          </p:grpSpPr>
          <p:sp>
            <p:nvSpPr>
              <p:cNvPr id="16" name="îṧļïḋè"/>
              <p:cNvSpPr txBox="1"/>
              <p:nvPr/>
            </p:nvSpPr>
            <p:spPr>
              <a:xfrm>
                <a:off x="609599" y="3385544"/>
                <a:ext cx="2407615" cy="589556"/>
              </a:xfrm>
              <a:prstGeom prst="rect">
                <a:avLst/>
              </a:prstGeom>
              <a:noFill/>
            </p:spPr>
            <p:txBody>
              <a:bodyPr wrap="square" lIns="54000" tIns="0" rIns="54000" bIns="0" anchor="ctr" anchorCtr="0">
                <a:normAutofit/>
              </a:bodyPr>
              <a:lstStyle/>
              <a:p>
                <a:pPr algn="r" defTabSz="685800">
                  <a:lnSpc>
                    <a:spcPct val="120000"/>
                  </a:lnSpc>
                  <a:defRPr/>
                </a:pPr>
                <a:r>
                  <a:rPr lang="zh-CN" altLang="en-US" sz="75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此部分内容作为文字排版占位显示</a:t>
                </a:r>
                <a:br>
                  <a:rPr lang="zh-CN" altLang="en-US" sz="75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br>
                <a:r>
                  <a:rPr lang="zh-CN" altLang="en-US" sz="75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（建议使用主题字体）</a:t>
                </a:r>
                <a:endParaRPr lang="zh-CN" altLang="en-US" sz="75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7" name="ïṧľíḓè"/>
              <p:cNvSpPr/>
              <p:nvPr/>
            </p:nvSpPr>
            <p:spPr>
              <a:xfrm>
                <a:off x="609599" y="3139323"/>
                <a:ext cx="2407615" cy="246221"/>
              </a:xfrm>
              <a:prstGeom prst="rect">
                <a:avLst/>
              </a:prstGeom>
            </p:spPr>
            <p:txBody>
              <a:bodyPr wrap="none" lIns="54000" tIns="0" rIns="54000" bIns="0">
                <a:normAutofit/>
              </a:bodyPr>
              <a:lstStyle/>
              <a:p>
                <a:pPr algn="r" defTabSz="685800">
                  <a:defRPr/>
                </a:pPr>
                <a:r>
                  <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标题文本预设</a:t>
                </a:r>
                <a:endPar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9" name="îṩļïḑé"/>
            <p:cNvGrpSpPr/>
            <p:nvPr/>
          </p:nvGrpSpPr>
          <p:grpSpPr>
            <a:xfrm>
              <a:off x="6888795" y="1671884"/>
              <a:ext cx="2457329" cy="835777"/>
              <a:chOff x="9029821" y="3139323"/>
              <a:chExt cx="2457329" cy="835777"/>
            </a:xfrm>
          </p:grpSpPr>
          <p:sp>
            <p:nvSpPr>
              <p:cNvPr id="14" name="ïṡlíḋé"/>
              <p:cNvSpPr txBox="1"/>
              <p:nvPr/>
            </p:nvSpPr>
            <p:spPr>
              <a:xfrm>
                <a:off x="9029821" y="3385544"/>
                <a:ext cx="2457329" cy="589556"/>
              </a:xfrm>
              <a:prstGeom prst="rect">
                <a:avLst/>
              </a:prstGeom>
              <a:noFill/>
            </p:spPr>
            <p:txBody>
              <a:bodyPr wrap="square" lIns="54000" tIns="0" rIns="54000" bIns="0" anchor="ctr" anchorCtr="0">
                <a:normAutofit/>
              </a:bodyPr>
              <a:lstStyle/>
              <a:p>
                <a:pPr defTabSz="685800">
                  <a:lnSpc>
                    <a:spcPct val="120000"/>
                  </a:lnSpc>
                  <a:defRPr/>
                </a:pPr>
                <a:r>
                  <a:rPr lang="zh-CN" altLang="en-US" sz="75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此部分内容作为文字排版占位显示</a:t>
                </a:r>
                <a:br>
                  <a:rPr lang="zh-CN" altLang="en-US" sz="75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br>
                <a:r>
                  <a:rPr lang="zh-CN" altLang="en-US" sz="75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（建议使用主题字体）</a:t>
                </a:r>
                <a:endParaRPr lang="zh-CN" altLang="en-US" sz="75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5" name="íšḻïḍé"/>
              <p:cNvSpPr/>
              <p:nvPr/>
            </p:nvSpPr>
            <p:spPr>
              <a:xfrm>
                <a:off x="9029821" y="3139323"/>
                <a:ext cx="2457329" cy="246221"/>
              </a:xfrm>
              <a:prstGeom prst="rect">
                <a:avLst/>
              </a:prstGeom>
            </p:spPr>
            <p:txBody>
              <a:bodyPr wrap="none" lIns="54000" tIns="0" rIns="54000" bIns="0">
                <a:normAutofit/>
              </a:bodyPr>
              <a:lstStyle/>
              <a:p>
                <a:pPr defTabSz="685800">
                  <a:defRPr/>
                </a:pPr>
                <a:r>
                  <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标题文本预设</a:t>
                </a:r>
                <a:endPar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sp>
          <p:nvSpPr>
            <p:cNvPr id="10" name="ísľíḍé"/>
            <p:cNvSpPr/>
            <p:nvPr/>
          </p:nvSpPr>
          <p:spPr bwMode="auto">
            <a:xfrm>
              <a:off x="4338776" y="4456909"/>
              <a:ext cx="251188" cy="452136"/>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chemeClr val="bg1"/>
            </a:solidFill>
            <a:ln>
              <a:noFill/>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1" name="íṥ1íḓè"/>
            <p:cNvSpPr/>
            <p:nvPr/>
          </p:nvSpPr>
          <p:spPr bwMode="auto">
            <a:xfrm>
              <a:off x="7566755" y="4485849"/>
              <a:ext cx="458418" cy="376780"/>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2" name="iṣḻïḍê"/>
            <p:cNvSpPr/>
            <p:nvPr/>
          </p:nvSpPr>
          <p:spPr bwMode="auto">
            <a:xfrm>
              <a:off x="6779977" y="3427240"/>
              <a:ext cx="412266" cy="411498"/>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 name="iṧ1idè"/>
            <p:cNvSpPr>
              <a:spLocks noChangeAspect="1"/>
            </p:cNvSpPr>
            <p:nvPr/>
          </p:nvSpPr>
          <p:spPr bwMode="auto">
            <a:xfrm>
              <a:off x="5159788" y="3393489"/>
              <a:ext cx="479506" cy="479002"/>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sp>
        <p:nvSpPr>
          <p:cNvPr id="29" name="矩形 28"/>
          <p:cNvSpPr/>
          <p:nvPr/>
        </p:nvSpPr>
        <p:spPr>
          <a:xfrm>
            <a:off x="513396" y="261923"/>
            <a:ext cx="2339102" cy="523220"/>
          </a:xfrm>
          <a:prstGeom prst="rect">
            <a:avLst/>
          </a:prstGeom>
        </p:spPr>
        <p:txBody>
          <a:bodyPr wrap="none">
            <a:spAutoFit/>
          </a:bodyPr>
          <a:lstStyle/>
          <a:p>
            <a:r>
              <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a:t>
            </a:r>
            <a:endPar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xtBox 5"/>
          <p:cNvSpPr txBox="1"/>
          <p:nvPr/>
        </p:nvSpPr>
        <p:spPr>
          <a:xfrm>
            <a:off x="2684899" y="337215"/>
            <a:ext cx="3774203" cy="461665"/>
          </a:xfrm>
          <a:prstGeom prst="rect">
            <a:avLst/>
          </a:prstGeom>
          <a:noFill/>
        </p:spPr>
        <p:txBody>
          <a:bodyPr wrap="square" rtlCol="0">
            <a:spAutoFit/>
          </a:bodyPr>
          <a:lstStyle/>
          <a:p>
            <a:pPr algn="ctr"/>
            <a:r>
              <a:rPr lang="en-US" sz="24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Our Great Team Mate</a:t>
            </a:r>
            <a:endParaRPr lang="en-US" sz="24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7" name="Rectangle 6"/>
          <p:cNvSpPr/>
          <p:nvPr/>
        </p:nvSpPr>
        <p:spPr>
          <a:xfrm>
            <a:off x="4348021" y="867634"/>
            <a:ext cx="447959" cy="611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 name="TextBox 8"/>
          <p:cNvSpPr txBox="1"/>
          <p:nvPr/>
        </p:nvSpPr>
        <p:spPr>
          <a:xfrm>
            <a:off x="2332805" y="1505269"/>
            <a:ext cx="1640975" cy="323165"/>
          </a:xfrm>
          <a:prstGeom prst="rect">
            <a:avLst/>
          </a:prstGeom>
          <a:noFill/>
        </p:spPr>
        <p:txBody>
          <a:bodyPr wrap="square" rtlCol="0">
            <a:spAutoFit/>
          </a:bodyPr>
          <a:lstStyle/>
          <a:p>
            <a:r>
              <a:rPr lang="en-US" sz="15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Mr. Jhony JO</a:t>
            </a:r>
            <a:endParaRPr lang="en-US" sz="15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0" name="TextBox 9"/>
          <p:cNvSpPr txBox="1"/>
          <p:nvPr/>
        </p:nvSpPr>
        <p:spPr>
          <a:xfrm>
            <a:off x="2332804" y="1760610"/>
            <a:ext cx="1511249" cy="276999"/>
          </a:xfrm>
          <a:prstGeom prst="rect">
            <a:avLst/>
          </a:prstGeom>
          <a:noFill/>
        </p:spPr>
        <p:txBody>
          <a:bodyPr wrap="square" rtlCol="0">
            <a:spAutoFit/>
          </a:bodyPr>
          <a:lstStyle/>
          <a:p>
            <a:r>
              <a:rPr lang="en-US" sz="120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Graphic Design</a:t>
            </a:r>
            <a:endParaRPr lang="en-US" sz="120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1" name="Rectangle 10"/>
          <p:cNvSpPr/>
          <p:nvPr/>
        </p:nvSpPr>
        <p:spPr>
          <a:xfrm>
            <a:off x="2332805" y="2034940"/>
            <a:ext cx="1882007" cy="1317605"/>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 name="TextBox 12"/>
          <p:cNvSpPr txBox="1"/>
          <p:nvPr/>
        </p:nvSpPr>
        <p:spPr>
          <a:xfrm>
            <a:off x="2332805" y="3166019"/>
            <a:ext cx="1640975" cy="323165"/>
          </a:xfrm>
          <a:prstGeom prst="rect">
            <a:avLst/>
          </a:prstGeom>
          <a:noFill/>
        </p:spPr>
        <p:txBody>
          <a:bodyPr wrap="square" rtlCol="0">
            <a:spAutoFit/>
          </a:bodyPr>
          <a:lstStyle/>
          <a:p>
            <a:r>
              <a:rPr lang="en-US" sz="15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Mrs. Sandra</a:t>
            </a:r>
            <a:endParaRPr lang="en-US" sz="15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4" name="TextBox 13"/>
          <p:cNvSpPr txBox="1"/>
          <p:nvPr/>
        </p:nvSpPr>
        <p:spPr>
          <a:xfrm>
            <a:off x="2332804" y="3421360"/>
            <a:ext cx="1511249" cy="276999"/>
          </a:xfrm>
          <a:prstGeom prst="rect">
            <a:avLst/>
          </a:prstGeom>
          <a:noFill/>
        </p:spPr>
        <p:txBody>
          <a:bodyPr wrap="square" rtlCol="0">
            <a:spAutoFit/>
          </a:bodyPr>
          <a:lstStyle/>
          <a:p>
            <a:r>
              <a:rPr lang="en-US" sz="120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Graphic Design</a:t>
            </a:r>
            <a:endParaRPr lang="en-US" sz="120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5" name="Rectangle 14"/>
          <p:cNvSpPr/>
          <p:nvPr/>
        </p:nvSpPr>
        <p:spPr>
          <a:xfrm>
            <a:off x="2332805" y="3695689"/>
            <a:ext cx="1882007" cy="1317605"/>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7" name="TextBox 16"/>
          <p:cNvSpPr txBox="1"/>
          <p:nvPr/>
        </p:nvSpPr>
        <p:spPr>
          <a:xfrm>
            <a:off x="6647630" y="1505269"/>
            <a:ext cx="1410521" cy="323165"/>
          </a:xfrm>
          <a:prstGeom prst="rect">
            <a:avLst/>
          </a:prstGeom>
          <a:noFill/>
        </p:spPr>
        <p:txBody>
          <a:bodyPr wrap="square" rtlCol="0">
            <a:spAutoFit/>
          </a:bodyPr>
          <a:lstStyle/>
          <a:p>
            <a:r>
              <a:rPr lang="en-US" sz="15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Mrs. Cindy</a:t>
            </a:r>
            <a:endParaRPr lang="en-US" sz="15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8" name="TextBox 17"/>
          <p:cNvSpPr txBox="1"/>
          <p:nvPr/>
        </p:nvSpPr>
        <p:spPr>
          <a:xfrm>
            <a:off x="6647629" y="1760610"/>
            <a:ext cx="1511249" cy="276999"/>
          </a:xfrm>
          <a:prstGeom prst="rect">
            <a:avLst/>
          </a:prstGeom>
          <a:noFill/>
        </p:spPr>
        <p:txBody>
          <a:bodyPr wrap="square" rtlCol="0">
            <a:spAutoFit/>
          </a:bodyPr>
          <a:lstStyle/>
          <a:p>
            <a:r>
              <a:rPr lang="en-US" sz="120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Graphic Design</a:t>
            </a:r>
            <a:endParaRPr lang="en-US" sz="120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9" name="Rectangle 18"/>
          <p:cNvSpPr/>
          <p:nvPr/>
        </p:nvSpPr>
        <p:spPr>
          <a:xfrm>
            <a:off x="6647630" y="2034940"/>
            <a:ext cx="1882007" cy="1317605"/>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 name="TextBox 20"/>
          <p:cNvSpPr txBox="1"/>
          <p:nvPr/>
        </p:nvSpPr>
        <p:spPr>
          <a:xfrm>
            <a:off x="6647630" y="3166019"/>
            <a:ext cx="1640975" cy="323165"/>
          </a:xfrm>
          <a:prstGeom prst="rect">
            <a:avLst/>
          </a:prstGeom>
          <a:noFill/>
        </p:spPr>
        <p:txBody>
          <a:bodyPr wrap="square" rtlCol="0">
            <a:spAutoFit/>
          </a:bodyPr>
          <a:lstStyle/>
          <a:p>
            <a:r>
              <a:rPr lang="en-US" sz="15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Mr. Jhonatan</a:t>
            </a:r>
            <a:endParaRPr lang="en-US" sz="15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2" name="TextBox 21"/>
          <p:cNvSpPr txBox="1"/>
          <p:nvPr/>
        </p:nvSpPr>
        <p:spPr>
          <a:xfrm>
            <a:off x="6647629" y="3421360"/>
            <a:ext cx="1511249" cy="276999"/>
          </a:xfrm>
          <a:prstGeom prst="rect">
            <a:avLst/>
          </a:prstGeom>
          <a:noFill/>
        </p:spPr>
        <p:txBody>
          <a:bodyPr wrap="square" rtlCol="0">
            <a:spAutoFit/>
          </a:bodyPr>
          <a:lstStyle/>
          <a:p>
            <a:r>
              <a:rPr lang="en-US" sz="120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Graphic Design</a:t>
            </a:r>
            <a:endParaRPr lang="en-US" sz="120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3" name="Rectangle 22"/>
          <p:cNvSpPr/>
          <p:nvPr/>
        </p:nvSpPr>
        <p:spPr>
          <a:xfrm>
            <a:off x="6647630" y="3695689"/>
            <a:ext cx="1882007" cy="1317605"/>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26" name="图片占位符 25"/>
          <p:cNvPicPr>
            <a:picLocks noGrp="1" noChangeAspect="1"/>
          </p:cNvPicPr>
          <p:nvPr>
            <p:ph type="pic" sz="quarter" idx="11"/>
          </p:nvPr>
        </p:nvPicPr>
        <p:blipFill>
          <a:blip r:embed="rId1">
            <a:extLst>
              <a:ext uri="{28A0092B-C50C-407E-A947-70E740481C1C}">
                <a14:useLocalDpi xmlns:a14="http://schemas.microsoft.com/office/drawing/2010/main" val="0"/>
              </a:ext>
            </a:extLst>
          </a:blip>
          <a:srcRect l="21875" r="21875"/>
          <a:stretch>
            <a:fillRect/>
          </a:stretch>
        </p:blipFill>
        <p:spPr>
          <a:xfrm>
            <a:off x="970410" y="1518717"/>
            <a:ext cx="1200150" cy="1200150"/>
          </a:xfrm>
        </p:spPr>
      </p:pic>
      <p:pic>
        <p:nvPicPr>
          <p:cNvPr id="31" name="图片占位符 30"/>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l="21875" r="21875"/>
          <a:stretch>
            <a:fillRect/>
          </a:stretch>
        </p:blipFill>
        <p:spPr/>
      </p:pic>
      <p:pic>
        <p:nvPicPr>
          <p:cNvPr id="33" name="图片占位符 32"/>
          <p:cNvPicPr>
            <a:picLocks noGrp="1" noChangeAspect="1"/>
          </p:cNvPicPr>
          <p:nvPr>
            <p:ph type="pic" sz="quarter" idx="12"/>
          </p:nvPr>
        </p:nvPicPr>
        <p:blipFill>
          <a:blip r:embed="rId1">
            <a:extLst>
              <a:ext uri="{28A0092B-C50C-407E-A947-70E740481C1C}">
                <a14:useLocalDpi xmlns:a14="http://schemas.microsoft.com/office/drawing/2010/main" val="0"/>
              </a:ext>
            </a:extLst>
          </a:blip>
          <a:srcRect l="21875" r="21875"/>
          <a:stretch>
            <a:fillRect/>
          </a:stretch>
        </p:blipFill>
        <p:spPr/>
      </p:pic>
      <p:pic>
        <p:nvPicPr>
          <p:cNvPr id="34" name="图片占位符 32"/>
          <p:cNvPicPr>
            <a:picLocks noChangeAspect="1"/>
          </p:cNvPicPr>
          <p:nvPr/>
        </p:nvPicPr>
        <p:blipFill>
          <a:blip r:embed="rId1">
            <a:extLst>
              <a:ext uri="{28A0092B-C50C-407E-A947-70E740481C1C}">
                <a14:useLocalDpi xmlns:a14="http://schemas.microsoft.com/office/drawing/2010/main" val="0"/>
              </a:ext>
            </a:extLst>
          </a:blip>
          <a:srcRect l="21875" r="21875"/>
          <a:stretch>
            <a:fillRect/>
          </a:stretch>
        </p:blipFill>
        <p:spPr>
          <a:xfrm>
            <a:off x="1051532" y="3327601"/>
            <a:ext cx="1200150" cy="1200150"/>
          </a:xfrm>
          <a:custGeom>
            <a:avLst/>
            <a:gdLst>
              <a:gd name="connsiteX0" fmla="*/ 800100 w 1600200"/>
              <a:gd name="connsiteY0" fmla="*/ 0 h 1600200"/>
              <a:gd name="connsiteX1" fmla="*/ 1600200 w 1600200"/>
              <a:gd name="connsiteY1" fmla="*/ 800100 h 1600200"/>
              <a:gd name="connsiteX2" fmla="*/ 800100 w 1600200"/>
              <a:gd name="connsiteY2" fmla="*/ 1600200 h 1600200"/>
              <a:gd name="connsiteX3" fmla="*/ 0 w 1600200"/>
              <a:gd name="connsiteY3" fmla="*/ 800100 h 1600200"/>
              <a:gd name="connsiteX4" fmla="*/ 800100 w 1600200"/>
              <a:gd name="connsiteY4" fmla="*/ 0 h 1600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200" h="1600200">
                <a:moveTo>
                  <a:pt x="800100" y="0"/>
                </a:moveTo>
                <a:cubicBezTo>
                  <a:pt x="1241983" y="0"/>
                  <a:pt x="1600200" y="358217"/>
                  <a:pt x="1600200" y="800100"/>
                </a:cubicBezTo>
                <a:cubicBezTo>
                  <a:pt x="1600200" y="1241983"/>
                  <a:pt x="1241983" y="1600200"/>
                  <a:pt x="800100" y="1600200"/>
                </a:cubicBezTo>
                <a:cubicBezTo>
                  <a:pt x="358217" y="1600200"/>
                  <a:pt x="0" y="1241983"/>
                  <a:pt x="0" y="800100"/>
                </a:cubicBezTo>
                <a:cubicBezTo>
                  <a:pt x="0" y="358217"/>
                  <a:pt x="358217" y="0"/>
                  <a:pt x="800100" y="0"/>
                </a:cubicBezTo>
                <a:close/>
              </a:path>
            </a:pathLst>
          </a:custGeom>
          <a:pattFill prst="solidDmnd">
            <a:fgClr>
              <a:schemeClr val="bg1">
                <a:lumMod val="85000"/>
              </a:schemeClr>
            </a:fgClr>
            <a:bgClr>
              <a:schemeClr val="bg1"/>
            </a:bgClr>
          </a:pattFill>
        </p:spPr>
      </p:pic>
      <p:sp>
        <p:nvSpPr>
          <p:cNvPr id="39" name="矩形 38"/>
          <p:cNvSpPr/>
          <p:nvPr/>
        </p:nvSpPr>
        <p:spPr>
          <a:xfrm>
            <a:off x="513396" y="261923"/>
            <a:ext cx="2339102" cy="523220"/>
          </a:xfrm>
          <a:prstGeom prst="rect">
            <a:avLst/>
          </a:prstGeom>
        </p:spPr>
        <p:txBody>
          <a:bodyPr wrap="none">
            <a:spAutoFit/>
          </a:bodyPr>
          <a:lstStyle/>
          <a:p>
            <a:r>
              <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a:t>
            </a:r>
            <a:endPar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0200dcd-4bb1-4ca6-b874-7dd413b31e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238257" y="1331714"/>
            <a:ext cx="8575051" cy="3125987"/>
            <a:chOff x="-317676" y="1775618"/>
            <a:chExt cx="11433401" cy="4167983"/>
          </a:xfrm>
        </p:grpSpPr>
        <p:sp>
          <p:nvSpPr>
            <p:cNvPr id="4" name="îṩlïḋe"/>
            <p:cNvSpPr/>
            <p:nvPr/>
          </p:nvSpPr>
          <p:spPr>
            <a:xfrm>
              <a:off x="719138" y="1775618"/>
              <a:ext cx="1250340" cy="416798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365"/>
                  </a:lnTo>
                  <a:lnTo>
                    <a:pt x="21600" y="19235"/>
                  </a:lnTo>
                  <a:lnTo>
                    <a:pt x="0" y="21600"/>
                  </a:lnTo>
                  <a:lnTo>
                    <a:pt x="0" y="0"/>
                  </a:lnTo>
                  <a:close/>
                </a:path>
              </a:pathLst>
            </a:custGeom>
            <a:solidFill>
              <a:schemeClr val="bg2">
                <a:lumMod val="90000"/>
              </a:schemeClr>
            </a:solidFill>
            <a:ln w="12700">
              <a:miter lim="400000"/>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 name="isļíďe"/>
            <p:cNvSpPr/>
            <p:nvPr/>
          </p:nvSpPr>
          <p:spPr>
            <a:xfrm>
              <a:off x="-168696" y="4323880"/>
              <a:ext cx="5998845" cy="83276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4113" y="21600"/>
                  </a:lnTo>
                  <a:lnTo>
                    <a:pt x="7287" y="15984"/>
                  </a:lnTo>
                  <a:lnTo>
                    <a:pt x="7287" y="15830"/>
                  </a:lnTo>
                  <a:lnTo>
                    <a:pt x="20613" y="15830"/>
                  </a:lnTo>
                  <a:lnTo>
                    <a:pt x="21600" y="7915"/>
                  </a:lnTo>
                  <a:lnTo>
                    <a:pt x="20613" y="0"/>
                  </a:lnTo>
                  <a:lnTo>
                    <a:pt x="7287" y="0"/>
                  </a:lnTo>
                  <a:lnTo>
                    <a:pt x="4113" y="0"/>
                  </a:lnTo>
                  <a:lnTo>
                    <a:pt x="0" y="0"/>
                  </a:lnTo>
                  <a:close/>
                </a:path>
              </a:pathLst>
            </a:custGeom>
            <a:solidFill>
              <a:schemeClr val="accent3"/>
            </a:solidFill>
            <a:ln w="12700" cap="flat">
              <a:noFill/>
              <a:miter lim="400000"/>
            </a:ln>
            <a:effectLst/>
          </p:spPr>
          <p:txBody>
            <a:bodyPr wrap="none" lIns="34289" tIns="34289" rIns="270000" bIns="34289" anchor="t" anchorCtr="0">
              <a:normAutofit/>
            </a:bodyPr>
            <a:lstStyle/>
            <a:p>
              <a:pPr lvl="0" algn="r"/>
              <a:r>
                <a:rPr lang="zh-CN" altLang="en-US" sz="15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标题文本预设</a:t>
              </a:r>
              <a:endParaRPr lang="zh-CN" altLang="en-US" sz="15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6" name="îSļiďé"/>
            <p:cNvSpPr/>
            <p:nvPr/>
          </p:nvSpPr>
          <p:spPr>
            <a:xfrm>
              <a:off x="1053990" y="4622441"/>
              <a:ext cx="312703" cy="312703"/>
            </a:xfrm>
            <a:custGeom>
              <a:avLst/>
              <a:gdLst/>
              <a:ahLst/>
              <a:cxnLst>
                <a:cxn ang="0">
                  <a:pos x="wd2" y="hd2"/>
                </a:cxn>
                <a:cxn ang="5400000">
                  <a:pos x="wd2" y="hd2"/>
                </a:cxn>
                <a:cxn ang="10800000">
                  <a:pos x="wd2" y="hd2"/>
                </a:cxn>
                <a:cxn ang="16200000">
                  <a:pos x="wd2" y="hd2"/>
                </a:cxn>
              </a:cxnLst>
              <a:rect l="0" t="0" r="r" b="b"/>
              <a:pathLst>
                <a:path w="21600" h="21600" extrusionOk="0">
                  <a:moveTo>
                    <a:pt x="21138" y="19791"/>
                  </a:moveTo>
                  <a:lnTo>
                    <a:pt x="19803" y="21138"/>
                  </a:lnTo>
                  <a:cubicBezTo>
                    <a:pt x="19504" y="21425"/>
                    <a:pt x="19092" y="21600"/>
                    <a:pt x="18668" y="21600"/>
                  </a:cubicBezTo>
                  <a:cubicBezTo>
                    <a:pt x="18243" y="21600"/>
                    <a:pt x="17832" y="21425"/>
                    <a:pt x="17545" y="21138"/>
                  </a:cubicBezTo>
                  <a:lnTo>
                    <a:pt x="13015" y="16596"/>
                  </a:lnTo>
                  <a:cubicBezTo>
                    <a:pt x="12715" y="16309"/>
                    <a:pt x="12541" y="15897"/>
                    <a:pt x="12541" y="15473"/>
                  </a:cubicBezTo>
                  <a:cubicBezTo>
                    <a:pt x="12541" y="14999"/>
                    <a:pt x="12740" y="14612"/>
                    <a:pt x="13077" y="14275"/>
                  </a:cubicBezTo>
                  <a:lnTo>
                    <a:pt x="9883" y="11081"/>
                  </a:lnTo>
                  <a:lnTo>
                    <a:pt x="8311" y="12653"/>
                  </a:lnTo>
                  <a:cubicBezTo>
                    <a:pt x="8198" y="12765"/>
                    <a:pt x="8049" y="12828"/>
                    <a:pt x="7886" y="12828"/>
                  </a:cubicBezTo>
                  <a:cubicBezTo>
                    <a:pt x="7724" y="12828"/>
                    <a:pt x="7574" y="12765"/>
                    <a:pt x="7462" y="12653"/>
                  </a:cubicBezTo>
                  <a:cubicBezTo>
                    <a:pt x="7836" y="13027"/>
                    <a:pt x="8186" y="13302"/>
                    <a:pt x="8186" y="13876"/>
                  </a:cubicBezTo>
                  <a:cubicBezTo>
                    <a:pt x="8186" y="14200"/>
                    <a:pt x="8061" y="14487"/>
                    <a:pt x="7836" y="14724"/>
                  </a:cubicBezTo>
                  <a:cubicBezTo>
                    <a:pt x="7412" y="15174"/>
                    <a:pt x="6963" y="15773"/>
                    <a:pt x="6289" y="15773"/>
                  </a:cubicBezTo>
                  <a:cubicBezTo>
                    <a:pt x="5977" y="15773"/>
                    <a:pt x="5665" y="15648"/>
                    <a:pt x="5441" y="15423"/>
                  </a:cubicBezTo>
                  <a:lnTo>
                    <a:pt x="349" y="10332"/>
                  </a:lnTo>
                  <a:cubicBezTo>
                    <a:pt x="125" y="10107"/>
                    <a:pt x="0" y="9795"/>
                    <a:pt x="0" y="9484"/>
                  </a:cubicBezTo>
                  <a:cubicBezTo>
                    <a:pt x="0" y="8810"/>
                    <a:pt x="599" y="8360"/>
                    <a:pt x="1048" y="7936"/>
                  </a:cubicBezTo>
                  <a:cubicBezTo>
                    <a:pt x="1285" y="7712"/>
                    <a:pt x="1572" y="7587"/>
                    <a:pt x="1897" y="7587"/>
                  </a:cubicBezTo>
                  <a:cubicBezTo>
                    <a:pt x="2471" y="7587"/>
                    <a:pt x="2745" y="7936"/>
                    <a:pt x="3120" y="8311"/>
                  </a:cubicBezTo>
                  <a:cubicBezTo>
                    <a:pt x="3007" y="8198"/>
                    <a:pt x="2945" y="8049"/>
                    <a:pt x="2945" y="7886"/>
                  </a:cubicBezTo>
                  <a:cubicBezTo>
                    <a:pt x="2945" y="7724"/>
                    <a:pt x="3007" y="7574"/>
                    <a:pt x="3120" y="7462"/>
                  </a:cubicBezTo>
                  <a:lnTo>
                    <a:pt x="7462" y="3120"/>
                  </a:lnTo>
                  <a:cubicBezTo>
                    <a:pt x="7574" y="3007"/>
                    <a:pt x="7724" y="2945"/>
                    <a:pt x="7886" y="2945"/>
                  </a:cubicBezTo>
                  <a:cubicBezTo>
                    <a:pt x="8049" y="2945"/>
                    <a:pt x="8198" y="3007"/>
                    <a:pt x="8311" y="3120"/>
                  </a:cubicBezTo>
                  <a:cubicBezTo>
                    <a:pt x="7936" y="2745"/>
                    <a:pt x="7587" y="2471"/>
                    <a:pt x="7587" y="1897"/>
                  </a:cubicBezTo>
                  <a:cubicBezTo>
                    <a:pt x="7587" y="1572"/>
                    <a:pt x="7712" y="1285"/>
                    <a:pt x="7936" y="1048"/>
                  </a:cubicBezTo>
                  <a:cubicBezTo>
                    <a:pt x="8360" y="599"/>
                    <a:pt x="8810" y="0"/>
                    <a:pt x="9484" y="0"/>
                  </a:cubicBezTo>
                  <a:cubicBezTo>
                    <a:pt x="9795" y="0"/>
                    <a:pt x="10107" y="125"/>
                    <a:pt x="10332" y="349"/>
                  </a:cubicBezTo>
                  <a:lnTo>
                    <a:pt x="15423" y="5441"/>
                  </a:lnTo>
                  <a:cubicBezTo>
                    <a:pt x="15648" y="5665"/>
                    <a:pt x="15773" y="5977"/>
                    <a:pt x="15773" y="6289"/>
                  </a:cubicBezTo>
                  <a:cubicBezTo>
                    <a:pt x="15773" y="6963"/>
                    <a:pt x="15174" y="7412"/>
                    <a:pt x="14724" y="7836"/>
                  </a:cubicBezTo>
                  <a:cubicBezTo>
                    <a:pt x="14487" y="8061"/>
                    <a:pt x="14200" y="8186"/>
                    <a:pt x="13876" y="8186"/>
                  </a:cubicBezTo>
                  <a:cubicBezTo>
                    <a:pt x="13302" y="8186"/>
                    <a:pt x="13027" y="7836"/>
                    <a:pt x="12653" y="7462"/>
                  </a:cubicBezTo>
                  <a:cubicBezTo>
                    <a:pt x="12765" y="7574"/>
                    <a:pt x="12828" y="7724"/>
                    <a:pt x="12828" y="7886"/>
                  </a:cubicBezTo>
                  <a:cubicBezTo>
                    <a:pt x="12828" y="8049"/>
                    <a:pt x="12765" y="8198"/>
                    <a:pt x="12653" y="8311"/>
                  </a:cubicBezTo>
                  <a:lnTo>
                    <a:pt x="11081" y="9883"/>
                  </a:lnTo>
                  <a:lnTo>
                    <a:pt x="14275" y="13077"/>
                  </a:lnTo>
                  <a:cubicBezTo>
                    <a:pt x="14612" y="12740"/>
                    <a:pt x="14999" y="12541"/>
                    <a:pt x="15473" y="12541"/>
                  </a:cubicBezTo>
                  <a:cubicBezTo>
                    <a:pt x="15897" y="12541"/>
                    <a:pt x="16309" y="12715"/>
                    <a:pt x="16609" y="13002"/>
                  </a:cubicBezTo>
                  <a:lnTo>
                    <a:pt x="21138" y="17532"/>
                  </a:lnTo>
                  <a:cubicBezTo>
                    <a:pt x="21425" y="17832"/>
                    <a:pt x="21600" y="18243"/>
                    <a:pt x="21600" y="18668"/>
                  </a:cubicBezTo>
                  <a:cubicBezTo>
                    <a:pt x="21600" y="19092"/>
                    <a:pt x="21425" y="19504"/>
                    <a:pt x="21138" y="19791"/>
                  </a:cubicBezTo>
                  <a:close/>
                </a:path>
              </a:pathLst>
            </a:custGeom>
            <a:solidFill>
              <a:srgbClr val="FFFFFF"/>
            </a:solidFill>
            <a:ln w="12700" cap="flat">
              <a:noFill/>
              <a:miter lim="400000"/>
            </a:ln>
            <a:effectLst/>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7" name="ïSḻïḑè"/>
            <p:cNvSpPr/>
            <p:nvPr/>
          </p:nvSpPr>
          <p:spPr>
            <a:xfrm>
              <a:off x="-317676" y="3438831"/>
              <a:ext cx="6680186" cy="84155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3693" y="21600"/>
                  </a:lnTo>
                  <a:lnTo>
                    <a:pt x="6543" y="21600"/>
                  </a:lnTo>
                  <a:lnTo>
                    <a:pt x="6543" y="21380"/>
                  </a:lnTo>
                  <a:lnTo>
                    <a:pt x="20714" y="21380"/>
                  </a:lnTo>
                  <a:lnTo>
                    <a:pt x="21600" y="13548"/>
                  </a:lnTo>
                  <a:lnTo>
                    <a:pt x="20714" y="5441"/>
                  </a:lnTo>
                  <a:lnTo>
                    <a:pt x="6543" y="5441"/>
                  </a:lnTo>
                  <a:lnTo>
                    <a:pt x="3693" y="0"/>
                  </a:lnTo>
                  <a:lnTo>
                    <a:pt x="0" y="0"/>
                  </a:lnTo>
                  <a:close/>
                </a:path>
              </a:pathLst>
            </a:custGeom>
            <a:solidFill>
              <a:schemeClr val="accent2"/>
            </a:solidFill>
            <a:ln w="12700" cap="flat">
              <a:noFill/>
              <a:miter lim="400000"/>
            </a:ln>
            <a:effectLst/>
          </p:spPr>
          <p:txBody>
            <a:bodyPr wrap="none" lIns="34289" tIns="34289" rIns="270000" bIns="108000" anchor="b" anchorCtr="0">
              <a:normAutofit/>
            </a:bodyPr>
            <a:lstStyle/>
            <a:p>
              <a:pPr lvl="0" algn="r"/>
              <a:r>
                <a:rPr lang="zh-CN" altLang="en-US" sz="15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标题文本预设</a:t>
              </a:r>
              <a:endParaRPr lang="zh-CN" altLang="en-US" sz="15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8" name="íšļîḍê"/>
            <p:cNvSpPr/>
            <p:nvPr/>
          </p:nvSpPr>
          <p:spPr>
            <a:xfrm>
              <a:off x="1044494" y="3765576"/>
              <a:ext cx="331695" cy="280667"/>
            </a:xfrm>
            <a:custGeom>
              <a:avLst/>
              <a:gdLst/>
              <a:ahLst/>
              <a:cxnLst>
                <a:cxn ang="0">
                  <a:pos x="wd2" y="hd2"/>
                </a:cxn>
                <a:cxn ang="5400000">
                  <a:pos x="wd2" y="hd2"/>
                </a:cxn>
                <a:cxn ang="10800000">
                  <a:pos x="wd2" y="hd2"/>
                </a:cxn>
                <a:cxn ang="16200000">
                  <a:pos x="wd2" y="hd2"/>
                </a:cxn>
              </a:cxnLst>
              <a:rect l="0" t="0" r="r" b="b"/>
              <a:pathLst>
                <a:path w="21600" h="21600" extrusionOk="0">
                  <a:moveTo>
                    <a:pt x="21600" y="18655"/>
                  </a:moveTo>
                  <a:cubicBezTo>
                    <a:pt x="21600" y="20281"/>
                    <a:pt x="20484" y="21600"/>
                    <a:pt x="19108" y="21600"/>
                  </a:cubicBezTo>
                  <a:lnTo>
                    <a:pt x="14123" y="21600"/>
                  </a:lnTo>
                  <a:cubicBezTo>
                    <a:pt x="12747" y="21600"/>
                    <a:pt x="11631" y="20281"/>
                    <a:pt x="11631" y="18655"/>
                  </a:cubicBezTo>
                  <a:lnTo>
                    <a:pt x="11631" y="7855"/>
                  </a:lnTo>
                  <a:cubicBezTo>
                    <a:pt x="11631" y="3528"/>
                    <a:pt x="14616" y="0"/>
                    <a:pt x="18277" y="0"/>
                  </a:cubicBezTo>
                  <a:lnTo>
                    <a:pt x="19108" y="0"/>
                  </a:lnTo>
                  <a:cubicBezTo>
                    <a:pt x="19562" y="0"/>
                    <a:pt x="19938" y="445"/>
                    <a:pt x="19938" y="982"/>
                  </a:cubicBezTo>
                  <a:lnTo>
                    <a:pt x="19938" y="2945"/>
                  </a:lnTo>
                  <a:cubicBezTo>
                    <a:pt x="19938" y="3482"/>
                    <a:pt x="19562" y="3927"/>
                    <a:pt x="19108" y="3927"/>
                  </a:cubicBezTo>
                  <a:lnTo>
                    <a:pt x="18277" y="3927"/>
                  </a:lnTo>
                  <a:cubicBezTo>
                    <a:pt x="16447" y="3927"/>
                    <a:pt x="14954" y="5691"/>
                    <a:pt x="14954" y="7855"/>
                  </a:cubicBezTo>
                  <a:lnTo>
                    <a:pt x="14954" y="8345"/>
                  </a:lnTo>
                  <a:cubicBezTo>
                    <a:pt x="14954" y="9159"/>
                    <a:pt x="15512" y="9818"/>
                    <a:pt x="16200" y="9818"/>
                  </a:cubicBezTo>
                  <a:lnTo>
                    <a:pt x="19108" y="9818"/>
                  </a:lnTo>
                  <a:cubicBezTo>
                    <a:pt x="20484" y="9818"/>
                    <a:pt x="21600" y="11137"/>
                    <a:pt x="21600" y="12764"/>
                  </a:cubicBezTo>
                  <a:cubicBezTo>
                    <a:pt x="21600" y="12764"/>
                    <a:pt x="21600" y="18655"/>
                    <a:pt x="21600" y="18655"/>
                  </a:cubicBezTo>
                  <a:close/>
                  <a:moveTo>
                    <a:pt x="9969" y="18655"/>
                  </a:moveTo>
                  <a:cubicBezTo>
                    <a:pt x="9969" y="20281"/>
                    <a:pt x="8853" y="21600"/>
                    <a:pt x="7477" y="21600"/>
                  </a:cubicBezTo>
                  <a:lnTo>
                    <a:pt x="2492" y="21600"/>
                  </a:lnTo>
                  <a:cubicBezTo>
                    <a:pt x="1116" y="21600"/>
                    <a:pt x="0" y="20281"/>
                    <a:pt x="0" y="18655"/>
                  </a:cubicBezTo>
                  <a:lnTo>
                    <a:pt x="0" y="7855"/>
                  </a:lnTo>
                  <a:cubicBezTo>
                    <a:pt x="0" y="3528"/>
                    <a:pt x="2986" y="0"/>
                    <a:pt x="6646" y="0"/>
                  </a:cubicBezTo>
                  <a:lnTo>
                    <a:pt x="7477" y="0"/>
                  </a:lnTo>
                  <a:cubicBezTo>
                    <a:pt x="7931" y="0"/>
                    <a:pt x="8308" y="445"/>
                    <a:pt x="8308" y="982"/>
                  </a:cubicBezTo>
                  <a:lnTo>
                    <a:pt x="8308" y="2945"/>
                  </a:lnTo>
                  <a:cubicBezTo>
                    <a:pt x="8308" y="3482"/>
                    <a:pt x="7931" y="3927"/>
                    <a:pt x="7477" y="3927"/>
                  </a:cubicBezTo>
                  <a:lnTo>
                    <a:pt x="6646" y="3927"/>
                  </a:lnTo>
                  <a:cubicBezTo>
                    <a:pt x="4816" y="3927"/>
                    <a:pt x="3323" y="5691"/>
                    <a:pt x="3323" y="7855"/>
                  </a:cubicBezTo>
                  <a:lnTo>
                    <a:pt x="3323" y="8345"/>
                  </a:lnTo>
                  <a:cubicBezTo>
                    <a:pt x="3323" y="9159"/>
                    <a:pt x="3881" y="9818"/>
                    <a:pt x="4569" y="9818"/>
                  </a:cubicBezTo>
                  <a:lnTo>
                    <a:pt x="7477" y="9818"/>
                  </a:lnTo>
                  <a:cubicBezTo>
                    <a:pt x="8853" y="9818"/>
                    <a:pt x="9969" y="11137"/>
                    <a:pt x="9969" y="12764"/>
                  </a:cubicBezTo>
                  <a:cubicBezTo>
                    <a:pt x="9969" y="12764"/>
                    <a:pt x="9969" y="18655"/>
                    <a:pt x="9969" y="18655"/>
                  </a:cubicBezTo>
                  <a:close/>
                </a:path>
              </a:pathLst>
            </a:custGeom>
            <a:solidFill>
              <a:srgbClr val="FFFFFF"/>
            </a:solidFill>
            <a:ln w="12700" cap="flat">
              <a:noFill/>
              <a:miter lim="400000"/>
            </a:ln>
            <a:effectLst/>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 name="íSļîdé"/>
            <p:cNvSpPr/>
            <p:nvPr/>
          </p:nvSpPr>
          <p:spPr>
            <a:xfrm>
              <a:off x="-147411" y="2544276"/>
              <a:ext cx="5901510" cy="10554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7262"/>
                  </a:lnTo>
                  <a:lnTo>
                    <a:pt x="4180" y="17262"/>
                  </a:lnTo>
                  <a:lnTo>
                    <a:pt x="7407" y="21600"/>
                  </a:lnTo>
                  <a:lnTo>
                    <a:pt x="20597" y="21600"/>
                  </a:lnTo>
                  <a:lnTo>
                    <a:pt x="21600" y="15399"/>
                  </a:lnTo>
                  <a:lnTo>
                    <a:pt x="20597" y="8935"/>
                  </a:lnTo>
                  <a:lnTo>
                    <a:pt x="7407" y="8935"/>
                  </a:lnTo>
                  <a:lnTo>
                    <a:pt x="4180" y="0"/>
                  </a:lnTo>
                  <a:lnTo>
                    <a:pt x="0" y="0"/>
                  </a:lnTo>
                  <a:close/>
                </a:path>
              </a:pathLst>
            </a:custGeom>
            <a:solidFill>
              <a:schemeClr val="accent1"/>
            </a:solidFill>
            <a:ln w="12700" cap="flat">
              <a:noFill/>
              <a:miter lim="400000"/>
            </a:ln>
            <a:effectLst/>
          </p:spPr>
          <p:txBody>
            <a:bodyPr wrap="none" lIns="34289" tIns="34289" rIns="270000" bIns="108000" anchor="b" anchorCtr="0">
              <a:normAutofit/>
            </a:bodyPr>
            <a:lstStyle/>
            <a:p>
              <a:pPr lvl="0" algn="r"/>
              <a:r>
                <a:rPr lang="zh-CN" altLang="en-US" sz="15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标题文本预设</a:t>
              </a:r>
              <a:endParaRPr lang="zh-CN" altLang="en-US" sz="15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0" name="îṧľîďè"/>
            <p:cNvSpPr/>
            <p:nvPr/>
          </p:nvSpPr>
          <p:spPr>
            <a:xfrm>
              <a:off x="1046403" y="2860654"/>
              <a:ext cx="327875" cy="312703"/>
            </a:xfrm>
            <a:custGeom>
              <a:avLst/>
              <a:gdLst/>
              <a:ahLst/>
              <a:cxnLst>
                <a:cxn ang="0">
                  <a:pos x="wd2" y="hd2"/>
                </a:cxn>
                <a:cxn ang="5400000">
                  <a:pos x="wd2" y="hd2"/>
                </a:cxn>
                <a:cxn ang="10800000">
                  <a:pos x="wd2" y="hd2"/>
                </a:cxn>
                <a:cxn ang="16200000">
                  <a:pos x="wd2" y="hd2"/>
                </a:cxn>
              </a:cxnLst>
              <a:rect l="0" t="0" r="r" b="b"/>
              <a:pathLst>
                <a:path w="21600" h="21600" extrusionOk="0">
                  <a:moveTo>
                    <a:pt x="21263" y="9024"/>
                  </a:moveTo>
                  <a:lnTo>
                    <a:pt x="16550" y="13842"/>
                  </a:lnTo>
                  <a:lnTo>
                    <a:pt x="17667" y="20647"/>
                  </a:lnTo>
                  <a:cubicBezTo>
                    <a:pt x="17680" y="20743"/>
                    <a:pt x="17680" y="20824"/>
                    <a:pt x="17680" y="20919"/>
                  </a:cubicBezTo>
                  <a:cubicBezTo>
                    <a:pt x="17680" y="21273"/>
                    <a:pt x="17524" y="21600"/>
                    <a:pt x="17148" y="21600"/>
                  </a:cubicBezTo>
                  <a:cubicBezTo>
                    <a:pt x="16966" y="21600"/>
                    <a:pt x="16784" y="21532"/>
                    <a:pt x="16628" y="21437"/>
                  </a:cubicBezTo>
                  <a:lnTo>
                    <a:pt x="10800" y="18225"/>
                  </a:lnTo>
                  <a:lnTo>
                    <a:pt x="4972" y="21437"/>
                  </a:lnTo>
                  <a:cubicBezTo>
                    <a:pt x="4803" y="21532"/>
                    <a:pt x="4634" y="21600"/>
                    <a:pt x="4452" y="21600"/>
                  </a:cubicBezTo>
                  <a:cubicBezTo>
                    <a:pt x="4076" y="21600"/>
                    <a:pt x="3907" y="21273"/>
                    <a:pt x="3907" y="20919"/>
                  </a:cubicBezTo>
                  <a:cubicBezTo>
                    <a:pt x="3907" y="20824"/>
                    <a:pt x="3920" y="20743"/>
                    <a:pt x="3933" y="20647"/>
                  </a:cubicBezTo>
                  <a:lnTo>
                    <a:pt x="5050" y="13842"/>
                  </a:lnTo>
                  <a:lnTo>
                    <a:pt x="325" y="9024"/>
                  </a:lnTo>
                  <a:cubicBezTo>
                    <a:pt x="169" y="8847"/>
                    <a:pt x="0" y="8616"/>
                    <a:pt x="0" y="8371"/>
                  </a:cubicBezTo>
                  <a:cubicBezTo>
                    <a:pt x="0" y="7962"/>
                    <a:pt x="402" y="7799"/>
                    <a:pt x="727" y="7744"/>
                  </a:cubicBezTo>
                  <a:lnTo>
                    <a:pt x="7243" y="6751"/>
                  </a:lnTo>
                  <a:lnTo>
                    <a:pt x="10164" y="558"/>
                  </a:lnTo>
                  <a:cubicBezTo>
                    <a:pt x="10281" y="299"/>
                    <a:pt x="10501" y="0"/>
                    <a:pt x="10800" y="0"/>
                  </a:cubicBezTo>
                  <a:cubicBezTo>
                    <a:pt x="11099" y="0"/>
                    <a:pt x="11319" y="299"/>
                    <a:pt x="11436" y="558"/>
                  </a:cubicBezTo>
                  <a:lnTo>
                    <a:pt x="14357" y="6751"/>
                  </a:lnTo>
                  <a:lnTo>
                    <a:pt x="20873" y="7744"/>
                  </a:lnTo>
                  <a:cubicBezTo>
                    <a:pt x="21185" y="7799"/>
                    <a:pt x="21600" y="7962"/>
                    <a:pt x="21600" y="8371"/>
                  </a:cubicBezTo>
                  <a:cubicBezTo>
                    <a:pt x="21600" y="8616"/>
                    <a:pt x="21431" y="8847"/>
                    <a:pt x="21263" y="9024"/>
                  </a:cubicBezTo>
                  <a:close/>
                </a:path>
              </a:pathLst>
            </a:custGeom>
            <a:solidFill>
              <a:srgbClr val="FFFFFF"/>
            </a:solidFill>
            <a:ln w="12700" cap="flat">
              <a:noFill/>
              <a:miter lim="400000"/>
            </a:ln>
            <a:effectLst/>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nvGrpSpPr>
            <p:cNvPr id="11" name="iśļíḋe"/>
            <p:cNvGrpSpPr/>
            <p:nvPr/>
          </p:nvGrpSpPr>
          <p:grpSpPr>
            <a:xfrm>
              <a:off x="6888088" y="4487394"/>
              <a:ext cx="4227637" cy="993843"/>
              <a:chOff x="7284132" y="5074715"/>
              <a:chExt cx="2262955" cy="993840"/>
            </a:xfrm>
          </p:grpSpPr>
          <p:sp>
            <p:nvSpPr>
              <p:cNvPr id="18" name="iśliḋè"/>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none" lIns="270000" tIns="0" rIns="216000" bIns="0" anchor="ctr" anchorCtr="0">
                <a:normAutofit/>
              </a:bodyPr>
              <a:lstStyle/>
              <a:p>
                <a:r>
                  <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标题文本预设</a:t>
                </a:r>
                <a:endPar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9" name="îśḷíḋe"/>
              <p:cNvSpPr txBox="1"/>
              <p:nvPr/>
            </p:nvSpPr>
            <p:spPr>
              <a:xfrm>
                <a:off x="7284132" y="5366119"/>
                <a:ext cx="2262955" cy="702436"/>
              </a:xfrm>
              <a:prstGeom prst="rect">
                <a:avLst/>
              </a:prstGeom>
            </p:spPr>
            <p:txBody>
              <a:bodyPr vert="horz" wrap="square" lIns="270000" tIns="0" rIns="216000" bIns="0" anchor="ctr" anchorCtr="0">
                <a:normAutofit/>
              </a:bodyPr>
              <a:lstStyle/>
              <a:p>
                <a:pPr algn="l">
                  <a:lnSpc>
                    <a:spcPct val="120000"/>
                  </a:lnSpc>
                </a:pPr>
                <a:r>
                  <a:rPr lang="zh-CN" altLang="en-US" sz="79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此部分内容作为文字排版占位显示（建议使用主题字体）</a:t>
                </a:r>
                <a:br>
                  <a:rPr lang="zh-CN" altLang="en-US" sz="79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br>
                <a:r>
                  <a:rPr lang="zh-CN" altLang="en-US" sz="79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如需更改请在（设置形状格式）菜单下（文本选项）中调整</a:t>
                </a:r>
                <a:endParaRPr lang="zh-CN" altLang="en-US" sz="79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12" name="işḻíḓe"/>
            <p:cNvGrpSpPr/>
            <p:nvPr/>
          </p:nvGrpSpPr>
          <p:grpSpPr>
            <a:xfrm>
              <a:off x="6888088" y="3311086"/>
              <a:ext cx="4227637" cy="969314"/>
              <a:chOff x="7284132" y="5074715"/>
              <a:chExt cx="2262955" cy="969311"/>
            </a:xfrm>
          </p:grpSpPr>
          <p:sp>
            <p:nvSpPr>
              <p:cNvPr id="16" name="ïşḷïḍè"/>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none" lIns="270000" tIns="0" rIns="216000" bIns="0" anchor="ctr" anchorCtr="0">
                <a:normAutofit/>
              </a:bodyPr>
              <a:lstStyle/>
              <a:p>
                <a:r>
                  <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标题文本预设</a:t>
                </a:r>
                <a:endPar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7" name="íṡḷïdê"/>
              <p:cNvSpPr txBox="1"/>
              <p:nvPr/>
            </p:nvSpPr>
            <p:spPr>
              <a:xfrm>
                <a:off x="7284132" y="5366119"/>
                <a:ext cx="2262955" cy="677907"/>
              </a:xfrm>
              <a:prstGeom prst="rect">
                <a:avLst/>
              </a:prstGeom>
            </p:spPr>
            <p:txBody>
              <a:bodyPr vert="horz" wrap="square" lIns="270000" tIns="0" rIns="216000" bIns="0" anchor="ctr" anchorCtr="0">
                <a:normAutofit/>
              </a:bodyPr>
              <a:lstStyle/>
              <a:p>
                <a:pPr algn="l">
                  <a:lnSpc>
                    <a:spcPct val="120000"/>
                  </a:lnSpc>
                </a:pPr>
                <a:r>
                  <a:rPr lang="zh-CN" altLang="en-US" sz="79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此部分内容作为文字排版占位显示（建议使用主题字体）</a:t>
                </a:r>
                <a:br>
                  <a:rPr lang="zh-CN" altLang="en-US" sz="79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br>
                <a:r>
                  <a:rPr lang="zh-CN" altLang="en-US" sz="79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如需更改请在（设置形状格式）菜单下（文本选项）中调整</a:t>
                </a:r>
                <a:endParaRPr lang="zh-CN" altLang="en-US" sz="79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13" name="îṧliḋé"/>
            <p:cNvGrpSpPr/>
            <p:nvPr/>
          </p:nvGrpSpPr>
          <p:grpSpPr>
            <a:xfrm>
              <a:off x="6888088" y="2134760"/>
              <a:ext cx="4227637" cy="969322"/>
              <a:chOff x="7284132" y="5074715"/>
              <a:chExt cx="2262955" cy="969322"/>
            </a:xfrm>
          </p:grpSpPr>
          <p:sp>
            <p:nvSpPr>
              <p:cNvPr id="14" name="îsḻiḍe"/>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none" lIns="270000" tIns="0" rIns="216000" bIns="0" anchor="ctr" anchorCtr="0">
                <a:normAutofit/>
              </a:bodyPr>
              <a:lstStyle/>
              <a:p>
                <a:r>
                  <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标题文本预设</a:t>
                </a:r>
                <a:endPar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5" name="is1îḓè"/>
              <p:cNvSpPr txBox="1"/>
              <p:nvPr/>
            </p:nvSpPr>
            <p:spPr>
              <a:xfrm>
                <a:off x="7284132" y="5366120"/>
                <a:ext cx="2262955" cy="677917"/>
              </a:xfrm>
              <a:prstGeom prst="rect">
                <a:avLst/>
              </a:prstGeom>
            </p:spPr>
            <p:txBody>
              <a:bodyPr vert="horz" wrap="square" lIns="270000" tIns="0" rIns="216000" bIns="0" anchor="ctr" anchorCtr="0">
                <a:normAutofit/>
              </a:bodyPr>
              <a:lstStyle/>
              <a:p>
                <a:pPr algn="l">
                  <a:lnSpc>
                    <a:spcPct val="120000"/>
                  </a:lnSpc>
                </a:pPr>
                <a:r>
                  <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此部分内容作为文字排版占位显示（建议使用主题字体）</a:t>
                </a:r>
                <a:br>
                  <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br>
                <a:r>
                  <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如需更改请在（设置形状格式）菜单下（文本选项）中调整</a:t>
                </a:r>
                <a:endPar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sp>
        <p:nvSpPr>
          <p:cNvPr id="23" name="矩形 22"/>
          <p:cNvSpPr/>
          <p:nvPr/>
        </p:nvSpPr>
        <p:spPr>
          <a:xfrm>
            <a:off x="513396" y="261923"/>
            <a:ext cx="2339102" cy="523220"/>
          </a:xfrm>
          <a:prstGeom prst="rect">
            <a:avLst/>
          </a:prstGeom>
        </p:spPr>
        <p:txBody>
          <a:bodyPr wrap="none">
            <a:spAutoFit/>
          </a:bodyPr>
          <a:lstStyle/>
          <a:p>
            <a:r>
              <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a:t>
            </a:r>
            <a:endPar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菱形 6"/>
          <p:cNvSpPr/>
          <p:nvPr/>
        </p:nvSpPr>
        <p:spPr>
          <a:xfrm>
            <a:off x="3025588" y="924485"/>
            <a:ext cx="3294529" cy="3294529"/>
          </a:xfrm>
          <a:prstGeom prst="diamond">
            <a:avLst/>
          </a:prstGeom>
          <a:solidFill>
            <a:srgbClr val="E0BA7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 name="矩形 4"/>
          <p:cNvSpPr/>
          <p:nvPr/>
        </p:nvSpPr>
        <p:spPr>
          <a:xfrm>
            <a:off x="2386852" y="1942868"/>
            <a:ext cx="4572000" cy="1046440"/>
          </a:xfrm>
          <a:prstGeom prst="rect">
            <a:avLst/>
          </a:prstGeom>
        </p:spPr>
        <p:txBody>
          <a:bodyPr>
            <a:spAutoFit/>
          </a:bodyPr>
          <a:lstStyle/>
          <a:p>
            <a:pPr algn="ctr" defTabSz="685800">
              <a:defRPr/>
            </a:pPr>
            <a:r>
              <a:rPr lang="en-US" altLang="zh-CN" sz="44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Part 03</a:t>
            </a:r>
            <a:endParaRPr lang="en-US" altLang="zh-CN" sz="44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a:p>
            <a:pPr algn="ctr" defTabSz="685800">
              <a:defRPr/>
            </a:pPr>
            <a:r>
              <a:rPr lang="zh-CN" altLang="en-US" b="1" spc="450"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点击添加标题</a:t>
            </a:r>
            <a:endParaRPr lang="zh-CN" altLang="en-US" b="1" spc="450"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Tree>
  </p:cSld>
  <p:clrMapOvr>
    <a:masterClrMapping/>
  </p:clrMapOvr>
  <p:transition spd="slow" advClick="0" advTm="0">
    <p:comb/>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e7db9e28-09fd-42bf-a664-b0aa2abe9a1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924718" y="1240636"/>
            <a:ext cx="7294564" cy="3522602"/>
            <a:chOff x="1295400" y="1244505"/>
            <a:chExt cx="9726085" cy="4696802"/>
          </a:xfrm>
        </p:grpSpPr>
        <p:sp>
          <p:nvSpPr>
            <p:cNvPr id="4" name="îślíḍe"/>
            <p:cNvSpPr>
              <a:spLocks noChangeAspect="1"/>
            </p:cNvSpPr>
            <p:nvPr/>
          </p:nvSpPr>
          <p:spPr bwMode="auto">
            <a:xfrm>
              <a:off x="1422401" y="1412776"/>
              <a:ext cx="9599084" cy="2783417"/>
            </a:xfrm>
            <a:prstGeom prst="rect">
              <a:avLst/>
            </a:prstGeom>
            <a:noFill/>
            <a:ln w="9525">
              <a:noFill/>
              <a:miter lim="800000"/>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nvGrpSpPr>
            <p:cNvPr id="5" name="îṧľïďè"/>
            <p:cNvGrpSpPr/>
            <p:nvPr/>
          </p:nvGrpSpPr>
          <p:grpSpPr>
            <a:xfrm>
              <a:off x="1295400" y="1303772"/>
              <a:ext cx="2722034" cy="2726267"/>
              <a:chOff x="1422401" y="1758950"/>
              <a:chExt cx="2722034" cy="2726267"/>
            </a:xfrm>
          </p:grpSpPr>
          <p:sp>
            <p:nvSpPr>
              <p:cNvPr id="31" name="íṥḻîḋe"/>
              <p:cNvSpPr/>
              <p:nvPr/>
            </p:nvSpPr>
            <p:spPr bwMode="auto">
              <a:xfrm>
                <a:off x="1934634" y="2982383"/>
                <a:ext cx="156633" cy="406400"/>
              </a:xfrm>
              <a:custGeom>
                <a:avLst/>
                <a:gdLst/>
                <a:ahLst/>
                <a:cxnLst>
                  <a:cxn ang="0">
                    <a:pos x="97" y="60"/>
                  </a:cxn>
                  <a:cxn ang="0">
                    <a:pos x="86" y="59"/>
                  </a:cxn>
                  <a:cxn ang="0">
                    <a:pos x="88" y="40"/>
                  </a:cxn>
                  <a:cxn ang="0">
                    <a:pos x="66" y="2"/>
                  </a:cxn>
                  <a:cxn ang="0">
                    <a:pos x="63" y="2"/>
                  </a:cxn>
                  <a:cxn ang="0">
                    <a:pos x="34" y="35"/>
                  </a:cxn>
                  <a:cxn ang="0">
                    <a:pos x="32" y="54"/>
                  </a:cxn>
                  <a:cxn ang="0">
                    <a:pos x="21" y="52"/>
                  </a:cxn>
                  <a:cxn ang="0">
                    <a:pos x="0" y="245"/>
                  </a:cxn>
                  <a:cxn ang="0">
                    <a:pos x="76" y="252"/>
                  </a:cxn>
                  <a:cxn ang="0">
                    <a:pos x="97" y="60"/>
                  </a:cxn>
                </a:cxnLst>
                <a:rect l="0" t="0" r="r" b="b"/>
                <a:pathLst>
                  <a:path w="97" h="252">
                    <a:moveTo>
                      <a:pt x="97" y="60"/>
                    </a:moveTo>
                    <a:cubicBezTo>
                      <a:pt x="86" y="59"/>
                      <a:pt x="86" y="59"/>
                      <a:pt x="86" y="59"/>
                    </a:cubicBezTo>
                    <a:cubicBezTo>
                      <a:pt x="88" y="40"/>
                      <a:pt x="88" y="40"/>
                      <a:pt x="88" y="40"/>
                    </a:cubicBezTo>
                    <a:cubicBezTo>
                      <a:pt x="90" y="20"/>
                      <a:pt x="80" y="3"/>
                      <a:pt x="66" y="2"/>
                    </a:cubicBezTo>
                    <a:cubicBezTo>
                      <a:pt x="63" y="2"/>
                      <a:pt x="63" y="2"/>
                      <a:pt x="63" y="2"/>
                    </a:cubicBezTo>
                    <a:cubicBezTo>
                      <a:pt x="49" y="0"/>
                      <a:pt x="36" y="15"/>
                      <a:pt x="34" y="35"/>
                    </a:cubicBezTo>
                    <a:cubicBezTo>
                      <a:pt x="32" y="54"/>
                      <a:pt x="32" y="54"/>
                      <a:pt x="32" y="54"/>
                    </a:cubicBezTo>
                    <a:cubicBezTo>
                      <a:pt x="21" y="52"/>
                      <a:pt x="21" y="52"/>
                      <a:pt x="21" y="52"/>
                    </a:cubicBezTo>
                    <a:cubicBezTo>
                      <a:pt x="0" y="245"/>
                      <a:pt x="0" y="245"/>
                      <a:pt x="0" y="245"/>
                    </a:cubicBezTo>
                    <a:cubicBezTo>
                      <a:pt x="76" y="252"/>
                      <a:pt x="76" y="252"/>
                      <a:pt x="76" y="252"/>
                    </a:cubicBezTo>
                    <a:lnTo>
                      <a:pt x="97" y="60"/>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2" name="iṡlíḓe"/>
              <p:cNvSpPr/>
              <p:nvPr/>
            </p:nvSpPr>
            <p:spPr bwMode="auto">
              <a:xfrm>
                <a:off x="1526118" y="3435350"/>
                <a:ext cx="156633" cy="427567"/>
              </a:xfrm>
              <a:custGeom>
                <a:avLst/>
                <a:gdLst/>
                <a:ahLst/>
                <a:cxnLst>
                  <a:cxn ang="0">
                    <a:pos x="98" y="59"/>
                  </a:cxn>
                  <a:cxn ang="0">
                    <a:pos x="87" y="58"/>
                  </a:cxn>
                  <a:cxn ang="0">
                    <a:pos x="89" y="40"/>
                  </a:cxn>
                  <a:cxn ang="0">
                    <a:pos x="68" y="2"/>
                  </a:cxn>
                  <a:cxn ang="0">
                    <a:pos x="65" y="2"/>
                  </a:cxn>
                  <a:cxn ang="0">
                    <a:pos x="36" y="34"/>
                  </a:cxn>
                  <a:cxn ang="0">
                    <a:pos x="34" y="53"/>
                  </a:cxn>
                  <a:cxn ang="0">
                    <a:pos x="22" y="52"/>
                  </a:cxn>
                  <a:cxn ang="0">
                    <a:pos x="0" y="259"/>
                  </a:cxn>
                  <a:cxn ang="0">
                    <a:pos x="76" y="266"/>
                  </a:cxn>
                  <a:cxn ang="0">
                    <a:pos x="98" y="59"/>
                  </a:cxn>
                </a:cxnLst>
                <a:rect l="0" t="0" r="r" b="b"/>
                <a:pathLst>
                  <a:path w="98" h="266">
                    <a:moveTo>
                      <a:pt x="98" y="59"/>
                    </a:moveTo>
                    <a:cubicBezTo>
                      <a:pt x="87" y="58"/>
                      <a:pt x="87" y="58"/>
                      <a:pt x="87" y="58"/>
                    </a:cubicBezTo>
                    <a:cubicBezTo>
                      <a:pt x="89" y="40"/>
                      <a:pt x="89" y="40"/>
                      <a:pt x="89" y="40"/>
                    </a:cubicBezTo>
                    <a:cubicBezTo>
                      <a:pt x="91" y="20"/>
                      <a:pt x="82" y="3"/>
                      <a:pt x="68" y="2"/>
                    </a:cubicBezTo>
                    <a:cubicBezTo>
                      <a:pt x="65" y="2"/>
                      <a:pt x="65" y="2"/>
                      <a:pt x="65" y="2"/>
                    </a:cubicBezTo>
                    <a:cubicBezTo>
                      <a:pt x="51" y="0"/>
                      <a:pt x="38" y="15"/>
                      <a:pt x="36" y="34"/>
                    </a:cubicBezTo>
                    <a:cubicBezTo>
                      <a:pt x="34" y="53"/>
                      <a:pt x="34" y="53"/>
                      <a:pt x="34" y="53"/>
                    </a:cubicBezTo>
                    <a:cubicBezTo>
                      <a:pt x="22" y="52"/>
                      <a:pt x="22" y="52"/>
                      <a:pt x="22" y="52"/>
                    </a:cubicBezTo>
                    <a:cubicBezTo>
                      <a:pt x="0" y="259"/>
                      <a:pt x="0" y="259"/>
                      <a:pt x="0" y="259"/>
                    </a:cubicBezTo>
                    <a:cubicBezTo>
                      <a:pt x="76" y="266"/>
                      <a:pt x="76" y="266"/>
                      <a:pt x="76" y="266"/>
                    </a:cubicBezTo>
                    <a:lnTo>
                      <a:pt x="98" y="59"/>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3" name="î$1îḓe"/>
              <p:cNvSpPr/>
              <p:nvPr/>
            </p:nvSpPr>
            <p:spPr bwMode="auto">
              <a:xfrm>
                <a:off x="1879601" y="3469217"/>
                <a:ext cx="158750" cy="427567"/>
              </a:xfrm>
              <a:custGeom>
                <a:avLst/>
                <a:gdLst/>
                <a:ahLst/>
                <a:cxnLst>
                  <a:cxn ang="0">
                    <a:pos x="99" y="59"/>
                  </a:cxn>
                  <a:cxn ang="0">
                    <a:pos x="88" y="58"/>
                  </a:cxn>
                  <a:cxn ang="0">
                    <a:pos x="90" y="39"/>
                  </a:cxn>
                  <a:cxn ang="0">
                    <a:pos x="68" y="2"/>
                  </a:cxn>
                  <a:cxn ang="0">
                    <a:pos x="66" y="1"/>
                  </a:cxn>
                  <a:cxn ang="0">
                    <a:pos x="36" y="34"/>
                  </a:cxn>
                  <a:cxn ang="0">
                    <a:pos x="34" y="53"/>
                  </a:cxn>
                  <a:cxn ang="0">
                    <a:pos x="23" y="52"/>
                  </a:cxn>
                  <a:cxn ang="0">
                    <a:pos x="0" y="259"/>
                  </a:cxn>
                  <a:cxn ang="0">
                    <a:pos x="77" y="266"/>
                  </a:cxn>
                  <a:cxn ang="0">
                    <a:pos x="99" y="59"/>
                  </a:cxn>
                </a:cxnLst>
                <a:rect l="0" t="0" r="r" b="b"/>
                <a:pathLst>
                  <a:path w="99" h="266">
                    <a:moveTo>
                      <a:pt x="99" y="59"/>
                    </a:moveTo>
                    <a:cubicBezTo>
                      <a:pt x="88" y="58"/>
                      <a:pt x="88" y="58"/>
                      <a:pt x="88" y="58"/>
                    </a:cubicBezTo>
                    <a:cubicBezTo>
                      <a:pt x="90" y="39"/>
                      <a:pt x="90" y="39"/>
                      <a:pt x="90" y="39"/>
                    </a:cubicBezTo>
                    <a:cubicBezTo>
                      <a:pt x="92" y="20"/>
                      <a:pt x="82" y="3"/>
                      <a:pt x="68" y="2"/>
                    </a:cubicBezTo>
                    <a:cubicBezTo>
                      <a:pt x="66" y="1"/>
                      <a:pt x="66" y="1"/>
                      <a:pt x="66" y="1"/>
                    </a:cubicBezTo>
                    <a:cubicBezTo>
                      <a:pt x="52" y="0"/>
                      <a:pt x="38" y="15"/>
                      <a:pt x="36" y="34"/>
                    </a:cubicBezTo>
                    <a:cubicBezTo>
                      <a:pt x="34" y="53"/>
                      <a:pt x="34" y="53"/>
                      <a:pt x="34" y="53"/>
                    </a:cubicBezTo>
                    <a:cubicBezTo>
                      <a:pt x="23" y="52"/>
                      <a:pt x="23" y="52"/>
                      <a:pt x="23" y="52"/>
                    </a:cubicBezTo>
                    <a:cubicBezTo>
                      <a:pt x="0" y="259"/>
                      <a:pt x="0" y="259"/>
                      <a:pt x="0" y="259"/>
                    </a:cubicBezTo>
                    <a:cubicBezTo>
                      <a:pt x="77" y="266"/>
                      <a:pt x="77" y="266"/>
                      <a:pt x="77" y="266"/>
                    </a:cubicBezTo>
                    <a:lnTo>
                      <a:pt x="99" y="59"/>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4" name="ï$ľïḋé"/>
              <p:cNvSpPr/>
              <p:nvPr/>
            </p:nvSpPr>
            <p:spPr bwMode="auto">
              <a:xfrm>
                <a:off x="2044701" y="2133600"/>
                <a:ext cx="127000" cy="306917"/>
              </a:xfrm>
              <a:custGeom>
                <a:avLst/>
                <a:gdLst/>
                <a:ahLst/>
                <a:cxnLst>
                  <a:cxn ang="0">
                    <a:pos x="79" y="49"/>
                  </a:cxn>
                  <a:cxn ang="0">
                    <a:pos x="69" y="48"/>
                  </a:cxn>
                  <a:cxn ang="0">
                    <a:pos x="71" y="32"/>
                  </a:cxn>
                  <a:cxn ang="0">
                    <a:pos x="53" y="1"/>
                  </a:cxn>
                  <a:cxn ang="0">
                    <a:pos x="51" y="1"/>
                  </a:cxn>
                  <a:cxn ang="0">
                    <a:pos x="26" y="28"/>
                  </a:cxn>
                  <a:cxn ang="0">
                    <a:pos x="25" y="44"/>
                  </a:cxn>
                  <a:cxn ang="0">
                    <a:pos x="15" y="43"/>
                  </a:cxn>
                  <a:cxn ang="0">
                    <a:pos x="0" y="185"/>
                  </a:cxn>
                  <a:cxn ang="0">
                    <a:pos x="63" y="191"/>
                  </a:cxn>
                  <a:cxn ang="0">
                    <a:pos x="79" y="49"/>
                  </a:cxn>
                </a:cxnLst>
                <a:rect l="0" t="0" r="r" b="b"/>
                <a:pathLst>
                  <a:path w="79" h="191">
                    <a:moveTo>
                      <a:pt x="79" y="49"/>
                    </a:moveTo>
                    <a:cubicBezTo>
                      <a:pt x="69" y="48"/>
                      <a:pt x="69" y="48"/>
                      <a:pt x="69" y="48"/>
                    </a:cubicBezTo>
                    <a:cubicBezTo>
                      <a:pt x="71" y="32"/>
                      <a:pt x="71" y="32"/>
                      <a:pt x="71" y="32"/>
                    </a:cubicBezTo>
                    <a:cubicBezTo>
                      <a:pt x="73" y="16"/>
                      <a:pt x="65" y="2"/>
                      <a:pt x="53" y="1"/>
                    </a:cubicBezTo>
                    <a:cubicBezTo>
                      <a:pt x="51" y="1"/>
                      <a:pt x="51" y="1"/>
                      <a:pt x="51" y="1"/>
                    </a:cubicBezTo>
                    <a:cubicBezTo>
                      <a:pt x="39" y="0"/>
                      <a:pt x="28" y="12"/>
                      <a:pt x="26" y="28"/>
                    </a:cubicBezTo>
                    <a:cubicBezTo>
                      <a:pt x="25" y="44"/>
                      <a:pt x="25" y="44"/>
                      <a:pt x="25" y="44"/>
                    </a:cubicBezTo>
                    <a:cubicBezTo>
                      <a:pt x="15" y="43"/>
                      <a:pt x="15" y="43"/>
                      <a:pt x="15" y="43"/>
                    </a:cubicBezTo>
                    <a:cubicBezTo>
                      <a:pt x="0" y="185"/>
                      <a:pt x="0" y="185"/>
                      <a:pt x="0" y="185"/>
                    </a:cubicBezTo>
                    <a:cubicBezTo>
                      <a:pt x="63" y="191"/>
                      <a:pt x="63" y="191"/>
                      <a:pt x="63" y="191"/>
                    </a:cubicBezTo>
                    <a:lnTo>
                      <a:pt x="79" y="49"/>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5" name="ïSḻîďè"/>
              <p:cNvSpPr/>
              <p:nvPr/>
            </p:nvSpPr>
            <p:spPr bwMode="auto">
              <a:xfrm>
                <a:off x="1701801" y="3452284"/>
                <a:ext cx="158750" cy="427567"/>
              </a:xfrm>
              <a:custGeom>
                <a:avLst/>
                <a:gdLst/>
                <a:ahLst/>
                <a:cxnLst>
                  <a:cxn ang="0">
                    <a:pos x="99" y="59"/>
                  </a:cxn>
                  <a:cxn ang="0">
                    <a:pos x="88" y="58"/>
                  </a:cxn>
                  <a:cxn ang="0">
                    <a:pos x="90" y="39"/>
                  </a:cxn>
                  <a:cxn ang="0">
                    <a:pos x="68" y="1"/>
                  </a:cxn>
                  <a:cxn ang="0">
                    <a:pos x="65" y="1"/>
                  </a:cxn>
                  <a:cxn ang="0">
                    <a:pos x="36" y="34"/>
                  </a:cxn>
                  <a:cxn ang="0">
                    <a:pos x="34" y="53"/>
                  </a:cxn>
                  <a:cxn ang="0">
                    <a:pos x="23" y="52"/>
                  </a:cxn>
                  <a:cxn ang="0">
                    <a:pos x="0" y="259"/>
                  </a:cxn>
                  <a:cxn ang="0">
                    <a:pos x="76" y="266"/>
                  </a:cxn>
                  <a:cxn ang="0">
                    <a:pos x="99" y="59"/>
                  </a:cxn>
                </a:cxnLst>
                <a:rect l="0" t="0" r="r" b="b"/>
                <a:pathLst>
                  <a:path w="99" h="266">
                    <a:moveTo>
                      <a:pt x="99" y="59"/>
                    </a:moveTo>
                    <a:cubicBezTo>
                      <a:pt x="88" y="58"/>
                      <a:pt x="88" y="58"/>
                      <a:pt x="88" y="58"/>
                    </a:cubicBezTo>
                    <a:cubicBezTo>
                      <a:pt x="90" y="39"/>
                      <a:pt x="90" y="39"/>
                      <a:pt x="90" y="39"/>
                    </a:cubicBezTo>
                    <a:cubicBezTo>
                      <a:pt x="92" y="19"/>
                      <a:pt x="82" y="2"/>
                      <a:pt x="68" y="1"/>
                    </a:cubicBezTo>
                    <a:cubicBezTo>
                      <a:pt x="65" y="1"/>
                      <a:pt x="65" y="1"/>
                      <a:pt x="65" y="1"/>
                    </a:cubicBezTo>
                    <a:cubicBezTo>
                      <a:pt x="51" y="0"/>
                      <a:pt x="38" y="14"/>
                      <a:pt x="36" y="34"/>
                    </a:cubicBezTo>
                    <a:cubicBezTo>
                      <a:pt x="34" y="53"/>
                      <a:pt x="34" y="53"/>
                      <a:pt x="34" y="53"/>
                    </a:cubicBezTo>
                    <a:cubicBezTo>
                      <a:pt x="23" y="52"/>
                      <a:pt x="23" y="52"/>
                      <a:pt x="23" y="52"/>
                    </a:cubicBezTo>
                    <a:cubicBezTo>
                      <a:pt x="0" y="259"/>
                      <a:pt x="0" y="259"/>
                      <a:pt x="0" y="259"/>
                    </a:cubicBezTo>
                    <a:cubicBezTo>
                      <a:pt x="76" y="266"/>
                      <a:pt x="76" y="266"/>
                      <a:pt x="76" y="266"/>
                    </a:cubicBezTo>
                    <a:lnTo>
                      <a:pt x="99" y="59"/>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6" name="iṣḻîďé"/>
              <p:cNvSpPr/>
              <p:nvPr/>
            </p:nvSpPr>
            <p:spPr bwMode="auto">
              <a:xfrm>
                <a:off x="1579034" y="2950633"/>
                <a:ext cx="156633" cy="404283"/>
              </a:xfrm>
              <a:custGeom>
                <a:avLst/>
                <a:gdLst/>
                <a:ahLst/>
                <a:cxnLst>
                  <a:cxn ang="0">
                    <a:pos x="97" y="59"/>
                  </a:cxn>
                  <a:cxn ang="0">
                    <a:pos x="86" y="58"/>
                  </a:cxn>
                  <a:cxn ang="0">
                    <a:pos x="88" y="39"/>
                  </a:cxn>
                  <a:cxn ang="0">
                    <a:pos x="66" y="1"/>
                  </a:cxn>
                  <a:cxn ang="0">
                    <a:pos x="64" y="1"/>
                  </a:cxn>
                  <a:cxn ang="0">
                    <a:pos x="34" y="34"/>
                  </a:cxn>
                  <a:cxn ang="0">
                    <a:pos x="32" y="53"/>
                  </a:cxn>
                  <a:cxn ang="0">
                    <a:pos x="21" y="52"/>
                  </a:cxn>
                  <a:cxn ang="0">
                    <a:pos x="0" y="244"/>
                  </a:cxn>
                  <a:cxn ang="0">
                    <a:pos x="76" y="251"/>
                  </a:cxn>
                  <a:cxn ang="0">
                    <a:pos x="97" y="59"/>
                  </a:cxn>
                </a:cxnLst>
                <a:rect l="0" t="0" r="r" b="b"/>
                <a:pathLst>
                  <a:path w="97" h="251">
                    <a:moveTo>
                      <a:pt x="97" y="59"/>
                    </a:moveTo>
                    <a:cubicBezTo>
                      <a:pt x="86" y="58"/>
                      <a:pt x="86" y="58"/>
                      <a:pt x="86" y="58"/>
                    </a:cubicBezTo>
                    <a:cubicBezTo>
                      <a:pt x="88" y="39"/>
                      <a:pt x="88" y="39"/>
                      <a:pt x="88" y="39"/>
                    </a:cubicBezTo>
                    <a:cubicBezTo>
                      <a:pt x="90" y="19"/>
                      <a:pt x="81" y="2"/>
                      <a:pt x="66" y="1"/>
                    </a:cubicBezTo>
                    <a:cubicBezTo>
                      <a:pt x="64" y="1"/>
                      <a:pt x="64" y="1"/>
                      <a:pt x="64" y="1"/>
                    </a:cubicBezTo>
                    <a:cubicBezTo>
                      <a:pt x="50" y="0"/>
                      <a:pt x="36" y="14"/>
                      <a:pt x="34" y="34"/>
                    </a:cubicBezTo>
                    <a:cubicBezTo>
                      <a:pt x="32" y="53"/>
                      <a:pt x="32" y="53"/>
                      <a:pt x="32" y="53"/>
                    </a:cubicBezTo>
                    <a:cubicBezTo>
                      <a:pt x="21" y="52"/>
                      <a:pt x="21" y="52"/>
                      <a:pt x="21" y="52"/>
                    </a:cubicBezTo>
                    <a:cubicBezTo>
                      <a:pt x="0" y="244"/>
                      <a:pt x="0" y="244"/>
                      <a:pt x="0" y="244"/>
                    </a:cubicBezTo>
                    <a:cubicBezTo>
                      <a:pt x="76" y="251"/>
                      <a:pt x="76" y="251"/>
                      <a:pt x="76" y="251"/>
                    </a:cubicBezTo>
                    <a:lnTo>
                      <a:pt x="97" y="59"/>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7" name="iṩļïḍè"/>
              <p:cNvSpPr/>
              <p:nvPr/>
            </p:nvSpPr>
            <p:spPr bwMode="auto">
              <a:xfrm>
                <a:off x="2190751" y="2146300"/>
                <a:ext cx="127000" cy="309033"/>
              </a:xfrm>
              <a:custGeom>
                <a:avLst/>
                <a:gdLst/>
                <a:ahLst/>
                <a:cxnLst>
                  <a:cxn ang="0">
                    <a:pos x="79" y="49"/>
                  </a:cxn>
                  <a:cxn ang="0">
                    <a:pos x="70" y="49"/>
                  </a:cxn>
                  <a:cxn ang="0">
                    <a:pos x="72" y="33"/>
                  </a:cxn>
                  <a:cxn ang="0">
                    <a:pos x="54" y="1"/>
                  </a:cxn>
                  <a:cxn ang="0">
                    <a:pos x="51" y="1"/>
                  </a:cxn>
                  <a:cxn ang="0">
                    <a:pos x="27" y="29"/>
                  </a:cxn>
                  <a:cxn ang="0">
                    <a:pos x="25" y="44"/>
                  </a:cxn>
                  <a:cxn ang="0">
                    <a:pos x="16" y="43"/>
                  </a:cxn>
                  <a:cxn ang="0">
                    <a:pos x="0" y="186"/>
                  </a:cxn>
                  <a:cxn ang="0">
                    <a:pos x="64" y="192"/>
                  </a:cxn>
                  <a:cxn ang="0">
                    <a:pos x="79" y="49"/>
                  </a:cxn>
                </a:cxnLst>
                <a:rect l="0" t="0" r="r" b="b"/>
                <a:pathLst>
                  <a:path w="79" h="192">
                    <a:moveTo>
                      <a:pt x="79" y="49"/>
                    </a:moveTo>
                    <a:cubicBezTo>
                      <a:pt x="70" y="49"/>
                      <a:pt x="70" y="49"/>
                      <a:pt x="70" y="49"/>
                    </a:cubicBezTo>
                    <a:cubicBezTo>
                      <a:pt x="72" y="33"/>
                      <a:pt x="72" y="33"/>
                      <a:pt x="72" y="33"/>
                    </a:cubicBezTo>
                    <a:cubicBezTo>
                      <a:pt x="73" y="17"/>
                      <a:pt x="65" y="3"/>
                      <a:pt x="54" y="1"/>
                    </a:cubicBezTo>
                    <a:cubicBezTo>
                      <a:pt x="51" y="1"/>
                      <a:pt x="51" y="1"/>
                      <a:pt x="51" y="1"/>
                    </a:cubicBezTo>
                    <a:cubicBezTo>
                      <a:pt x="40" y="0"/>
                      <a:pt x="29" y="12"/>
                      <a:pt x="27" y="29"/>
                    </a:cubicBezTo>
                    <a:cubicBezTo>
                      <a:pt x="25" y="44"/>
                      <a:pt x="25" y="44"/>
                      <a:pt x="25" y="44"/>
                    </a:cubicBezTo>
                    <a:cubicBezTo>
                      <a:pt x="16" y="43"/>
                      <a:pt x="16" y="43"/>
                      <a:pt x="16" y="43"/>
                    </a:cubicBezTo>
                    <a:cubicBezTo>
                      <a:pt x="0" y="186"/>
                      <a:pt x="0" y="186"/>
                      <a:pt x="0" y="186"/>
                    </a:cubicBezTo>
                    <a:cubicBezTo>
                      <a:pt x="64" y="192"/>
                      <a:pt x="64" y="192"/>
                      <a:pt x="64" y="192"/>
                    </a:cubicBezTo>
                    <a:lnTo>
                      <a:pt x="79" y="49"/>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8" name="ï$1iḍe"/>
              <p:cNvSpPr/>
              <p:nvPr/>
            </p:nvSpPr>
            <p:spPr bwMode="auto">
              <a:xfrm>
                <a:off x="2057401" y="3486150"/>
                <a:ext cx="158750" cy="427567"/>
              </a:xfrm>
              <a:custGeom>
                <a:avLst/>
                <a:gdLst/>
                <a:ahLst/>
                <a:cxnLst>
                  <a:cxn ang="0">
                    <a:pos x="99" y="60"/>
                  </a:cxn>
                  <a:cxn ang="0">
                    <a:pos x="87" y="59"/>
                  </a:cxn>
                  <a:cxn ang="0">
                    <a:pos x="89" y="40"/>
                  </a:cxn>
                  <a:cxn ang="0">
                    <a:pos x="68" y="2"/>
                  </a:cxn>
                  <a:cxn ang="0">
                    <a:pos x="65" y="2"/>
                  </a:cxn>
                  <a:cxn ang="0">
                    <a:pos x="36" y="35"/>
                  </a:cxn>
                  <a:cxn ang="0">
                    <a:pos x="34" y="54"/>
                  </a:cxn>
                  <a:cxn ang="0">
                    <a:pos x="22" y="53"/>
                  </a:cxn>
                  <a:cxn ang="0">
                    <a:pos x="0" y="259"/>
                  </a:cxn>
                  <a:cxn ang="0">
                    <a:pos x="76" y="267"/>
                  </a:cxn>
                  <a:cxn ang="0">
                    <a:pos x="99" y="60"/>
                  </a:cxn>
                </a:cxnLst>
                <a:rect l="0" t="0" r="r" b="b"/>
                <a:pathLst>
                  <a:path w="99" h="267">
                    <a:moveTo>
                      <a:pt x="99" y="60"/>
                    </a:moveTo>
                    <a:cubicBezTo>
                      <a:pt x="87" y="59"/>
                      <a:pt x="87" y="59"/>
                      <a:pt x="87" y="59"/>
                    </a:cubicBezTo>
                    <a:cubicBezTo>
                      <a:pt x="89" y="40"/>
                      <a:pt x="89" y="40"/>
                      <a:pt x="89" y="40"/>
                    </a:cubicBezTo>
                    <a:cubicBezTo>
                      <a:pt x="91" y="20"/>
                      <a:pt x="82" y="3"/>
                      <a:pt x="68" y="2"/>
                    </a:cubicBezTo>
                    <a:cubicBezTo>
                      <a:pt x="65" y="2"/>
                      <a:pt x="65" y="2"/>
                      <a:pt x="65" y="2"/>
                    </a:cubicBezTo>
                    <a:cubicBezTo>
                      <a:pt x="51" y="0"/>
                      <a:pt x="38" y="15"/>
                      <a:pt x="36" y="35"/>
                    </a:cubicBezTo>
                    <a:cubicBezTo>
                      <a:pt x="34" y="54"/>
                      <a:pt x="34" y="54"/>
                      <a:pt x="34" y="54"/>
                    </a:cubicBezTo>
                    <a:cubicBezTo>
                      <a:pt x="22" y="53"/>
                      <a:pt x="22" y="53"/>
                      <a:pt x="22" y="53"/>
                    </a:cubicBezTo>
                    <a:cubicBezTo>
                      <a:pt x="0" y="259"/>
                      <a:pt x="0" y="259"/>
                      <a:pt x="0" y="259"/>
                    </a:cubicBezTo>
                    <a:cubicBezTo>
                      <a:pt x="76" y="267"/>
                      <a:pt x="76" y="267"/>
                      <a:pt x="76" y="267"/>
                    </a:cubicBezTo>
                    <a:lnTo>
                      <a:pt x="99" y="60"/>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9" name="íşļiḍe"/>
              <p:cNvSpPr/>
              <p:nvPr/>
            </p:nvSpPr>
            <p:spPr bwMode="auto">
              <a:xfrm>
                <a:off x="1422401" y="3894667"/>
                <a:ext cx="29633" cy="306917"/>
              </a:xfrm>
              <a:custGeom>
                <a:avLst/>
                <a:gdLst/>
                <a:ahLst/>
                <a:cxnLst>
                  <a:cxn ang="0">
                    <a:pos x="13" y="10"/>
                  </a:cxn>
                  <a:cxn ang="0">
                    <a:pos x="0" y="0"/>
                  </a:cxn>
                  <a:cxn ang="0">
                    <a:pos x="0" y="191"/>
                  </a:cxn>
                  <a:cxn ang="0">
                    <a:pos x="19" y="10"/>
                  </a:cxn>
                  <a:cxn ang="0">
                    <a:pos x="13" y="10"/>
                  </a:cxn>
                </a:cxnLst>
                <a:rect l="0" t="0" r="r" b="b"/>
                <a:pathLst>
                  <a:path w="19" h="191">
                    <a:moveTo>
                      <a:pt x="13" y="10"/>
                    </a:moveTo>
                    <a:cubicBezTo>
                      <a:pt x="7" y="9"/>
                      <a:pt x="2" y="5"/>
                      <a:pt x="0" y="0"/>
                    </a:cubicBezTo>
                    <a:cubicBezTo>
                      <a:pt x="0" y="191"/>
                      <a:pt x="0" y="191"/>
                      <a:pt x="0" y="191"/>
                    </a:cubicBezTo>
                    <a:cubicBezTo>
                      <a:pt x="19" y="10"/>
                      <a:pt x="19" y="10"/>
                      <a:pt x="19" y="10"/>
                    </a:cubicBezTo>
                    <a:lnTo>
                      <a:pt x="13" y="10"/>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0" name="îṡlíďè"/>
              <p:cNvSpPr/>
              <p:nvPr/>
            </p:nvSpPr>
            <p:spPr bwMode="auto">
              <a:xfrm>
                <a:off x="1896534" y="2118783"/>
                <a:ext cx="127000" cy="309033"/>
              </a:xfrm>
              <a:custGeom>
                <a:avLst/>
                <a:gdLst/>
                <a:ahLst/>
                <a:cxnLst>
                  <a:cxn ang="0">
                    <a:pos x="79" y="49"/>
                  </a:cxn>
                  <a:cxn ang="0">
                    <a:pos x="69" y="48"/>
                  </a:cxn>
                  <a:cxn ang="0">
                    <a:pos x="71" y="33"/>
                  </a:cxn>
                  <a:cxn ang="0">
                    <a:pos x="53" y="1"/>
                  </a:cxn>
                  <a:cxn ang="0">
                    <a:pos x="51" y="1"/>
                  </a:cxn>
                  <a:cxn ang="0">
                    <a:pos x="27" y="28"/>
                  </a:cxn>
                  <a:cxn ang="0">
                    <a:pos x="25" y="44"/>
                  </a:cxn>
                  <a:cxn ang="0">
                    <a:pos x="15" y="43"/>
                  </a:cxn>
                  <a:cxn ang="0">
                    <a:pos x="0" y="186"/>
                  </a:cxn>
                  <a:cxn ang="0">
                    <a:pos x="63" y="192"/>
                  </a:cxn>
                  <a:cxn ang="0">
                    <a:pos x="79" y="49"/>
                  </a:cxn>
                </a:cxnLst>
                <a:rect l="0" t="0" r="r" b="b"/>
                <a:pathLst>
                  <a:path w="79" h="192">
                    <a:moveTo>
                      <a:pt x="79" y="49"/>
                    </a:moveTo>
                    <a:cubicBezTo>
                      <a:pt x="69" y="48"/>
                      <a:pt x="69" y="48"/>
                      <a:pt x="69" y="48"/>
                    </a:cubicBezTo>
                    <a:cubicBezTo>
                      <a:pt x="71" y="33"/>
                      <a:pt x="71" y="33"/>
                      <a:pt x="71" y="33"/>
                    </a:cubicBezTo>
                    <a:cubicBezTo>
                      <a:pt x="73" y="16"/>
                      <a:pt x="65" y="2"/>
                      <a:pt x="53" y="1"/>
                    </a:cubicBezTo>
                    <a:cubicBezTo>
                      <a:pt x="51" y="1"/>
                      <a:pt x="51" y="1"/>
                      <a:pt x="51" y="1"/>
                    </a:cubicBezTo>
                    <a:cubicBezTo>
                      <a:pt x="39" y="0"/>
                      <a:pt x="28" y="12"/>
                      <a:pt x="27" y="28"/>
                    </a:cubicBezTo>
                    <a:cubicBezTo>
                      <a:pt x="25" y="44"/>
                      <a:pt x="25" y="44"/>
                      <a:pt x="25" y="44"/>
                    </a:cubicBezTo>
                    <a:cubicBezTo>
                      <a:pt x="15" y="43"/>
                      <a:pt x="15" y="43"/>
                      <a:pt x="15" y="43"/>
                    </a:cubicBezTo>
                    <a:cubicBezTo>
                      <a:pt x="0" y="186"/>
                      <a:pt x="0" y="186"/>
                      <a:pt x="0" y="186"/>
                    </a:cubicBezTo>
                    <a:cubicBezTo>
                      <a:pt x="63" y="192"/>
                      <a:pt x="63" y="192"/>
                      <a:pt x="63" y="192"/>
                    </a:cubicBezTo>
                    <a:lnTo>
                      <a:pt x="79" y="49"/>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1" name="iṡľïḍe"/>
              <p:cNvSpPr/>
              <p:nvPr/>
            </p:nvSpPr>
            <p:spPr bwMode="auto">
              <a:xfrm>
                <a:off x="1748368" y="2103967"/>
                <a:ext cx="127000" cy="309033"/>
              </a:xfrm>
              <a:custGeom>
                <a:avLst/>
                <a:gdLst/>
                <a:ahLst/>
                <a:cxnLst>
                  <a:cxn ang="0">
                    <a:pos x="79" y="49"/>
                  </a:cxn>
                  <a:cxn ang="0">
                    <a:pos x="70" y="49"/>
                  </a:cxn>
                  <a:cxn ang="0">
                    <a:pos x="71" y="33"/>
                  </a:cxn>
                  <a:cxn ang="0">
                    <a:pos x="53" y="1"/>
                  </a:cxn>
                  <a:cxn ang="0">
                    <a:pos x="51" y="1"/>
                  </a:cxn>
                  <a:cxn ang="0">
                    <a:pos x="27" y="29"/>
                  </a:cxn>
                  <a:cxn ang="0">
                    <a:pos x="25" y="44"/>
                  </a:cxn>
                  <a:cxn ang="0">
                    <a:pos x="16" y="43"/>
                  </a:cxn>
                  <a:cxn ang="0">
                    <a:pos x="0" y="186"/>
                  </a:cxn>
                  <a:cxn ang="0">
                    <a:pos x="64" y="192"/>
                  </a:cxn>
                  <a:cxn ang="0">
                    <a:pos x="79" y="49"/>
                  </a:cxn>
                </a:cxnLst>
                <a:rect l="0" t="0" r="r" b="b"/>
                <a:pathLst>
                  <a:path w="79" h="192">
                    <a:moveTo>
                      <a:pt x="79" y="49"/>
                    </a:moveTo>
                    <a:cubicBezTo>
                      <a:pt x="70" y="49"/>
                      <a:pt x="70" y="49"/>
                      <a:pt x="70" y="49"/>
                    </a:cubicBezTo>
                    <a:cubicBezTo>
                      <a:pt x="71" y="33"/>
                      <a:pt x="71" y="33"/>
                      <a:pt x="71" y="33"/>
                    </a:cubicBezTo>
                    <a:cubicBezTo>
                      <a:pt x="73" y="17"/>
                      <a:pt x="65" y="3"/>
                      <a:pt x="53" y="1"/>
                    </a:cubicBezTo>
                    <a:cubicBezTo>
                      <a:pt x="51" y="1"/>
                      <a:pt x="51" y="1"/>
                      <a:pt x="51" y="1"/>
                    </a:cubicBezTo>
                    <a:cubicBezTo>
                      <a:pt x="39" y="0"/>
                      <a:pt x="29" y="12"/>
                      <a:pt x="27" y="29"/>
                    </a:cubicBezTo>
                    <a:cubicBezTo>
                      <a:pt x="25" y="44"/>
                      <a:pt x="25" y="44"/>
                      <a:pt x="25" y="44"/>
                    </a:cubicBezTo>
                    <a:cubicBezTo>
                      <a:pt x="16" y="43"/>
                      <a:pt x="16" y="43"/>
                      <a:pt x="16" y="43"/>
                    </a:cubicBezTo>
                    <a:cubicBezTo>
                      <a:pt x="0" y="186"/>
                      <a:pt x="0" y="186"/>
                      <a:pt x="0" y="186"/>
                    </a:cubicBezTo>
                    <a:cubicBezTo>
                      <a:pt x="64" y="192"/>
                      <a:pt x="64" y="192"/>
                      <a:pt x="64" y="192"/>
                    </a:cubicBezTo>
                    <a:lnTo>
                      <a:pt x="79" y="49"/>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2" name="i$líḍe"/>
              <p:cNvSpPr/>
              <p:nvPr/>
            </p:nvSpPr>
            <p:spPr bwMode="auto">
              <a:xfrm>
                <a:off x="1809751" y="2506133"/>
                <a:ext cx="154517" cy="381000"/>
              </a:xfrm>
              <a:custGeom>
                <a:avLst/>
                <a:gdLst/>
                <a:ahLst/>
                <a:cxnLst>
                  <a:cxn ang="0">
                    <a:pos x="96" y="59"/>
                  </a:cxn>
                  <a:cxn ang="0">
                    <a:pos x="85" y="58"/>
                  </a:cxn>
                  <a:cxn ang="0">
                    <a:pos x="87" y="39"/>
                  </a:cxn>
                  <a:cxn ang="0">
                    <a:pos x="65" y="1"/>
                  </a:cxn>
                  <a:cxn ang="0">
                    <a:pos x="62" y="1"/>
                  </a:cxn>
                  <a:cxn ang="0">
                    <a:pos x="33" y="34"/>
                  </a:cxn>
                  <a:cxn ang="0">
                    <a:pos x="31" y="53"/>
                  </a:cxn>
                  <a:cxn ang="0">
                    <a:pos x="20" y="52"/>
                  </a:cxn>
                  <a:cxn ang="0">
                    <a:pos x="0" y="230"/>
                  </a:cxn>
                  <a:cxn ang="0">
                    <a:pos x="76" y="237"/>
                  </a:cxn>
                  <a:cxn ang="0">
                    <a:pos x="96" y="59"/>
                  </a:cxn>
                </a:cxnLst>
                <a:rect l="0" t="0" r="r" b="b"/>
                <a:pathLst>
                  <a:path w="96" h="237">
                    <a:moveTo>
                      <a:pt x="96" y="59"/>
                    </a:moveTo>
                    <a:cubicBezTo>
                      <a:pt x="85" y="58"/>
                      <a:pt x="85" y="58"/>
                      <a:pt x="85" y="58"/>
                    </a:cubicBezTo>
                    <a:cubicBezTo>
                      <a:pt x="87" y="39"/>
                      <a:pt x="87" y="39"/>
                      <a:pt x="87" y="39"/>
                    </a:cubicBezTo>
                    <a:cubicBezTo>
                      <a:pt x="89" y="19"/>
                      <a:pt x="79" y="2"/>
                      <a:pt x="65" y="1"/>
                    </a:cubicBezTo>
                    <a:cubicBezTo>
                      <a:pt x="62" y="1"/>
                      <a:pt x="62" y="1"/>
                      <a:pt x="62" y="1"/>
                    </a:cubicBezTo>
                    <a:cubicBezTo>
                      <a:pt x="48" y="0"/>
                      <a:pt x="35" y="14"/>
                      <a:pt x="33" y="34"/>
                    </a:cubicBezTo>
                    <a:cubicBezTo>
                      <a:pt x="31" y="53"/>
                      <a:pt x="31" y="53"/>
                      <a:pt x="31" y="53"/>
                    </a:cubicBezTo>
                    <a:cubicBezTo>
                      <a:pt x="20" y="52"/>
                      <a:pt x="20" y="52"/>
                      <a:pt x="20" y="52"/>
                    </a:cubicBezTo>
                    <a:cubicBezTo>
                      <a:pt x="0" y="230"/>
                      <a:pt x="0" y="230"/>
                      <a:pt x="0" y="230"/>
                    </a:cubicBezTo>
                    <a:cubicBezTo>
                      <a:pt x="76" y="237"/>
                      <a:pt x="76" y="237"/>
                      <a:pt x="76" y="237"/>
                    </a:cubicBezTo>
                    <a:lnTo>
                      <a:pt x="96" y="59"/>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3" name="îsḻide"/>
              <p:cNvSpPr/>
              <p:nvPr/>
            </p:nvSpPr>
            <p:spPr bwMode="auto">
              <a:xfrm>
                <a:off x="1987551" y="2520950"/>
                <a:ext cx="152400" cy="383117"/>
              </a:xfrm>
              <a:custGeom>
                <a:avLst/>
                <a:gdLst/>
                <a:ahLst/>
                <a:cxnLst>
                  <a:cxn ang="0">
                    <a:pos x="95" y="59"/>
                  </a:cxn>
                  <a:cxn ang="0">
                    <a:pos x="84" y="58"/>
                  </a:cxn>
                  <a:cxn ang="0">
                    <a:pos x="86" y="39"/>
                  </a:cxn>
                  <a:cxn ang="0">
                    <a:pos x="64" y="2"/>
                  </a:cxn>
                  <a:cxn ang="0">
                    <a:pos x="62" y="1"/>
                  </a:cxn>
                  <a:cxn ang="0">
                    <a:pos x="32" y="34"/>
                  </a:cxn>
                  <a:cxn ang="0">
                    <a:pos x="30" y="53"/>
                  </a:cxn>
                  <a:cxn ang="0">
                    <a:pos x="19" y="52"/>
                  </a:cxn>
                  <a:cxn ang="0">
                    <a:pos x="0" y="231"/>
                  </a:cxn>
                  <a:cxn ang="0">
                    <a:pos x="76" y="238"/>
                  </a:cxn>
                  <a:cxn ang="0">
                    <a:pos x="95" y="59"/>
                  </a:cxn>
                </a:cxnLst>
                <a:rect l="0" t="0" r="r" b="b"/>
                <a:pathLst>
                  <a:path w="95" h="238">
                    <a:moveTo>
                      <a:pt x="95" y="59"/>
                    </a:moveTo>
                    <a:cubicBezTo>
                      <a:pt x="84" y="58"/>
                      <a:pt x="84" y="58"/>
                      <a:pt x="84" y="58"/>
                    </a:cubicBezTo>
                    <a:cubicBezTo>
                      <a:pt x="86" y="39"/>
                      <a:pt x="86" y="39"/>
                      <a:pt x="86" y="39"/>
                    </a:cubicBezTo>
                    <a:cubicBezTo>
                      <a:pt x="88" y="20"/>
                      <a:pt x="78" y="3"/>
                      <a:pt x="64" y="2"/>
                    </a:cubicBezTo>
                    <a:cubicBezTo>
                      <a:pt x="62" y="1"/>
                      <a:pt x="62" y="1"/>
                      <a:pt x="62" y="1"/>
                    </a:cubicBezTo>
                    <a:cubicBezTo>
                      <a:pt x="48" y="0"/>
                      <a:pt x="34" y="15"/>
                      <a:pt x="32" y="34"/>
                    </a:cubicBezTo>
                    <a:cubicBezTo>
                      <a:pt x="30" y="53"/>
                      <a:pt x="30" y="53"/>
                      <a:pt x="30" y="53"/>
                    </a:cubicBezTo>
                    <a:cubicBezTo>
                      <a:pt x="19" y="52"/>
                      <a:pt x="19" y="52"/>
                      <a:pt x="19" y="52"/>
                    </a:cubicBezTo>
                    <a:cubicBezTo>
                      <a:pt x="0" y="231"/>
                      <a:pt x="0" y="231"/>
                      <a:pt x="0" y="231"/>
                    </a:cubicBezTo>
                    <a:cubicBezTo>
                      <a:pt x="76" y="238"/>
                      <a:pt x="76" y="238"/>
                      <a:pt x="76" y="238"/>
                    </a:cubicBezTo>
                    <a:lnTo>
                      <a:pt x="95" y="59"/>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4" name="îṣļïḋê"/>
              <p:cNvSpPr/>
              <p:nvPr/>
            </p:nvSpPr>
            <p:spPr bwMode="auto">
              <a:xfrm>
                <a:off x="1631951" y="2487083"/>
                <a:ext cx="154517" cy="383117"/>
              </a:xfrm>
              <a:custGeom>
                <a:avLst/>
                <a:gdLst/>
                <a:ahLst/>
                <a:cxnLst>
                  <a:cxn ang="0">
                    <a:pos x="96" y="59"/>
                  </a:cxn>
                  <a:cxn ang="0">
                    <a:pos x="84" y="58"/>
                  </a:cxn>
                  <a:cxn ang="0">
                    <a:pos x="86" y="40"/>
                  </a:cxn>
                  <a:cxn ang="0">
                    <a:pos x="65" y="2"/>
                  </a:cxn>
                  <a:cxn ang="0">
                    <a:pos x="62" y="1"/>
                  </a:cxn>
                  <a:cxn ang="0">
                    <a:pos x="33" y="34"/>
                  </a:cxn>
                  <a:cxn ang="0">
                    <a:pos x="31" y="53"/>
                  </a:cxn>
                  <a:cxn ang="0">
                    <a:pos x="19" y="52"/>
                  </a:cxn>
                  <a:cxn ang="0">
                    <a:pos x="0" y="231"/>
                  </a:cxn>
                  <a:cxn ang="0">
                    <a:pos x="76" y="238"/>
                  </a:cxn>
                  <a:cxn ang="0">
                    <a:pos x="96" y="59"/>
                  </a:cxn>
                </a:cxnLst>
                <a:rect l="0" t="0" r="r" b="b"/>
                <a:pathLst>
                  <a:path w="96" h="238">
                    <a:moveTo>
                      <a:pt x="96" y="59"/>
                    </a:moveTo>
                    <a:cubicBezTo>
                      <a:pt x="84" y="58"/>
                      <a:pt x="84" y="58"/>
                      <a:pt x="84" y="58"/>
                    </a:cubicBezTo>
                    <a:cubicBezTo>
                      <a:pt x="86" y="40"/>
                      <a:pt x="86" y="40"/>
                      <a:pt x="86" y="40"/>
                    </a:cubicBezTo>
                    <a:cubicBezTo>
                      <a:pt x="88" y="20"/>
                      <a:pt x="79" y="3"/>
                      <a:pt x="65" y="2"/>
                    </a:cubicBezTo>
                    <a:cubicBezTo>
                      <a:pt x="62" y="1"/>
                      <a:pt x="62" y="1"/>
                      <a:pt x="62" y="1"/>
                    </a:cubicBezTo>
                    <a:cubicBezTo>
                      <a:pt x="48" y="0"/>
                      <a:pt x="35" y="15"/>
                      <a:pt x="33" y="34"/>
                    </a:cubicBezTo>
                    <a:cubicBezTo>
                      <a:pt x="31" y="53"/>
                      <a:pt x="31" y="53"/>
                      <a:pt x="31" y="53"/>
                    </a:cubicBezTo>
                    <a:cubicBezTo>
                      <a:pt x="19" y="52"/>
                      <a:pt x="19" y="52"/>
                      <a:pt x="19" y="52"/>
                    </a:cubicBezTo>
                    <a:cubicBezTo>
                      <a:pt x="0" y="231"/>
                      <a:pt x="0" y="231"/>
                      <a:pt x="0" y="231"/>
                    </a:cubicBezTo>
                    <a:cubicBezTo>
                      <a:pt x="76" y="238"/>
                      <a:pt x="76" y="238"/>
                      <a:pt x="76" y="238"/>
                    </a:cubicBezTo>
                    <a:lnTo>
                      <a:pt x="96" y="59"/>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5" name="ïş1ïďé"/>
              <p:cNvSpPr/>
              <p:nvPr/>
            </p:nvSpPr>
            <p:spPr bwMode="auto">
              <a:xfrm>
                <a:off x="2165351" y="2537883"/>
                <a:ext cx="154517" cy="383117"/>
              </a:xfrm>
              <a:custGeom>
                <a:avLst/>
                <a:gdLst/>
                <a:ahLst/>
                <a:cxnLst>
                  <a:cxn ang="0">
                    <a:pos x="96" y="60"/>
                  </a:cxn>
                  <a:cxn ang="0">
                    <a:pos x="84" y="59"/>
                  </a:cxn>
                  <a:cxn ang="0">
                    <a:pos x="86" y="40"/>
                  </a:cxn>
                  <a:cxn ang="0">
                    <a:pos x="65" y="2"/>
                  </a:cxn>
                  <a:cxn ang="0">
                    <a:pos x="62" y="2"/>
                  </a:cxn>
                  <a:cxn ang="0">
                    <a:pos x="33" y="35"/>
                  </a:cxn>
                  <a:cxn ang="0">
                    <a:pos x="31" y="54"/>
                  </a:cxn>
                  <a:cxn ang="0">
                    <a:pos x="19" y="53"/>
                  </a:cxn>
                  <a:cxn ang="0">
                    <a:pos x="0" y="231"/>
                  </a:cxn>
                  <a:cxn ang="0">
                    <a:pos x="76" y="238"/>
                  </a:cxn>
                  <a:cxn ang="0">
                    <a:pos x="96" y="60"/>
                  </a:cxn>
                </a:cxnLst>
                <a:rect l="0" t="0" r="r" b="b"/>
                <a:pathLst>
                  <a:path w="96" h="238">
                    <a:moveTo>
                      <a:pt x="96" y="60"/>
                    </a:moveTo>
                    <a:cubicBezTo>
                      <a:pt x="84" y="59"/>
                      <a:pt x="84" y="59"/>
                      <a:pt x="84" y="59"/>
                    </a:cubicBezTo>
                    <a:cubicBezTo>
                      <a:pt x="86" y="40"/>
                      <a:pt x="86" y="40"/>
                      <a:pt x="86" y="40"/>
                    </a:cubicBezTo>
                    <a:cubicBezTo>
                      <a:pt x="88" y="20"/>
                      <a:pt x="79" y="3"/>
                      <a:pt x="65" y="2"/>
                    </a:cubicBezTo>
                    <a:cubicBezTo>
                      <a:pt x="62" y="2"/>
                      <a:pt x="62" y="2"/>
                      <a:pt x="62" y="2"/>
                    </a:cubicBezTo>
                    <a:cubicBezTo>
                      <a:pt x="48" y="0"/>
                      <a:pt x="35" y="15"/>
                      <a:pt x="33" y="35"/>
                    </a:cubicBezTo>
                    <a:cubicBezTo>
                      <a:pt x="31" y="54"/>
                      <a:pt x="31" y="54"/>
                      <a:pt x="31" y="54"/>
                    </a:cubicBezTo>
                    <a:cubicBezTo>
                      <a:pt x="19" y="53"/>
                      <a:pt x="19" y="53"/>
                      <a:pt x="19" y="53"/>
                    </a:cubicBezTo>
                    <a:cubicBezTo>
                      <a:pt x="0" y="231"/>
                      <a:pt x="0" y="231"/>
                      <a:pt x="0" y="231"/>
                    </a:cubicBezTo>
                    <a:cubicBezTo>
                      <a:pt x="76" y="238"/>
                      <a:pt x="76" y="238"/>
                      <a:pt x="76" y="238"/>
                    </a:cubicBezTo>
                    <a:lnTo>
                      <a:pt x="96" y="60"/>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6" name="íšļíḓe"/>
              <p:cNvSpPr/>
              <p:nvPr/>
            </p:nvSpPr>
            <p:spPr bwMode="auto">
              <a:xfrm>
                <a:off x="1756834" y="2967567"/>
                <a:ext cx="156633" cy="404283"/>
              </a:xfrm>
              <a:custGeom>
                <a:avLst/>
                <a:gdLst/>
                <a:ahLst/>
                <a:cxnLst>
                  <a:cxn ang="0">
                    <a:pos x="98" y="59"/>
                  </a:cxn>
                  <a:cxn ang="0">
                    <a:pos x="86" y="58"/>
                  </a:cxn>
                  <a:cxn ang="0">
                    <a:pos x="88" y="39"/>
                  </a:cxn>
                  <a:cxn ang="0">
                    <a:pos x="67" y="2"/>
                  </a:cxn>
                  <a:cxn ang="0">
                    <a:pos x="64" y="1"/>
                  </a:cxn>
                  <a:cxn ang="0">
                    <a:pos x="35" y="34"/>
                  </a:cxn>
                  <a:cxn ang="0">
                    <a:pos x="33" y="53"/>
                  </a:cxn>
                  <a:cxn ang="0">
                    <a:pos x="21" y="52"/>
                  </a:cxn>
                  <a:cxn ang="0">
                    <a:pos x="0" y="245"/>
                  </a:cxn>
                  <a:cxn ang="0">
                    <a:pos x="77" y="252"/>
                  </a:cxn>
                  <a:cxn ang="0">
                    <a:pos x="98" y="59"/>
                  </a:cxn>
                </a:cxnLst>
                <a:rect l="0" t="0" r="r" b="b"/>
                <a:pathLst>
                  <a:path w="98" h="252">
                    <a:moveTo>
                      <a:pt x="98" y="59"/>
                    </a:moveTo>
                    <a:cubicBezTo>
                      <a:pt x="86" y="58"/>
                      <a:pt x="86" y="58"/>
                      <a:pt x="86" y="58"/>
                    </a:cubicBezTo>
                    <a:cubicBezTo>
                      <a:pt x="88" y="39"/>
                      <a:pt x="88" y="39"/>
                      <a:pt x="88" y="39"/>
                    </a:cubicBezTo>
                    <a:cubicBezTo>
                      <a:pt x="91" y="20"/>
                      <a:pt x="81" y="3"/>
                      <a:pt x="67" y="2"/>
                    </a:cubicBezTo>
                    <a:cubicBezTo>
                      <a:pt x="64" y="1"/>
                      <a:pt x="64" y="1"/>
                      <a:pt x="64" y="1"/>
                    </a:cubicBezTo>
                    <a:cubicBezTo>
                      <a:pt x="50" y="0"/>
                      <a:pt x="37" y="15"/>
                      <a:pt x="35" y="34"/>
                    </a:cubicBezTo>
                    <a:cubicBezTo>
                      <a:pt x="33" y="53"/>
                      <a:pt x="33" y="53"/>
                      <a:pt x="33" y="53"/>
                    </a:cubicBezTo>
                    <a:cubicBezTo>
                      <a:pt x="21" y="52"/>
                      <a:pt x="21" y="52"/>
                      <a:pt x="21" y="52"/>
                    </a:cubicBezTo>
                    <a:cubicBezTo>
                      <a:pt x="0" y="245"/>
                      <a:pt x="0" y="245"/>
                      <a:pt x="0" y="245"/>
                    </a:cubicBezTo>
                    <a:cubicBezTo>
                      <a:pt x="77" y="252"/>
                      <a:pt x="77" y="252"/>
                      <a:pt x="77" y="252"/>
                    </a:cubicBezTo>
                    <a:lnTo>
                      <a:pt x="98" y="59"/>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7" name="ïsḷïďe"/>
              <p:cNvSpPr/>
              <p:nvPr/>
            </p:nvSpPr>
            <p:spPr bwMode="auto">
              <a:xfrm>
                <a:off x="2112434" y="3001433"/>
                <a:ext cx="154517" cy="404283"/>
              </a:xfrm>
              <a:custGeom>
                <a:avLst/>
                <a:gdLst/>
                <a:ahLst/>
                <a:cxnLst>
                  <a:cxn ang="0">
                    <a:pos x="97" y="59"/>
                  </a:cxn>
                  <a:cxn ang="0">
                    <a:pos x="86" y="58"/>
                  </a:cxn>
                  <a:cxn ang="0">
                    <a:pos x="88" y="39"/>
                  </a:cxn>
                  <a:cxn ang="0">
                    <a:pos x="67" y="1"/>
                  </a:cxn>
                  <a:cxn ang="0">
                    <a:pos x="64" y="1"/>
                  </a:cxn>
                  <a:cxn ang="0">
                    <a:pos x="34" y="34"/>
                  </a:cxn>
                  <a:cxn ang="0">
                    <a:pos x="32" y="53"/>
                  </a:cxn>
                  <a:cxn ang="0">
                    <a:pos x="21" y="52"/>
                  </a:cxn>
                  <a:cxn ang="0">
                    <a:pos x="0" y="245"/>
                  </a:cxn>
                  <a:cxn ang="0">
                    <a:pos x="76" y="252"/>
                  </a:cxn>
                  <a:cxn ang="0">
                    <a:pos x="97" y="59"/>
                  </a:cxn>
                </a:cxnLst>
                <a:rect l="0" t="0" r="r" b="b"/>
                <a:pathLst>
                  <a:path w="97" h="252">
                    <a:moveTo>
                      <a:pt x="97" y="59"/>
                    </a:moveTo>
                    <a:cubicBezTo>
                      <a:pt x="86" y="58"/>
                      <a:pt x="86" y="58"/>
                      <a:pt x="86" y="58"/>
                    </a:cubicBezTo>
                    <a:cubicBezTo>
                      <a:pt x="88" y="39"/>
                      <a:pt x="88" y="39"/>
                      <a:pt x="88" y="39"/>
                    </a:cubicBezTo>
                    <a:cubicBezTo>
                      <a:pt x="90" y="20"/>
                      <a:pt x="81" y="3"/>
                      <a:pt x="67" y="1"/>
                    </a:cubicBezTo>
                    <a:cubicBezTo>
                      <a:pt x="64" y="1"/>
                      <a:pt x="64" y="1"/>
                      <a:pt x="64" y="1"/>
                    </a:cubicBezTo>
                    <a:cubicBezTo>
                      <a:pt x="50" y="0"/>
                      <a:pt x="37" y="15"/>
                      <a:pt x="34" y="34"/>
                    </a:cubicBezTo>
                    <a:cubicBezTo>
                      <a:pt x="32" y="53"/>
                      <a:pt x="32" y="53"/>
                      <a:pt x="32" y="53"/>
                    </a:cubicBezTo>
                    <a:cubicBezTo>
                      <a:pt x="21" y="52"/>
                      <a:pt x="21" y="52"/>
                      <a:pt x="21" y="52"/>
                    </a:cubicBezTo>
                    <a:cubicBezTo>
                      <a:pt x="0" y="245"/>
                      <a:pt x="0" y="245"/>
                      <a:pt x="0" y="245"/>
                    </a:cubicBezTo>
                    <a:cubicBezTo>
                      <a:pt x="76" y="252"/>
                      <a:pt x="76" y="252"/>
                      <a:pt x="76" y="252"/>
                    </a:cubicBezTo>
                    <a:lnTo>
                      <a:pt x="97" y="59"/>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8" name="ïšļíḑè"/>
              <p:cNvSpPr/>
              <p:nvPr/>
            </p:nvSpPr>
            <p:spPr bwMode="auto">
              <a:xfrm>
                <a:off x="1820334" y="3977217"/>
                <a:ext cx="162983" cy="452967"/>
              </a:xfrm>
              <a:custGeom>
                <a:avLst/>
                <a:gdLst/>
                <a:ahLst/>
                <a:cxnLst>
                  <a:cxn ang="0">
                    <a:pos x="101" y="59"/>
                  </a:cxn>
                  <a:cxn ang="0">
                    <a:pos x="90" y="58"/>
                  </a:cxn>
                  <a:cxn ang="0">
                    <a:pos x="92" y="39"/>
                  </a:cxn>
                  <a:cxn ang="0">
                    <a:pos x="70" y="1"/>
                  </a:cxn>
                  <a:cxn ang="0">
                    <a:pos x="67" y="1"/>
                  </a:cxn>
                  <a:cxn ang="0">
                    <a:pos x="38" y="34"/>
                  </a:cxn>
                  <a:cxn ang="0">
                    <a:pos x="36" y="53"/>
                  </a:cxn>
                  <a:cxn ang="0">
                    <a:pos x="25" y="52"/>
                  </a:cxn>
                  <a:cxn ang="0">
                    <a:pos x="0" y="275"/>
                  </a:cxn>
                  <a:cxn ang="0">
                    <a:pos x="77" y="282"/>
                  </a:cxn>
                  <a:cxn ang="0">
                    <a:pos x="101" y="59"/>
                  </a:cxn>
                </a:cxnLst>
                <a:rect l="0" t="0" r="r" b="b"/>
                <a:pathLst>
                  <a:path w="101" h="282">
                    <a:moveTo>
                      <a:pt x="101" y="59"/>
                    </a:moveTo>
                    <a:cubicBezTo>
                      <a:pt x="90" y="58"/>
                      <a:pt x="90" y="58"/>
                      <a:pt x="90" y="58"/>
                    </a:cubicBezTo>
                    <a:cubicBezTo>
                      <a:pt x="92" y="39"/>
                      <a:pt x="92" y="39"/>
                      <a:pt x="92" y="39"/>
                    </a:cubicBezTo>
                    <a:cubicBezTo>
                      <a:pt x="94" y="20"/>
                      <a:pt x="84" y="3"/>
                      <a:pt x="70" y="1"/>
                    </a:cubicBezTo>
                    <a:cubicBezTo>
                      <a:pt x="67" y="1"/>
                      <a:pt x="67" y="1"/>
                      <a:pt x="67" y="1"/>
                    </a:cubicBezTo>
                    <a:cubicBezTo>
                      <a:pt x="53" y="0"/>
                      <a:pt x="40" y="15"/>
                      <a:pt x="38" y="34"/>
                    </a:cubicBezTo>
                    <a:cubicBezTo>
                      <a:pt x="36" y="53"/>
                      <a:pt x="36" y="53"/>
                      <a:pt x="36" y="53"/>
                    </a:cubicBezTo>
                    <a:cubicBezTo>
                      <a:pt x="25" y="52"/>
                      <a:pt x="25" y="52"/>
                      <a:pt x="25" y="52"/>
                    </a:cubicBezTo>
                    <a:cubicBezTo>
                      <a:pt x="0" y="275"/>
                      <a:pt x="0" y="275"/>
                      <a:pt x="0" y="275"/>
                    </a:cubicBezTo>
                    <a:cubicBezTo>
                      <a:pt x="77" y="282"/>
                      <a:pt x="77" y="282"/>
                      <a:pt x="77" y="282"/>
                    </a:cubicBezTo>
                    <a:lnTo>
                      <a:pt x="101" y="59"/>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9" name="íṥľiḓe"/>
              <p:cNvSpPr/>
              <p:nvPr/>
            </p:nvSpPr>
            <p:spPr bwMode="auto">
              <a:xfrm>
                <a:off x="1462618" y="4470400"/>
                <a:ext cx="55033" cy="14817"/>
              </a:xfrm>
              <a:custGeom>
                <a:avLst/>
                <a:gdLst/>
                <a:ahLst/>
                <a:cxnLst>
                  <a:cxn ang="0">
                    <a:pos x="21" y="1"/>
                  </a:cxn>
                  <a:cxn ang="0">
                    <a:pos x="18" y="1"/>
                  </a:cxn>
                  <a:cxn ang="0">
                    <a:pos x="0" y="9"/>
                  </a:cxn>
                  <a:cxn ang="0">
                    <a:pos x="34" y="9"/>
                  </a:cxn>
                  <a:cxn ang="0">
                    <a:pos x="21" y="1"/>
                  </a:cxn>
                </a:cxnLst>
                <a:rect l="0" t="0" r="r" b="b"/>
                <a:pathLst>
                  <a:path w="34" h="9">
                    <a:moveTo>
                      <a:pt x="21" y="1"/>
                    </a:moveTo>
                    <a:cubicBezTo>
                      <a:pt x="18" y="1"/>
                      <a:pt x="18" y="1"/>
                      <a:pt x="18" y="1"/>
                    </a:cubicBezTo>
                    <a:cubicBezTo>
                      <a:pt x="11" y="0"/>
                      <a:pt x="5" y="4"/>
                      <a:pt x="0" y="9"/>
                    </a:cubicBezTo>
                    <a:cubicBezTo>
                      <a:pt x="34" y="9"/>
                      <a:pt x="34" y="9"/>
                      <a:pt x="34" y="9"/>
                    </a:cubicBezTo>
                    <a:cubicBezTo>
                      <a:pt x="31" y="5"/>
                      <a:pt x="26" y="2"/>
                      <a:pt x="21" y="1"/>
                    </a:cubicBez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0" name="îś1íďè"/>
              <p:cNvSpPr/>
              <p:nvPr/>
            </p:nvSpPr>
            <p:spPr bwMode="auto">
              <a:xfrm>
                <a:off x="2000251" y="3994150"/>
                <a:ext cx="158750" cy="455083"/>
              </a:xfrm>
              <a:custGeom>
                <a:avLst/>
                <a:gdLst/>
                <a:ahLst/>
                <a:cxnLst>
                  <a:cxn ang="0">
                    <a:pos x="100" y="60"/>
                  </a:cxn>
                  <a:cxn ang="0">
                    <a:pos x="89" y="59"/>
                  </a:cxn>
                  <a:cxn ang="0">
                    <a:pos x="91" y="40"/>
                  </a:cxn>
                  <a:cxn ang="0">
                    <a:pos x="69" y="2"/>
                  </a:cxn>
                  <a:cxn ang="0">
                    <a:pos x="67" y="2"/>
                  </a:cxn>
                  <a:cxn ang="0">
                    <a:pos x="37" y="35"/>
                  </a:cxn>
                  <a:cxn ang="0">
                    <a:pos x="35" y="54"/>
                  </a:cxn>
                  <a:cxn ang="0">
                    <a:pos x="24" y="52"/>
                  </a:cxn>
                  <a:cxn ang="0">
                    <a:pos x="0" y="275"/>
                  </a:cxn>
                  <a:cxn ang="0">
                    <a:pos x="76" y="283"/>
                  </a:cxn>
                  <a:cxn ang="0">
                    <a:pos x="100" y="60"/>
                  </a:cxn>
                </a:cxnLst>
                <a:rect l="0" t="0" r="r" b="b"/>
                <a:pathLst>
                  <a:path w="100" h="283">
                    <a:moveTo>
                      <a:pt x="100" y="60"/>
                    </a:moveTo>
                    <a:cubicBezTo>
                      <a:pt x="89" y="59"/>
                      <a:pt x="89" y="59"/>
                      <a:pt x="89" y="59"/>
                    </a:cubicBezTo>
                    <a:cubicBezTo>
                      <a:pt x="91" y="40"/>
                      <a:pt x="91" y="40"/>
                      <a:pt x="91" y="40"/>
                    </a:cubicBezTo>
                    <a:cubicBezTo>
                      <a:pt x="93" y="20"/>
                      <a:pt x="83" y="3"/>
                      <a:pt x="69" y="2"/>
                    </a:cubicBezTo>
                    <a:cubicBezTo>
                      <a:pt x="67" y="2"/>
                      <a:pt x="67" y="2"/>
                      <a:pt x="67" y="2"/>
                    </a:cubicBezTo>
                    <a:cubicBezTo>
                      <a:pt x="53" y="0"/>
                      <a:pt x="39" y="15"/>
                      <a:pt x="37" y="35"/>
                    </a:cubicBezTo>
                    <a:cubicBezTo>
                      <a:pt x="35" y="54"/>
                      <a:pt x="35" y="54"/>
                      <a:pt x="35" y="54"/>
                    </a:cubicBezTo>
                    <a:cubicBezTo>
                      <a:pt x="24" y="52"/>
                      <a:pt x="24" y="52"/>
                      <a:pt x="24" y="52"/>
                    </a:cubicBezTo>
                    <a:cubicBezTo>
                      <a:pt x="0" y="275"/>
                      <a:pt x="0" y="275"/>
                      <a:pt x="0" y="275"/>
                    </a:cubicBezTo>
                    <a:cubicBezTo>
                      <a:pt x="76" y="283"/>
                      <a:pt x="76" y="283"/>
                      <a:pt x="76" y="283"/>
                    </a:cubicBezTo>
                    <a:lnTo>
                      <a:pt x="100" y="60"/>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1" name="iṩľîďé"/>
              <p:cNvSpPr/>
              <p:nvPr/>
            </p:nvSpPr>
            <p:spPr bwMode="auto">
              <a:xfrm>
                <a:off x="1466851" y="3943350"/>
                <a:ext cx="160867" cy="452967"/>
              </a:xfrm>
              <a:custGeom>
                <a:avLst/>
                <a:gdLst/>
                <a:ahLst/>
                <a:cxnLst>
                  <a:cxn ang="0">
                    <a:pos x="100" y="59"/>
                  </a:cxn>
                  <a:cxn ang="0">
                    <a:pos x="89" y="58"/>
                  </a:cxn>
                  <a:cxn ang="0">
                    <a:pos x="91" y="39"/>
                  </a:cxn>
                  <a:cxn ang="0">
                    <a:pos x="69" y="2"/>
                  </a:cxn>
                  <a:cxn ang="0">
                    <a:pos x="67" y="1"/>
                  </a:cxn>
                  <a:cxn ang="0">
                    <a:pos x="37" y="34"/>
                  </a:cxn>
                  <a:cxn ang="0">
                    <a:pos x="35" y="53"/>
                  </a:cxn>
                  <a:cxn ang="0">
                    <a:pos x="24" y="52"/>
                  </a:cxn>
                  <a:cxn ang="0">
                    <a:pos x="0" y="275"/>
                  </a:cxn>
                  <a:cxn ang="0">
                    <a:pos x="76" y="282"/>
                  </a:cxn>
                  <a:cxn ang="0">
                    <a:pos x="100" y="59"/>
                  </a:cxn>
                </a:cxnLst>
                <a:rect l="0" t="0" r="r" b="b"/>
                <a:pathLst>
                  <a:path w="100" h="282">
                    <a:moveTo>
                      <a:pt x="100" y="59"/>
                    </a:moveTo>
                    <a:cubicBezTo>
                      <a:pt x="89" y="58"/>
                      <a:pt x="89" y="58"/>
                      <a:pt x="89" y="58"/>
                    </a:cubicBezTo>
                    <a:cubicBezTo>
                      <a:pt x="91" y="39"/>
                      <a:pt x="91" y="39"/>
                      <a:pt x="91" y="39"/>
                    </a:cubicBezTo>
                    <a:cubicBezTo>
                      <a:pt x="93" y="20"/>
                      <a:pt x="83" y="3"/>
                      <a:pt x="69" y="2"/>
                    </a:cubicBezTo>
                    <a:cubicBezTo>
                      <a:pt x="67" y="1"/>
                      <a:pt x="67" y="1"/>
                      <a:pt x="67" y="1"/>
                    </a:cubicBezTo>
                    <a:cubicBezTo>
                      <a:pt x="52" y="0"/>
                      <a:pt x="39" y="15"/>
                      <a:pt x="37" y="34"/>
                    </a:cubicBezTo>
                    <a:cubicBezTo>
                      <a:pt x="35" y="53"/>
                      <a:pt x="35" y="53"/>
                      <a:pt x="35" y="53"/>
                    </a:cubicBezTo>
                    <a:cubicBezTo>
                      <a:pt x="24" y="52"/>
                      <a:pt x="24" y="52"/>
                      <a:pt x="24" y="52"/>
                    </a:cubicBezTo>
                    <a:cubicBezTo>
                      <a:pt x="0" y="275"/>
                      <a:pt x="0" y="275"/>
                      <a:pt x="0" y="275"/>
                    </a:cubicBezTo>
                    <a:cubicBezTo>
                      <a:pt x="76" y="282"/>
                      <a:pt x="76" y="282"/>
                      <a:pt x="76" y="282"/>
                    </a:cubicBezTo>
                    <a:lnTo>
                      <a:pt x="100" y="59"/>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2" name="î$ľïḋê"/>
              <p:cNvSpPr/>
              <p:nvPr/>
            </p:nvSpPr>
            <p:spPr bwMode="auto">
              <a:xfrm>
                <a:off x="1422401" y="1758950"/>
                <a:ext cx="2722034" cy="2726267"/>
              </a:xfrm>
              <a:custGeom>
                <a:avLst/>
                <a:gdLst/>
                <a:ahLst/>
                <a:cxnLst>
                  <a:cxn ang="0">
                    <a:pos x="0" y="313"/>
                  </a:cxn>
                  <a:cxn ang="0">
                    <a:pos x="0" y="1307"/>
                  </a:cxn>
                  <a:cxn ang="0">
                    <a:pos x="17" y="1297"/>
                  </a:cxn>
                  <a:cxn ang="0">
                    <a:pos x="24" y="1297"/>
                  </a:cxn>
                  <a:cxn ang="0">
                    <a:pos x="54" y="1022"/>
                  </a:cxn>
                  <a:cxn ang="0">
                    <a:pos x="47" y="1022"/>
                  </a:cxn>
                  <a:cxn ang="0">
                    <a:pos x="32" y="1001"/>
                  </a:cxn>
                  <a:cxn ang="0">
                    <a:pos x="32" y="999"/>
                  </a:cxn>
                  <a:cxn ang="0">
                    <a:pos x="51" y="981"/>
                  </a:cxn>
                  <a:cxn ang="0">
                    <a:pos x="58" y="981"/>
                  </a:cxn>
                  <a:cxn ang="0">
                    <a:pos x="86" y="721"/>
                  </a:cxn>
                  <a:cxn ang="0">
                    <a:pos x="80" y="720"/>
                  </a:cxn>
                  <a:cxn ang="0">
                    <a:pos x="64" y="699"/>
                  </a:cxn>
                  <a:cxn ang="0">
                    <a:pos x="64" y="697"/>
                  </a:cxn>
                  <a:cxn ang="0">
                    <a:pos x="84" y="679"/>
                  </a:cxn>
                  <a:cxn ang="0">
                    <a:pos x="91" y="680"/>
                  </a:cxn>
                  <a:cxn ang="0">
                    <a:pos x="118" y="433"/>
                  </a:cxn>
                  <a:cxn ang="0">
                    <a:pos x="111" y="433"/>
                  </a:cxn>
                  <a:cxn ang="0">
                    <a:pos x="96" y="411"/>
                  </a:cxn>
                  <a:cxn ang="0">
                    <a:pos x="96" y="410"/>
                  </a:cxn>
                  <a:cxn ang="0">
                    <a:pos x="116" y="392"/>
                  </a:cxn>
                  <a:cxn ang="0">
                    <a:pos x="170" y="397"/>
                  </a:cxn>
                  <a:cxn ang="0">
                    <a:pos x="192" y="198"/>
                  </a:cxn>
                  <a:cxn ang="0">
                    <a:pos x="186" y="197"/>
                  </a:cxn>
                  <a:cxn ang="0">
                    <a:pos x="173" y="180"/>
                  </a:cxn>
                  <a:cxn ang="0">
                    <a:pos x="173" y="178"/>
                  </a:cxn>
                  <a:cxn ang="0">
                    <a:pos x="190" y="163"/>
                  </a:cxn>
                  <a:cxn ang="0">
                    <a:pos x="606" y="203"/>
                  </a:cxn>
                  <a:cxn ang="0">
                    <a:pos x="619" y="220"/>
                  </a:cxn>
                  <a:cxn ang="0">
                    <a:pos x="619" y="222"/>
                  </a:cxn>
                  <a:cxn ang="0">
                    <a:pos x="602" y="236"/>
                  </a:cxn>
                  <a:cxn ang="0">
                    <a:pos x="597" y="236"/>
                  </a:cxn>
                  <a:cxn ang="0">
                    <a:pos x="575" y="435"/>
                  </a:cxn>
                  <a:cxn ang="0">
                    <a:pos x="616" y="439"/>
                  </a:cxn>
                  <a:cxn ang="0">
                    <a:pos x="632" y="460"/>
                  </a:cxn>
                  <a:cxn ang="0">
                    <a:pos x="631" y="462"/>
                  </a:cxn>
                  <a:cxn ang="0">
                    <a:pos x="612" y="480"/>
                  </a:cxn>
                  <a:cxn ang="0">
                    <a:pos x="605" y="479"/>
                  </a:cxn>
                  <a:cxn ang="0">
                    <a:pos x="578" y="726"/>
                  </a:cxn>
                  <a:cxn ang="0">
                    <a:pos x="585" y="727"/>
                  </a:cxn>
                  <a:cxn ang="0">
                    <a:pos x="600" y="748"/>
                  </a:cxn>
                  <a:cxn ang="0">
                    <a:pos x="600" y="749"/>
                  </a:cxn>
                  <a:cxn ang="0">
                    <a:pos x="580" y="767"/>
                  </a:cxn>
                  <a:cxn ang="0">
                    <a:pos x="574" y="767"/>
                  </a:cxn>
                  <a:cxn ang="0">
                    <a:pos x="545" y="1028"/>
                  </a:cxn>
                  <a:cxn ang="0">
                    <a:pos x="552" y="1028"/>
                  </a:cxn>
                  <a:cxn ang="0">
                    <a:pos x="568" y="1049"/>
                  </a:cxn>
                  <a:cxn ang="0">
                    <a:pos x="567" y="1051"/>
                  </a:cxn>
                  <a:cxn ang="0">
                    <a:pos x="548" y="1069"/>
                  </a:cxn>
                  <a:cxn ang="0">
                    <a:pos x="541" y="1068"/>
                  </a:cxn>
                  <a:cxn ang="0">
                    <a:pos x="511" y="1343"/>
                  </a:cxn>
                  <a:cxn ang="0">
                    <a:pos x="518" y="1344"/>
                  </a:cxn>
                  <a:cxn ang="0">
                    <a:pos x="533" y="1365"/>
                  </a:cxn>
                  <a:cxn ang="0">
                    <a:pos x="533" y="1367"/>
                  </a:cxn>
                  <a:cxn ang="0">
                    <a:pos x="513" y="1385"/>
                  </a:cxn>
                  <a:cxn ang="0">
                    <a:pos x="507" y="1384"/>
                  </a:cxn>
                  <a:cxn ang="0">
                    <a:pos x="475" y="1677"/>
                  </a:cxn>
                  <a:cxn ang="0">
                    <a:pos x="491" y="1695"/>
                  </a:cxn>
                  <a:cxn ang="0">
                    <a:pos x="1381" y="1695"/>
                  </a:cxn>
                  <a:cxn ang="0">
                    <a:pos x="1694" y="1381"/>
                  </a:cxn>
                  <a:cxn ang="0">
                    <a:pos x="1694" y="0"/>
                  </a:cxn>
                  <a:cxn ang="0">
                    <a:pos x="313" y="0"/>
                  </a:cxn>
                  <a:cxn ang="0">
                    <a:pos x="0" y="313"/>
                  </a:cxn>
                </a:cxnLst>
                <a:rect l="0" t="0" r="r" b="b"/>
                <a:pathLst>
                  <a:path w="1694" h="1695">
                    <a:moveTo>
                      <a:pt x="0" y="313"/>
                    </a:moveTo>
                    <a:cubicBezTo>
                      <a:pt x="0" y="1307"/>
                      <a:pt x="0" y="1307"/>
                      <a:pt x="0" y="1307"/>
                    </a:cubicBezTo>
                    <a:cubicBezTo>
                      <a:pt x="3" y="1300"/>
                      <a:pt x="10" y="1296"/>
                      <a:pt x="17" y="1297"/>
                    </a:cubicBezTo>
                    <a:cubicBezTo>
                      <a:pt x="24" y="1297"/>
                      <a:pt x="24" y="1297"/>
                      <a:pt x="24" y="1297"/>
                    </a:cubicBezTo>
                    <a:cubicBezTo>
                      <a:pt x="54" y="1022"/>
                      <a:pt x="54" y="1022"/>
                      <a:pt x="54" y="1022"/>
                    </a:cubicBezTo>
                    <a:cubicBezTo>
                      <a:pt x="47" y="1022"/>
                      <a:pt x="47" y="1022"/>
                      <a:pt x="47" y="1022"/>
                    </a:cubicBezTo>
                    <a:cubicBezTo>
                      <a:pt x="37" y="1021"/>
                      <a:pt x="30" y="1011"/>
                      <a:pt x="32" y="1001"/>
                    </a:cubicBezTo>
                    <a:cubicBezTo>
                      <a:pt x="32" y="999"/>
                      <a:pt x="32" y="999"/>
                      <a:pt x="32" y="999"/>
                    </a:cubicBezTo>
                    <a:cubicBezTo>
                      <a:pt x="33" y="988"/>
                      <a:pt x="42" y="980"/>
                      <a:pt x="51" y="981"/>
                    </a:cubicBezTo>
                    <a:cubicBezTo>
                      <a:pt x="58" y="981"/>
                      <a:pt x="58" y="981"/>
                      <a:pt x="58" y="981"/>
                    </a:cubicBezTo>
                    <a:cubicBezTo>
                      <a:pt x="86" y="721"/>
                      <a:pt x="86" y="721"/>
                      <a:pt x="86" y="721"/>
                    </a:cubicBezTo>
                    <a:cubicBezTo>
                      <a:pt x="80" y="720"/>
                      <a:pt x="80" y="720"/>
                      <a:pt x="80" y="720"/>
                    </a:cubicBezTo>
                    <a:cubicBezTo>
                      <a:pt x="70" y="719"/>
                      <a:pt x="63" y="710"/>
                      <a:pt x="64" y="699"/>
                    </a:cubicBezTo>
                    <a:cubicBezTo>
                      <a:pt x="64" y="697"/>
                      <a:pt x="64" y="697"/>
                      <a:pt x="64" y="697"/>
                    </a:cubicBezTo>
                    <a:cubicBezTo>
                      <a:pt x="66" y="686"/>
                      <a:pt x="75" y="678"/>
                      <a:pt x="84" y="679"/>
                    </a:cubicBezTo>
                    <a:cubicBezTo>
                      <a:pt x="91" y="680"/>
                      <a:pt x="91" y="680"/>
                      <a:pt x="91" y="680"/>
                    </a:cubicBezTo>
                    <a:cubicBezTo>
                      <a:pt x="118" y="433"/>
                      <a:pt x="118" y="433"/>
                      <a:pt x="118" y="433"/>
                    </a:cubicBezTo>
                    <a:cubicBezTo>
                      <a:pt x="111" y="433"/>
                      <a:pt x="111" y="433"/>
                      <a:pt x="111" y="433"/>
                    </a:cubicBezTo>
                    <a:cubicBezTo>
                      <a:pt x="101" y="432"/>
                      <a:pt x="94" y="422"/>
                      <a:pt x="96" y="411"/>
                    </a:cubicBezTo>
                    <a:cubicBezTo>
                      <a:pt x="96" y="410"/>
                      <a:pt x="96" y="410"/>
                      <a:pt x="96" y="410"/>
                    </a:cubicBezTo>
                    <a:cubicBezTo>
                      <a:pt x="97" y="399"/>
                      <a:pt x="106" y="391"/>
                      <a:pt x="116" y="392"/>
                    </a:cubicBezTo>
                    <a:cubicBezTo>
                      <a:pt x="170" y="397"/>
                      <a:pt x="170" y="397"/>
                      <a:pt x="170" y="397"/>
                    </a:cubicBezTo>
                    <a:cubicBezTo>
                      <a:pt x="192" y="198"/>
                      <a:pt x="192" y="198"/>
                      <a:pt x="192" y="198"/>
                    </a:cubicBezTo>
                    <a:cubicBezTo>
                      <a:pt x="186" y="197"/>
                      <a:pt x="186" y="197"/>
                      <a:pt x="186" y="197"/>
                    </a:cubicBezTo>
                    <a:cubicBezTo>
                      <a:pt x="178" y="196"/>
                      <a:pt x="172" y="188"/>
                      <a:pt x="173" y="180"/>
                    </a:cubicBezTo>
                    <a:cubicBezTo>
                      <a:pt x="173" y="178"/>
                      <a:pt x="173" y="178"/>
                      <a:pt x="173" y="178"/>
                    </a:cubicBezTo>
                    <a:cubicBezTo>
                      <a:pt x="174" y="169"/>
                      <a:pt x="182" y="162"/>
                      <a:pt x="190" y="163"/>
                    </a:cubicBezTo>
                    <a:cubicBezTo>
                      <a:pt x="606" y="203"/>
                      <a:pt x="606" y="203"/>
                      <a:pt x="606" y="203"/>
                    </a:cubicBezTo>
                    <a:cubicBezTo>
                      <a:pt x="614" y="203"/>
                      <a:pt x="620" y="211"/>
                      <a:pt x="619" y="220"/>
                    </a:cubicBezTo>
                    <a:cubicBezTo>
                      <a:pt x="619" y="222"/>
                      <a:pt x="619" y="222"/>
                      <a:pt x="619" y="222"/>
                    </a:cubicBezTo>
                    <a:cubicBezTo>
                      <a:pt x="618" y="231"/>
                      <a:pt x="610" y="237"/>
                      <a:pt x="602" y="236"/>
                    </a:cubicBezTo>
                    <a:cubicBezTo>
                      <a:pt x="597" y="236"/>
                      <a:pt x="597" y="236"/>
                      <a:pt x="597" y="236"/>
                    </a:cubicBezTo>
                    <a:cubicBezTo>
                      <a:pt x="575" y="435"/>
                      <a:pt x="575" y="435"/>
                      <a:pt x="575" y="435"/>
                    </a:cubicBezTo>
                    <a:cubicBezTo>
                      <a:pt x="616" y="439"/>
                      <a:pt x="616" y="439"/>
                      <a:pt x="616" y="439"/>
                    </a:cubicBezTo>
                    <a:cubicBezTo>
                      <a:pt x="626" y="440"/>
                      <a:pt x="633" y="450"/>
                      <a:pt x="632" y="460"/>
                    </a:cubicBezTo>
                    <a:cubicBezTo>
                      <a:pt x="631" y="462"/>
                      <a:pt x="631" y="462"/>
                      <a:pt x="631" y="462"/>
                    </a:cubicBezTo>
                    <a:cubicBezTo>
                      <a:pt x="630" y="473"/>
                      <a:pt x="621" y="481"/>
                      <a:pt x="612" y="480"/>
                    </a:cubicBezTo>
                    <a:cubicBezTo>
                      <a:pt x="605" y="479"/>
                      <a:pt x="605" y="479"/>
                      <a:pt x="605" y="479"/>
                    </a:cubicBezTo>
                    <a:cubicBezTo>
                      <a:pt x="578" y="726"/>
                      <a:pt x="578" y="726"/>
                      <a:pt x="578" y="726"/>
                    </a:cubicBezTo>
                    <a:cubicBezTo>
                      <a:pt x="585" y="727"/>
                      <a:pt x="585" y="727"/>
                      <a:pt x="585" y="727"/>
                    </a:cubicBezTo>
                    <a:cubicBezTo>
                      <a:pt x="595" y="727"/>
                      <a:pt x="602" y="737"/>
                      <a:pt x="600" y="748"/>
                    </a:cubicBezTo>
                    <a:cubicBezTo>
                      <a:pt x="600" y="749"/>
                      <a:pt x="600" y="749"/>
                      <a:pt x="600" y="749"/>
                    </a:cubicBezTo>
                    <a:cubicBezTo>
                      <a:pt x="599" y="760"/>
                      <a:pt x="590" y="768"/>
                      <a:pt x="580" y="767"/>
                    </a:cubicBezTo>
                    <a:cubicBezTo>
                      <a:pt x="574" y="767"/>
                      <a:pt x="574" y="767"/>
                      <a:pt x="574" y="767"/>
                    </a:cubicBezTo>
                    <a:cubicBezTo>
                      <a:pt x="545" y="1028"/>
                      <a:pt x="545" y="1028"/>
                      <a:pt x="545" y="1028"/>
                    </a:cubicBezTo>
                    <a:cubicBezTo>
                      <a:pt x="552" y="1028"/>
                      <a:pt x="552" y="1028"/>
                      <a:pt x="552" y="1028"/>
                    </a:cubicBezTo>
                    <a:cubicBezTo>
                      <a:pt x="562" y="1029"/>
                      <a:pt x="569" y="1039"/>
                      <a:pt x="568" y="1049"/>
                    </a:cubicBezTo>
                    <a:cubicBezTo>
                      <a:pt x="567" y="1051"/>
                      <a:pt x="567" y="1051"/>
                      <a:pt x="567" y="1051"/>
                    </a:cubicBezTo>
                    <a:cubicBezTo>
                      <a:pt x="566" y="1062"/>
                      <a:pt x="557" y="1070"/>
                      <a:pt x="548" y="1069"/>
                    </a:cubicBezTo>
                    <a:cubicBezTo>
                      <a:pt x="541" y="1068"/>
                      <a:pt x="541" y="1068"/>
                      <a:pt x="541" y="1068"/>
                    </a:cubicBezTo>
                    <a:cubicBezTo>
                      <a:pt x="511" y="1343"/>
                      <a:pt x="511" y="1343"/>
                      <a:pt x="511" y="1343"/>
                    </a:cubicBezTo>
                    <a:cubicBezTo>
                      <a:pt x="518" y="1344"/>
                      <a:pt x="518" y="1344"/>
                      <a:pt x="518" y="1344"/>
                    </a:cubicBezTo>
                    <a:cubicBezTo>
                      <a:pt x="527" y="1345"/>
                      <a:pt x="534" y="1354"/>
                      <a:pt x="533" y="1365"/>
                    </a:cubicBezTo>
                    <a:cubicBezTo>
                      <a:pt x="533" y="1367"/>
                      <a:pt x="533" y="1367"/>
                      <a:pt x="533" y="1367"/>
                    </a:cubicBezTo>
                    <a:cubicBezTo>
                      <a:pt x="532" y="1378"/>
                      <a:pt x="523" y="1386"/>
                      <a:pt x="513" y="1385"/>
                    </a:cubicBezTo>
                    <a:cubicBezTo>
                      <a:pt x="507" y="1384"/>
                      <a:pt x="507" y="1384"/>
                      <a:pt x="507" y="1384"/>
                    </a:cubicBezTo>
                    <a:cubicBezTo>
                      <a:pt x="475" y="1677"/>
                      <a:pt x="475" y="1677"/>
                      <a:pt x="475" y="1677"/>
                    </a:cubicBezTo>
                    <a:cubicBezTo>
                      <a:pt x="482" y="1681"/>
                      <a:pt x="488" y="1687"/>
                      <a:pt x="491" y="1695"/>
                    </a:cubicBezTo>
                    <a:cubicBezTo>
                      <a:pt x="1381" y="1695"/>
                      <a:pt x="1381" y="1695"/>
                      <a:pt x="1381" y="1695"/>
                    </a:cubicBezTo>
                    <a:cubicBezTo>
                      <a:pt x="1554" y="1695"/>
                      <a:pt x="1694" y="1554"/>
                      <a:pt x="1694" y="1381"/>
                    </a:cubicBezTo>
                    <a:cubicBezTo>
                      <a:pt x="1694" y="0"/>
                      <a:pt x="1694" y="0"/>
                      <a:pt x="1694" y="0"/>
                    </a:cubicBezTo>
                    <a:cubicBezTo>
                      <a:pt x="313" y="0"/>
                      <a:pt x="313" y="0"/>
                      <a:pt x="313" y="0"/>
                    </a:cubicBezTo>
                    <a:cubicBezTo>
                      <a:pt x="140" y="0"/>
                      <a:pt x="0" y="140"/>
                      <a:pt x="0" y="313"/>
                    </a:cubicBez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3" name="iŝļídè"/>
              <p:cNvSpPr/>
              <p:nvPr/>
            </p:nvSpPr>
            <p:spPr bwMode="auto">
              <a:xfrm>
                <a:off x="1644651" y="3960284"/>
                <a:ext cx="160867" cy="455083"/>
              </a:xfrm>
              <a:custGeom>
                <a:avLst/>
                <a:gdLst/>
                <a:ahLst/>
                <a:cxnLst>
                  <a:cxn ang="0">
                    <a:pos x="101" y="60"/>
                  </a:cxn>
                  <a:cxn ang="0">
                    <a:pos x="89" y="59"/>
                  </a:cxn>
                  <a:cxn ang="0">
                    <a:pos x="91" y="40"/>
                  </a:cxn>
                  <a:cxn ang="0">
                    <a:pos x="70" y="2"/>
                  </a:cxn>
                  <a:cxn ang="0">
                    <a:pos x="67" y="2"/>
                  </a:cxn>
                  <a:cxn ang="0">
                    <a:pos x="38" y="35"/>
                  </a:cxn>
                  <a:cxn ang="0">
                    <a:pos x="36" y="54"/>
                  </a:cxn>
                  <a:cxn ang="0">
                    <a:pos x="24" y="53"/>
                  </a:cxn>
                  <a:cxn ang="0">
                    <a:pos x="0" y="275"/>
                  </a:cxn>
                  <a:cxn ang="0">
                    <a:pos x="76" y="283"/>
                  </a:cxn>
                  <a:cxn ang="0">
                    <a:pos x="101" y="60"/>
                  </a:cxn>
                </a:cxnLst>
                <a:rect l="0" t="0" r="r" b="b"/>
                <a:pathLst>
                  <a:path w="101" h="283">
                    <a:moveTo>
                      <a:pt x="101" y="60"/>
                    </a:moveTo>
                    <a:cubicBezTo>
                      <a:pt x="89" y="59"/>
                      <a:pt x="89" y="59"/>
                      <a:pt x="89" y="59"/>
                    </a:cubicBezTo>
                    <a:cubicBezTo>
                      <a:pt x="91" y="40"/>
                      <a:pt x="91" y="40"/>
                      <a:pt x="91" y="40"/>
                    </a:cubicBezTo>
                    <a:cubicBezTo>
                      <a:pt x="93" y="20"/>
                      <a:pt x="84" y="3"/>
                      <a:pt x="70" y="2"/>
                    </a:cubicBezTo>
                    <a:cubicBezTo>
                      <a:pt x="67" y="2"/>
                      <a:pt x="67" y="2"/>
                      <a:pt x="67" y="2"/>
                    </a:cubicBezTo>
                    <a:cubicBezTo>
                      <a:pt x="53" y="0"/>
                      <a:pt x="40" y="15"/>
                      <a:pt x="38" y="35"/>
                    </a:cubicBezTo>
                    <a:cubicBezTo>
                      <a:pt x="36" y="54"/>
                      <a:pt x="36" y="54"/>
                      <a:pt x="36" y="54"/>
                    </a:cubicBezTo>
                    <a:cubicBezTo>
                      <a:pt x="24" y="53"/>
                      <a:pt x="24" y="53"/>
                      <a:pt x="24" y="53"/>
                    </a:cubicBezTo>
                    <a:cubicBezTo>
                      <a:pt x="0" y="275"/>
                      <a:pt x="0" y="275"/>
                      <a:pt x="0" y="275"/>
                    </a:cubicBezTo>
                    <a:cubicBezTo>
                      <a:pt x="76" y="283"/>
                      <a:pt x="76" y="283"/>
                      <a:pt x="76" y="283"/>
                    </a:cubicBezTo>
                    <a:lnTo>
                      <a:pt x="101" y="60"/>
                    </a:lnTo>
                    <a:close/>
                  </a:path>
                </a:pathLst>
              </a:custGeom>
              <a:solidFill>
                <a:schemeClr val="accent3"/>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sp>
          <p:nvSpPr>
            <p:cNvPr id="6" name="íṩľïḍè"/>
            <p:cNvSpPr txBox="1"/>
            <p:nvPr/>
          </p:nvSpPr>
          <p:spPr>
            <a:xfrm>
              <a:off x="2117309" y="2680899"/>
              <a:ext cx="1899482" cy="666279"/>
            </a:xfrm>
            <a:prstGeom prst="rect">
              <a:avLst/>
            </a:prstGeom>
          </p:spPr>
          <p:txBody>
            <a:bodyPr vert="horz" wrap="none" lIns="68580" tIns="34290" rIns="68580" bIns="34290">
              <a:normAutofit/>
            </a:bodyPr>
            <a:lstStyle/>
            <a:p>
              <a:pPr algn="ctr" defTabSz="685800"/>
              <a:r>
                <a:rPr lang="zh-CN" altLang="en-US" sz="135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标题文本预设</a:t>
              </a:r>
              <a:endParaRPr lang="zh-CN" altLang="en-US" sz="135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nvGrpSpPr>
            <p:cNvPr id="7" name="iṣḷïḓè"/>
            <p:cNvGrpSpPr/>
            <p:nvPr/>
          </p:nvGrpSpPr>
          <p:grpSpPr>
            <a:xfrm>
              <a:off x="4733926" y="1244505"/>
              <a:ext cx="2724150" cy="2724151"/>
              <a:chOff x="4770968" y="1699683"/>
              <a:chExt cx="2724150" cy="2724151"/>
            </a:xfrm>
          </p:grpSpPr>
          <p:sp>
            <p:nvSpPr>
              <p:cNvPr id="29" name="iślíḑè"/>
              <p:cNvSpPr/>
              <p:nvPr/>
            </p:nvSpPr>
            <p:spPr bwMode="auto">
              <a:xfrm>
                <a:off x="4770968" y="1699683"/>
                <a:ext cx="2724150" cy="2724150"/>
              </a:xfrm>
              <a:custGeom>
                <a:avLst/>
                <a:gdLst/>
                <a:ahLst/>
                <a:cxnLst>
                  <a:cxn ang="0">
                    <a:pos x="0" y="313"/>
                  </a:cxn>
                  <a:cxn ang="0">
                    <a:pos x="0" y="1526"/>
                  </a:cxn>
                  <a:cxn ang="0">
                    <a:pos x="49" y="1392"/>
                  </a:cxn>
                  <a:cxn ang="0">
                    <a:pos x="77" y="1373"/>
                  </a:cxn>
                  <a:cxn ang="0">
                    <a:pos x="414" y="1373"/>
                  </a:cxn>
                  <a:cxn ang="0">
                    <a:pos x="441" y="1392"/>
                  </a:cxn>
                  <a:cxn ang="0">
                    <a:pos x="566" y="1694"/>
                  </a:cxn>
                  <a:cxn ang="0">
                    <a:pos x="1382" y="1694"/>
                  </a:cxn>
                  <a:cxn ang="0">
                    <a:pos x="1695" y="1381"/>
                  </a:cxn>
                  <a:cxn ang="0">
                    <a:pos x="1695" y="0"/>
                  </a:cxn>
                  <a:cxn ang="0">
                    <a:pos x="314" y="0"/>
                  </a:cxn>
                  <a:cxn ang="0">
                    <a:pos x="0" y="313"/>
                  </a:cxn>
                  <a:cxn ang="0">
                    <a:pos x="205" y="332"/>
                  </a:cxn>
                  <a:cxn ang="0">
                    <a:pos x="228" y="304"/>
                  </a:cxn>
                  <a:cxn ang="0">
                    <a:pos x="227" y="297"/>
                  </a:cxn>
                  <a:cxn ang="0">
                    <a:pos x="244" y="104"/>
                  </a:cxn>
                  <a:cxn ang="0">
                    <a:pos x="247" y="104"/>
                  </a:cxn>
                  <a:cxn ang="0">
                    <a:pos x="264" y="297"/>
                  </a:cxn>
                  <a:cxn ang="0">
                    <a:pos x="263" y="304"/>
                  </a:cxn>
                  <a:cxn ang="0">
                    <a:pos x="286" y="332"/>
                  </a:cxn>
                  <a:cxn ang="0">
                    <a:pos x="270" y="352"/>
                  </a:cxn>
                  <a:cxn ang="0">
                    <a:pos x="221" y="352"/>
                  </a:cxn>
                  <a:cxn ang="0">
                    <a:pos x="205" y="332"/>
                  </a:cxn>
                  <a:cxn ang="0">
                    <a:pos x="218" y="360"/>
                  </a:cxn>
                  <a:cxn ang="0">
                    <a:pos x="273" y="360"/>
                  </a:cxn>
                  <a:cxn ang="0">
                    <a:pos x="293" y="379"/>
                  </a:cxn>
                  <a:cxn ang="0">
                    <a:pos x="273" y="399"/>
                  </a:cxn>
                  <a:cxn ang="0">
                    <a:pos x="218" y="399"/>
                  </a:cxn>
                  <a:cxn ang="0">
                    <a:pos x="197" y="379"/>
                  </a:cxn>
                  <a:cxn ang="0">
                    <a:pos x="218" y="360"/>
                  </a:cxn>
                  <a:cxn ang="0">
                    <a:pos x="351" y="1059"/>
                  </a:cxn>
                  <a:cxn ang="0">
                    <a:pos x="415" y="1307"/>
                  </a:cxn>
                  <a:cxn ang="0">
                    <a:pos x="400" y="1327"/>
                  </a:cxn>
                  <a:cxn ang="0">
                    <a:pos x="91" y="1327"/>
                  </a:cxn>
                  <a:cxn ang="0">
                    <a:pos x="76" y="1307"/>
                  </a:cxn>
                  <a:cxn ang="0">
                    <a:pos x="140" y="1059"/>
                  </a:cxn>
                  <a:cxn ang="0">
                    <a:pos x="165" y="1038"/>
                  </a:cxn>
                  <a:cxn ang="0">
                    <a:pos x="326" y="1038"/>
                  </a:cxn>
                  <a:cxn ang="0">
                    <a:pos x="351" y="1059"/>
                  </a:cxn>
                  <a:cxn ang="0">
                    <a:pos x="315" y="980"/>
                  </a:cxn>
                  <a:cxn ang="0">
                    <a:pos x="176" y="980"/>
                  </a:cxn>
                  <a:cxn ang="0">
                    <a:pos x="159" y="959"/>
                  </a:cxn>
                  <a:cxn ang="0">
                    <a:pos x="217" y="430"/>
                  </a:cxn>
                  <a:cxn ang="0">
                    <a:pos x="239" y="410"/>
                  </a:cxn>
                  <a:cxn ang="0">
                    <a:pos x="252" y="410"/>
                  </a:cxn>
                  <a:cxn ang="0">
                    <a:pos x="274" y="430"/>
                  </a:cxn>
                  <a:cxn ang="0">
                    <a:pos x="332" y="959"/>
                  </a:cxn>
                  <a:cxn ang="0">
                    <a:pos x="315" y="980"/>
                  </a:cxn>
                </a:cxnLst>
                <a:rect l="0" t="0" r="r" b="b"/>
                <a:pathLst>
                  <a:path w="1695" h="1694">
                    <a:moveTo>
                      <a:pt x="0" y="313"/>
                    </a:moveTo>
                    <a:cubicBezTo>
                      <a:pt x="0" y="1526"/>
                      <a:pt x="0" y="1526"/>
                      <a:pt x="0" y="1526"/>
                    </a:cubicBezTo>
                    <a:cubicBezTo>
                      <a:pt x="18" y="1483"/>
                      <a:pt x="34" y="1438"/>
                      <a:pt x="49" y="1392"/>
                    </a:cubicBezTo>
                    <a:cubicBezTo>
                      <a:pt x="53" y="1381"/>
                      <a:pt x="65" y="1373"/>
                      <a:pt x="77" y="1373"/>
                    </a:cubicBezTo>
                    <a:cubicBezTo>
                      <a:pt x="414" y="1373"/>
                      <a:pt x="414" y="1373"/>
                      <a:pt x="414" y="1373"/>
                    </a:cubicBezTo>
                    <a:cubicBezTo>
                      <a:pt x="426" y="1373"/>
                      <a:pt x="438" y="1381"/>
                      <a:pt x="441" y="1392"/>
                    </a:cubicBezTo>
                    <a:cubicBezTo>
                      <a:pt x="478" y="1501"/>
                      <a:pt x="520" y="1603"/>
                      <a:pt x="566" y="1694"/>
                    </a:cubicBezTo>
                    <a:cubicBezTo>
                      <a:pt x="1382" y="1694"/>
                      <a:pt x="1382" y="1694"/>
                      <a:pt x="1382" y="1694"/>
                    </a:cubicBezTo>
                    <a:cubicBezTo>
                      <a:pt x="1555" y="1694"/>
                      <a:pt x="1695" y="1554"/>
                      <a:pt x="1695" y="1381"/>
                    </a:cubicBezTo>
                    <a:cubicBezTo>
                      <a:pt x="1695" y="0"/>
                      <a:pt x="1695" y="0"/>
                      <a:pt x="1695" y="0"/>
                    </a:cubicBezTo>
                    <a:cubicBezTo>
                      <a:pt x="314" y="0"/>
                      <a:pt x="314" y="0"/>
                      <a:pt x="314" y="0"/>
                    </a:cubicBezTo>
                    <a:cubicBezTo>
                      <a:pt x="141" y="0"/>
                      <a:pt x="0" y="140"/>
                      <a:pt x="0" y="313"/>
                    </a:cubicBezTo>
                    <a:close/>
                    <a:moveTo>
                      <a:pt x="205" y="332"/>
                    </a:moveTo>
                    <a:cubicBezTo>
                      <a:pt x="210" y="319"/>
                      <a:pt x="218" y="310"/>
                      <a:pt x="228" y="304"/>
                    </a:cubicBezTo>
                    <a:cubicBezTo>
                      <a:pt x="227" y="302"/>
                      <a:pt x="227" y="299"/>
                      <a:pt x="227" y="297"/>
                    </a:cubicBezTo>
                    <a:cubicBezTo>
                      <a:pt x="244" y="104"/>
                      <a:pt x="244" y="104"/>
                      <a:pt x="244" y="104"/>
                    </a:cubicBezTo>
                    <a:cubicBezTo>
                      <a:pt x="245" y="93"/>
                      <a:pt x="246" y="93"/>
                      <a:pt x="247" y="104"/>
                    </a:cubicBezTo>
                    <a:cubicBezTo>
                      <a:pt x="264" y="297"/>
                      <a:pt x="264" y="297"/>
                      <a:pt x="264" y="297"/>
                    </a:cubicBezTo>
                    <a:cubicBezTo>
                      <a:pt x="264" y="299"/>
                      <a:pt x="264" y="302"/>
                      <a:pt x="263" y="304"/>
                    </a:cubicBezTo>
                    <a:cubicBezTo>
                      <a:pt x="273" y="310"/>
                      <a:pt x="281" y="319"/>
                      <a:pt x="286" y="332"/>
                    </a:cubicBezTo>
                    <a:cubicBezTo>
                      <a:pt x="290" y="343"/>
                      <a:pt x="282" y="352"/>
                      <a:pt x="270" y="352"/>
                    </a:cubicBezTo>
                    <a:cubicBezTo>
                      <a:pt x="221" y="352"/>
                      <a:pt x="221" y="352"/>
                      <a:pt x="221" y="352"/>
                    </a:cubicBezTo>
                    <a:cubicBezTo>
                      <a:pt x="209" y="352"/>
                      <a:pt x="201" y="343"/>
                      <a:pt x="205" y="332"/>
                    </a:cubicBezTo>
                    <a:close/>
                    <a:moveTo>
                      <a:pt x="218" y="360"/>
                    </a:moveTo>
                    <a:cubicBezTo>
                      <a:pt x="273" y="360"/>
                      <a:pt x="273" y="360"/>
                      <a:pt x="273" y="360"/>
                    </a:cubicBezTo>
                    <a:cubicBezTo>
                      <a:pt x="284" y="360"/>
                      <a:pt x="293" y="368"/>
                      <a:pt x="293" y="379"/>
                    </a:cubicBezTo>
                    <a:cubicBezTo>
                      <a:pt x="293" y="390"/>
                      <a:pt x="284" y="399"/>
                      <a:pt x="273" y="399"/>
                    </a:cubicBezTo>
                    <a:cubicBezTo>
                      <a:pt x="218" y="399"/>
                      <a:pt x="218" y="399"/>
                      <a:pt x="218" y="399"/>
                    </a:cubicBezTo>
                    <a:cubicBezTo>
                      <a:pt x="207" y="399"/>
                      <a:pt x="197" y="390"/>
                      <a:pt x="197" y="379"/>
                    </a:cubicBezTo>
                    <a:cubicBezTo>
                      <a:pt x="197" y="368"/>
                      <a:pt x="207" y="360"/>
                      <a:pt x="218" y="360"/>
                    </a:cubicBezTo>
                    <a:close/>
                    <a:moveTo>
                      <a:pt x="351" y="1059"/>
                    </a:moveTo>
                    <a:cubicBezTo>
                      <a:pt x="369" y="1145"/>
                      <a:pt x="391" y="1228"/>
                      <a:pt x="415" y="1307"/>
                    </a:cubicBezTo>
                    <a:cubicBezTo>
                      <a:pt x="418" y="1318"/>
                      <a:pt x="411" y="1327"/>
                      <a:pt x="400" y="1327"/>
                    </a:cubicBezTo>
                    <a:cubicBezTo>
                      <a:pt x="91" y="1327"/>
                      <a:pt x="91" y="1327"/>
                      <a:pt x="91" y="1327"/>
                    </a:cubicBezTo>
                    <a:cubicBezTo>
                      <a:pt x="79" y="1327"/>
                      <a:pt x="73" y="1318"/>
                      <a:pt x="76" y="1307"/>
                    </a:cubicBezTo>
                    <a:cubicBezTo>
                      <a:pt x="100" y="1228"/>
                      <a:pt x="121" y="1145"/>
                      <a:pt x="140" y="1059"/>
                    </a:cubicBezTo>
                    <a:cubicBezTo>
                      <a:pt x="142" y="1047"/>
                      <a:pt x="153" y="1038"/>
                      <a:pt x="165" y="1038"/>
                    </a:cubicBezTo>
                    <a:cubicBezTo>
                      <a:pt x="326" y="1038"/>
                      <a:pt x="326" y="1038"/>
                      <a:pt x="326" y="1038"/>
                    </a:cubicBezTo>
                    <a:cubicBezTo>
                      <a:pt x="337" y="1038"/>
                      <a:pt x="349" y="1047"/>
                      <a:pt x="351" y="1059"/>
                    </a:cubicBezTo>
                    <a:close/>
                    <a:moveTo>
                      <a:pt x="315" y="980"/>
                    </a:moveTo>
                    <a:cubicBezTo>
                      <a:pt x="176" y="980"/>
                      <a:pt x="176" y="980"/>
                      <a:pt x="176" y="980"/>
                    </a:cubicBezTo>
                    <a:cubicBezTo>
                      <a:pt x="165" y="980"/>
                      <a:pt x="157" y="971"/>
                      <a:pt x="159" y="959"/>
                    </a:cubicBezTo>
                    <a:cubicBezTo>
                      <a:pt x="190" y="792"/>
                      <a:pt x="209" y="615"/>
                      <a:pt x="217" y="430"/>
                    </a:cubicBezTo>
                    <a:cubicBezTo>
                      <a:pt x="218" y="419"/>
                      <a:pt x="227" y="410"/>
                      <a:pt x="239" y="410"/>
                    </a:cubicBezTo>
                    <a:cubicBezTo>
                      <a:pt x="252" y="410"/>
                      <a:pt x="252" y="410"/>
                      <a:pt x="252" y="410"/>
                    </a:cubicBezTo>
                    <a:cubicBezTo>
                      <a:pt x="263" y="410"/>
                      <a:pt x="273" y="419"/>
                      <a:pt x="274" y="430"/>
                    </a:cubicBezTo>
                    <a:cubicBezTo>
                      <a:pt x="281" y="615"/>
                      <a:pt x="301" y="792"/>
                      <a:pt x="332" y="959"/>
                    </a:cubicBezTo>
                    <a:cubicBezTo>
                      <a:pt x="334" y="971"/>
                      <a:pt x="326" y="980"/>
                      <a:pt x="315" y="980"/>
                    </a:cubicBezTo>
                    <a:close/>
                  </a:path>
                </a:pathLst>
              </a:custGeom>
              <a:solidFill>
                <a:schemeClr val="accent2"/>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0" name="ïṩlíďè"/>
              <p:cNvSpPr/>
              <p:nvPr/>
            </p:nvSpPr>
            <p:spPr bwMode="auto">
              <a:xfrm>
                <a:off x="4849285" y="4231217"/>
                <a:ext cx="632883" cy="192617"/>
              </a:xfrm>
              <a:custGeom>
                <a:avLst/>
                <a:gdLst/>
                <a:ahLst/>
                <a:cxnLst>
                  <a:cxn ang="0">
                    <a:pos x="197" y="0"/>
                  </a:cxn>
                  <a:cxn ang="0">
                    <a:pos x="0" y="120"/>
                  </a:cxn>
                  <a:cxn ang="0">
                    <a:pos x="395" y="120"/>
                  </a:cxn>
                  <a:cxn ang="0">
                    <a:pos x="197" y="0"/>
                  </a:cxn>
                </a:cxnLst>
                <a:rect l="0" t="0" r="r" b="b"/>
                <a:pathLst>
                  <a:path w="395" h="120">
                    <a:moveTo>
                      <a:pt x="197" y="0"/>
                    </a:moveTo>
                    <a:cubicBezTo>
                      <a:pt x="114" y="0"/>
                      <a:pt x="42" y="48"/>
                      <a:pt x="0" y="120"/>
                    </a:cubicBezTo>
                    <a:cubicBezTo>
                      <a:pt x="395" y="120"/>
                      <a:pt x="395" y="120"/>
                      <a:pt x="395" y="120"/>
                    </a:cubicBezTo>
                    <a:cubicBezTo>
                      <a:pt x="353" y="48"/>
                      <a:pt x="280" y="0"/>
                      <a:pt x="197" y="0"/>
                    </a:cubicBezTo>
                    <a:close/>
                  </a:path>
                </a:pathLst>
              </a:custGeom>
              <a:solidFill>
                <a:schemeClr val="accent2"/>
              </a:solid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sp>
          <p:nvSpPr>
            <p:cNvPr id="8" name="ïsḻiďè"/>
            <p:cNvSpPr txBox="1"/>
            <p:nvPr/>
          </p:nvSpPr>
          <p:spPr>
            <a:xfrm>
              <a:off x="5527676" y="2680899"/>
              <a:ext cx="1899482" cy="666279"/>
            </a:xfrm>
            <a:prstGeom prst="rect">
              <a:avLst/>
            </a:prstGeom>
          </p:spPr>
          <p:txBody>
            <a:bodyPr vert="horz" wrap="none" lIns="68580" tIns="34290" rIns="68580" bIns="34290">
              <a:normAutofit/>
            </a:bodyPr>
            <a:lstStyle/>
            <a:p>
              <a:pPr algn="ctr" defTabSz="685800"/>
              <a:r>
                <a:rPr lang="zh-CN" altLang="en-US" sz="135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标题文本预设</a:t>
              </a:r>
              <a:endParaRPr lang="zh-CN" altLang="en-US" sz="135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nvGrpSpPr>
            <p:cNvPr id="9" name="iṡḻïdé"/>
            <p:cNvGrpSpPr/>
            <p:nvPr/>
          </p:nvGrpSpPr>
          <p:grpSpPr>
            <a:xfrm>
              <a:off x="8174567" y="1303772"/>
              <a:ext cx="2722034" cy="2726267"/>
              <a:chOff x="8301568" y="1758950"/>
              <a:chExt cx="2722034" cy="2726267"/>
            </a:xfrm>
            <a:solidFill>
              <a:schemeClr val="accent1"/>
            </a:solidFill>
          </p:grpSpPr>
          <p:sp>
            <p:nvSpPr>
              <p:cNvPr id="23" name="ïṡlíďe"/>
              <p:cNvSpPr/>
              <p:nvPr/>
            </p:nvSpPr>
            <p:spPr bwMode="auto">
              <a:xfrm>
                <a:off x="8752418" y="3718984"/>
                <a:ext cx="71967" cy="766233"/>
              </a:xfrm>
              <a:custGeom>
                <a:avLst/>
                <a:gdLst/>
                <a:ahLst/>
                <a:cxnLst>
                  <a:cxn ang="0">
                    <a:pos x="45" y="10"/>
                  </a:cxn>
                  <a:cxn ang="0">
                    <a:pos x="37" y="0"/>
                  </a:cxn>
                  <a:cxn ang="0">
                    <a:pos x="8" y="0"/>
                  </a:cxn>
                  <a:cxn ang="0">
                    <a:pos x="0" y="10"/>
                  </a:cxn>
                  <a:cxn ang="0">
                    <a:pos x="0" y="477"/>
                  </a:cxn>
                  <a:cxn ang="0">
                    <a:pos x="45" y="477"/>
                  </a:cxn>
                  <a:cxn ang="0">
                    <a:pos x="45" y="10"/>
                  </a:cxn>
                </a:cxnLst>
                <a:rect l="0" t="0" r="r" b="b"/>
                <a:pathLst>
                  <a:path w="45" h="477">
                    <a:moveTo>
                      <a:pt x="45" y="10"/>
                    </a:moveTo>
                    <a:cubicBezTo>
                      <a:pt x="45" y="4"/>
                      <a:pt x="41" y="0"/>
                      <a:pt x="37" y="0"/>
                    </a:cubicBezTo>
                    <a:cubicBezTo>
                      <a:pt x="8" y="0"/>
                      <a:pt x="8" y="0"/>
                      <a:pt x="8" y="0"/>
                    </a:cubicBezTo>
                    <a:cubicBezTo>
                      <a:pt x="4" y="0"/>
                      <a:pt x="0" y="4"/>
                      <a:pt x="0" y="10"/>
                    </a:cubicBezTo>
                    <a:cubicBezTo>
                      <a:pt x="0" y="477"/>
                      <a:pt x="0" y="477"/>
                      <a:pt x="0" y="477"/>
                    </a:cubicBezTo>
                    <a:cubicBezTo>
                      <a:pt x="45" y="477"/>
                      <a:pt x="45" y="477"/>
                      <a:pt x="45" y="477"/>
                    </a:cubicBezTo>
                    <a:lnTo>
                      <a:pt x="45" y="10"/>
                    </a:lnTo>
                    <a:close/>
                  </a:path>
                </a:pathLst>
              </a:custGeom>
              <a:grp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4" name="îślîdè"/>
              <p:cNvSpPr/>
              <p:nvPr/>
            </p:nvSpPr>
            <p:spPr bwMode="auto">
              <a:xfrm>
                <a:off x="8885768" y="3718984"/>
                <a:ext cx="71967" cy="766233"/>
              </a:xfrm>
              <a:custGeom>
                <a:avLst/>
                <a:gdLst/>
                <a:ahLst/>
                <a:cxnLst>
                  <a:cxn ang="0">
                    <a:pos x="45" y="10"/>
                  </a:cxn>
                  <a:cxn ang="0">
                    <a:pos x="36" y="0"/>
                  </a:cxn>
                  <a:cxn ang="0">
                    <a:pos x="8" y="0"/>
                  </a:cxn>
                  <a:cxn ang="0">
                    <a:pos x="0" y="10"/>
                  </a:cxn>
                  <a:cxn ang="0">
                    <a:pos x="0" y="477"/>
                  </a:cxn>
                  <a:cxn ang="0">
                    <a:pos x="45" y="477"/>
                  </a:cxn>
                  <a:cxn ang="0">
                    <a:pos x="45" y="10"/>
                  </a:cxn>
                </a:cxnLst>
                <a:rect l="0" t="0" r="r" b="b"/>
                <a:pathLst>
                  <a:path w="45" h="477">
                    <a:moveTo>
                      <a:pt x="45" y="10"/>
                    </a:moveTo>
                    <a:cubicBezTo>
                      <a:pt x="45" y="4"/>
                      <a:pt x="41" y="0"/>
                      <a:pt x="36" y="0"/>
                    </a:cubicBezTo>
                    <a:cubicBezTo>
                      <a:pt x="8" y="0"/>
                      <a:pt x="8" y="0"/>
                      <a:pt x="8" y="0"/>
                    </a:cubicBezTo>
                    <a:cubicBezTo>
                      <a:pt x="3" y="0"/>
                      <a:pt x="0" y="4"/>
                      <a:pt x="0" y="10"/>
                    </a:cubicBezTo>
                    <a:cubicBezTo>
                      <a:pt x="0" y="477"/>
                      <a:pt x="0" y="477"/>
                      <a:pt x="0" y="477"/>
                    </a:cubicBezTo>
                    <a:cubicBezTo>
                      <a:pt x="45" y="477"/>
                      <a:pt x="45" y="477"/>
                      <a:pt x="45" y="477"/>
                    </a:cubicBezTo>
                    <a:lnTo>
                      <a:pt x="45" y="10"/>
                    </a:lnTo>
                    <a:close/>
                  </a:path>
                </a:pathLst>
              </a:custGeom>
              <a:grp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5" name="iśḻiḍé"/>
              <p:cNvSpPr/>
              <p:nvPr/>
            </p:nvSpPr>
            <p:spPr bwMode="auto">
              <a:xfrm>
                <a:off x="8619068" y="3718984"/>
                <a:ext cx="71967" cy="766233"/>
              </a:xfrm>
              <a:custGeom>
                <a:avLst/>
                <a:gdLst/>
                <a:ahLst/>
                <a:cxnLst>
                  <a:cxn ang="0">
                    <a:pos x="45" y="10"/>
                  </a:cxn>
                  <a:cxn ang="0">
                    <a:pos x="37" y="0"/>
                  </a:cxn>
                  <a:cxn ang="0">
                    <a:pos x="9" y="0"/>
                  </a:cxn>
                  <a:cxn ang="0">
                    <a:pos x="0" y="10"/>
                  </a:cxn>
                  <a:cxn ang="0">
                    <a:pos x="0" y="477"/>
                  </a:cxn>
                  <a:cxn ang="0">
                    <a:pos x="45" y="477"/>
                  </a:cxn>
                  <a:cxn ang="0">
                    <a:pos x="45" y="10"/>
                  </a:cxn>
                </a:cxnLst>
                <a:rect l="0" t="0" r="r" b="b"/>
                <a:pathLst>
                  <a:path w="45" h="477">
                    <a:moveTo>
                      <a:pt x="45" y="10"/>
                    </a:moveTo>
                    <a:cubicBezTo>
                      <a:pt x="45" y="4"/>
                      <a:pt x="42" y="0"/>
                      <a:pt x="37" y="0"/>
                    </a:cubicBezTo>
                    <a:cubicBezTo>
                      <a:pt x="9" y="0"/>
                      <a:pt x="9" y="0"/>
                      <a:pt x="9" y="0"/>
                    </a:cubicBezTo>
                    <a:cubicBezTo>
                      <a:pt x="4" y="0"/>
                      <a:pt x="0" y="4"/>
                      <a:pt x="0" y="10"/>
                    </a:cubicBezTo>
                    <a:cubicBezTo>
                      <a:pt x="0" y="477"/>
                      <a:pt x="0" y="477"/>
                      <a:pt x="0" y="477"/>
                    </a:cubicBezTo>
                    <a:cubicBezTo>
                      <a:pt x="45" y="477"/>
                      <a:pt x="45" y="477"/>
                      <a:pt x="45" y="477"/>
                    </a:cubicBezTo>
                    <a:lnTo>
                      <a:pt x="45" y="10"/>
                    </a:lnTo>
                    <a:close/>
                  </a:path>
                </a:pathLst>
              </a:custGeom>
              <a:grp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6" name="í$ļiďê"/>
              <p:cNvSpPr/>
              <p:nvPr/>
            </p:nvSpPr>
            <p:spPr bwMode="auto">
              <a:xfrm>
                <a:off x="8301568" y="1758950"/>
                <a:ext cx="2722034" cy="2726267"/>
              </a:xfrm>
              <a:custGeom>
                <a:avLst/>
                <a:gdLst/>
                <a:ahLst/>
                <a:cxnLst>
                  <a:cxn ang="0">
                    <a:pos x="313" y="0"/>
                  </a:cxn>
                  <a:cxn ang="0">
                    <a:pos x="0" y="313"/>
                  </a:cxn>
                  <a:cxn ang="0">
                    <a:pos x="0" y="1695"/>
                  </a:cxn>
                  <a:cxn ang="0">
                    <a:pos x="136" y="1695"/>
                  </a:cxn>
                  <a:cxn ang="0">
                    <a:pos x="136" y="1195"/>
                  </a:cxn>
                  <a:cxn ang="0">
                    <a:pos x="97" y="1195"/>
                  </a:cxn>
                  <a:cxn ang="0">
                    <a:pos x="79" y="1177"/>
                  </a:cxn>
                  <a:cxn ang="0">
                    <a:pos x="79" y="789"/>
                  </a:cxn>
                  <a:cxn ang="0">
                    <a:pos x="97" y="772"/>
                  </a:cxn>
                  <a:cxn ang="0">
                    <a:pos x="131" y="772"/>
                  </a:cxn>
                  <a:cxn ang="0">
                    <a:pos x="131" y="665"/>
                  </a:cxn>
                  <a:cxn ang="0">
                    <a:pos x="188" y="665"/>
                  </a:cxn>
                  <a:cxn ang="0">
                    <a:pos x="188" y="573"/>
                  </a:cxn>
                  <a:cxn ang="0">
                    <a:pos x="412" y="573"/>
                  </a:cxn>
                  <a:cxn ang="0">
                    <a:pos x="412" y="665"/>
                  </a:cxn>
                  <a:cxn ang="0">
                    <a:pos x="470" y="665"/>
                  </a:cxn>
                  <a:cxn ang="0">
                    <a:pos x="470" y="772"/>
                  </a:cxn>
                  <a:cxn ang="0">
                    <a:pos x="504" y="772"/>
                  </a:cxn>
                  <a:cxn ang="0">
                    <a:pos x="521" y="789"/>
                  </a:cxn>
                  <a:cxn ang="0">
                    <a:pos x="521" y="1177"/>
                  </a:cxn>
                  <a:cxn ang="0">
                    <a:pos x="504" y="1195"/>
                  </a:cxn>
                  <a:cxn ang="0">
                    <a:pos x="465" y="1195"/>
                  </a:cxn>
                  <a:cxn ang="0">
                    <a:pos x="465" y="1695"/>
                  </a:cxn>
                  <a:cxn ang="0">
                    <a:pos x="1381" y="1695"/>
                  </a:cxn>
                  <a:cxn ang="0">
                    <a:pos x="1694" y="1381"/>
                  </a:cxn>
                  <a:cxn ang="0">
                    <a:pos x="1694" y="0"/>
                  </a:cxn>
                  <a:cxn ang="0">
                    <a:pos x="313" y="0"/>
                  </a:cxn>
                  <a:cxn ang="0">
                    <a:pos x="192" y="558"/>
                  </a:cxn>
                  <a:cxn ang="0">
                    <a:pos x="274" y="463"/>
                  </a:cxn>
                  <a:cxn ang="0">
                    <a:pos x="301" y="68"/>
                  </a:cxn>
                  <a:cxn ang="0">
                    <a:pos x="327" y="458"/>
                  </a:cxn>
                  <a:cxn ang="0">
                    <a:pos x="408" y="558"/>
                  </a:cxn>
                  <a:cxn ang="0">
                    <a:pos x="192" y="558"/>
                  </a:cxn>
                </a:cxnLst>
                <a:rect l="0" t="0" r="r" b="b"/>
                <a:pathLst>
                  <a:path w="1694" h="1695">
                    <a:moveTo>
                      <a:pt x="313" y="0"/>
                    </a:moveTo>
                    <a:cubicBezTo>
                      <a:pt x="140" y="0"/>
                      <a:pt x="0" y="140"/>
                      <a:pt x="0" y="313"/>
                    </a:cubicBezTo>
                    <a:cubicBezTo>
                      <a:pt x="0" y="1695"/>
                      <a:pt x="0" y="1695"/>
                      <a:pt x="0" y="1695"/>
                    </a:cubicBezTo>
                    <a:cubicBezTo>
                      <a:pt x="136" y="1695"/>
                      <a:pt x="136" y="1695"/>
                      <a:pt x="136" y="1695"/>
                    </a:cubicBezTo>
                    <a:cubicBezTo>
                      <a:pt x="136" y="1195"/>
                      <a:pt x="136" y="1195"/>
                      <a:pt x="136" y="1195"/>
                    </a:cubicBezTo>
                    <a:cubicBezTo>
                      <a:pt x="97" y="1195"/>
                      <a:pt x="97" y="1195"/>
                      <a:pt x="97" y="1195"/>
                    </a:cubicBezTo>
                    <a:cubicBezTo>
                      <a:pt x="87" y="1195"/>
                      <a:pt x="79" y="1187"/>
                      <a:pt x="79" y="1177"/>
                    </a:cubicBezTo>
                    <a:cubicBezTo>
                      <a:pt x="79" y="789"/>
                      <a:pt x="79" y="789"/>
                      <a:pt x="79" y="789"/>
                    </a:cubicBezTo>
                    <a:cubicBezTo>
                      <a:pt x="79" y="779"/>
                      <a:pt x="87" y="772"/>
                      <a:pt x="97" y="772"/>
                    </a:cubicBezTo>
                    <a:cubicBezTo>
                      <a:pt x="131" y="772"/>
                      <a:pt x="131" y="772"/>
                      <a:pt x="131" y="772"/>
                    </a:cubicBezTo>
                    <a:cubicBezTo>
                      <a:pt x="131" y="665"/>
                      <a:pt x="131" y="665"/>
                      <a:pt x="131" y="665"/>
                    </a:cubicBezTo>
                    <a:cubicBezTo>
                      <a:pt x="188" y="665"/>
                      <a:pt x="188" y="665"/>
                      <a:pt x="188" y="665"/>
                    </a:cubicBezTo>
                    <a:cubicBezTo>
                      <a:pt x="188" y="573"/>
                      <a:pt x="188" y="573"/>
                      <a:pt x="188" y="573"/>
                    </a:cubicBezTo>
                    <a:cubicBezTo>
                      <a:pt x="412" y="573"/>
                      <a:pt x="412" y="573"/>
                      <a:pt x="412" y="573"/>
                    </a:cubicBezTo>
                    <a:cubicBezTo>
                      <a:pt x="412" y="665"/>
                      <a:pt x="412" y="665"/>
                      <a:pt x="412" y="665"/>
                    </a:cubicBezTo>
                    <a:cubicBezTo>
                      <a:pt x="470" y="665"/>
                      <a:pt x="470" y="665"/>
                      <a:pt x="470" y="665"/>
                    </a:cubicBezTo>
                    <a:cubicBezTo>
                      <a:pt x="470" y="772"/>
                      <a:pt x="470" y="772"/>
                      <a:pt x="470" y="772"/>
                    </a:cubicBezTo>
                    <a:cubicBezTo>
                      <a:pt x="504" y="772"/>
                      <a:pt x="504" y="772"/>
                      <a:pt x="504" y="772"/>
                    </a:cubicBezTo>
                    <a:cubicBezTo>
                      <a:pt x="514" y="772"/>
                      <a:pt x="521" y="779"/>
                      <a:pt x="521" y="789"/>
                    </a:cubicBezTo>
                    <a:cubicBezTo>
                      <a:pt x="521" y="1177"/>
                      <a:pt x="521" y="1177"/>
                      <a:pt x="521" y="1177"/>
                    </a:cubicBezTo>
                    <a:cubicBezTo>
                      <a:pt x="521" y="1187"/>
                      <a:pt x="514" y="1195"/>
                      <a:pt x="504" y="1195"/>
                    </a:cubicBezTo>
                    <a:cubicBezTo>
                      <a:pt x="465" y="1195"/>
                      <a:pt x="465" y="1195"/>
                      <a:pt x="465" y="1195"/>
                    </a:cubicBezTo>
                    <a:cubicBezTo>
                      <a:pt x="465" y="1695"/>
                      <a:pt x="465" y="1695"/>
                      <a:pt x="465" y="1695"/>
                    </a:cubicBezTo>
                    <a:cubicBezTo>
                      <a:pt x="1381" y="1695"/>
                      <a:pt x="1381" y="1695"/>
                      <a:pt x="1381" y="1695"/>
                    </a:cubicBezTo>
                    <a:cubicBezTo>
                      <a:pt x="1554" y="1695"/>
                      <a:pt x="1694" y="1554"/>
                      <a:pt x="1694" y="1381"/>
                    </a:cubicBezTo>
                    <a:cubicBezTo>
                      <a:pt x="1694" y="0"/>
                      <a:pt x="1694" y="0"/>
                      <a:pt x="1694" y="0"/>
                    </a:cubicBezTo>
                    <a:lnTo>
                      <a:pt x="313" y="0"/>
                    </a:lnTo>
                    <a:close/>
                    <a:moveTo>
                      <a:pt x="192" y="558"/>
                    </a:moveTo>
                    <a:cubicBezTo>
                      <a:pt x="274" y="463"/>
                      <a:pt x="274" y="463"/>
                      <a:pt x="274" y="463"/>
                    </a:cubicBezTo>
                    <a:cubicBezTo>
                      <a:pt x="301" y="68"/>
                      <a:pt x="301" y="68"/>
                      <a:pt x="301" y="68"/>
                    </a:cubicBezTo>
                    <a:cubicBezTo>
                      <a:pt x="327" y="458"/>
                      <a:pt x="327" y="458"/>
                      <a:pt x="327" y="458"/>
                    </a:cubicBezTo>
                    <a:cubicBezTo>
                      <a:pt x="408" y="558"/>
                      <a:pt x="408" y="558"/>
                      <a:pt x="408" y="558"/>
                    </a:cubicBezTo>
                    <a:lnTo>
                      <a:pt x="192" y="558"/>
                    </a:lnTo>
                    <a:close/>
                  </a:path>
                </a:pathLst>
              </a:custGeom>
              <a:grp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7" name="îṧḷiḑê"/>
              <p:cNvSpPr/>
              <p:nvPr/>
            </p:nvSpPr>
            <p:spPr bwMode="auto">
              <a:xfrm>
                <a:off x="8623302" y="3162300"/>
                <a:ext cx="323850" cy="323850"/>
              </a:xfrm>
              <a:custGeom>
                <a:avLst/>
                <a:gdLst/>
                <a:ahLst/>
                <a:cxnLst>
                  <a:cxn ang="0">
                    <a:pos x="100" y="0"/>
                  </a:cxn>
                  <a:cxn ang="0">
                    <a:pos x="0" y="98"/>
                  </a:cxn>
                  <a:cxn ang="0">
                    <a:pos x="0" y="101"/>
                  </a:cxn>
                  <a:cxn ang="0">
                    <a:pos x="100" y="201"/>
                  </a:cxn>
                  <a:cxn ang="0">
                    <a:pos x="201" y="101"/>
                  </a:cxn>
                  <a:cxn ang="0">
                    <a:pos x="201" y="98"/>
                  </a:cxn>
                  <a:cxn ang="0">
                    <a:pos x="100" y="0"/>
                  </a:cxn>
                  <a:cxn ang="0">
                    <a:pos x="165" y="158"/>
                  </a:cxn>
                  <a:cxn ang="0">
                    <a:pos x="110" y="122"/>
                  </a:cxn>
                  <a:cxn ang="0">
                    <a:pos x="101" y="124"/>
                  </a:cxn>
                  <a:cxn ang="0">
                    <a:pos x="80" y="103"/>
                  </a:cxn>
                  <a:cxn ang="0">
                    <a:pos x="91" y="85"/>
                  </a:cxn>
                  <a:cxn ang="0">
                    <a:pos x="91" y="17"/>
                  </a:cxn>
                  <a:cxn ang="0">
                    <a:pos x="105" y="17"/>
                  </a:cxn>
                  <a:cxn ang="0">
                    <a:pos x="105" y="83"/>
                  </a:cxn>
                  <a:cxn ang="0">
                    <a:pos x="122" y="103"/>
                  </a:cxn>
                  <a:cxn ang="0">
                    <a:pos x="120" y="112"/>
                  </a:cxn>
                  <a:cxn ang="0">
                    <a:pos x="173" y="147"/>
                  </a:cxn>
                  <a:cxn ang="0">
                    <a:pos x="165" y="158"/>
                  </a:cxn>
                </a:cxnLst>
                <a:rect l="0" t="0" r="r" b="b"/>
                <a:pathLst>
                  <a:path w="201" h="201">
                    <a:moveTo>
                      <a:pt x="100" y="0"/>
                    </a:moveTo>
                    <a:cubicBezTo>
                      <a:pt x="46" y="0"/>
                      <a:pt x="1" y="44"/>
                      <a:pt x="0" y="98"/>
                    </a:cubicBezTo>
                    <a:cubicBezTo>
                      <a:pt x="0" y="101"/>
                      <a:pt x="0" y="101"/>
                      <a:pt x="0" y="101"/>
                    </a:cubicBezTo>
                    <a:cubicBezTo>
                      <a:pt x="0" y="156"/>
                      <a:pt x="45" y="201"/>
                      <a:pt x="100" y="201"/>
                    </a:cubicBezTo>
                    <a:cubicBezTo>
                      <a:pt x="156" y="201"/>
                      <a:pt x="201" y="156"/>
                      <a:pt x="201" y="101"/>
                    </a:cubicBezTo>
                    <a:cubicBezTo>
                      <a:pt x="201" y="98"/>
                      <a:pt x="201" y="98"/>
                      <a:pt x="201" y="98"/>
                    </a:cubicBezTo>
                    <a:cubicBezTo>
                      <a:pt x="199" y="44"/>
                      <a:pt x="155" y="0"/>
                      <a:pt x="100" y="0"/>
                    </a:cubicBezTo>
                    <a:close/>
                    <a:moveTo>
                      <a:pt x="165" y="158"/>
                    </a:moveTo>
                    <a:cubicBezTo>
                      <a:pt x="110" y="122"/>
                      <a:pt x="110" y="122"/>
                      <a:pt x="110" y="122"/>
                    </a:cubicBezTo>
                    <a:cubicBezTo>
                      <a:pt x="107" y="123"/>
                      <a:pt x="104" y="124"/>
                      <a:pt x="101" y="124"/>
                    </a:cubicBezTo>
                    <a:cubicBezTo>
                      <a:pt x="89" y="124"/>
                      <a:pt x="80" y="115"/>
                      <a:pt x="80" y="103"/>
                    </a:cubicBezTo>
                    <a:cubicBezTo>
                      <a:pt x="80" y="95"/>
                      <a:pt x="85" y="88"/>
                      <a:pt x="91" y="85"/>
                    </a:cubicBezTo>
                    <a:cubicBezTo>
                      <a:pt x="91" y="17"/>
                      <a:pt x="91" y="17"/>
                      <a:pt x="91" y="17"/>
                    </a:cubicBezTo>
                    <a:cubicBezTo>
                      <a:pt x="105" y="17"/>
                      <a:pt x="105" y="17"/>
                      <a:pt x="105" y="17"/>
                    </a:cubicBezTo>
                    <a:cubicBezTo>
                      <a:pt x="105" y="83"/>
                      <a:pt x="105" y="83"/>
                      <a:pt x="105" y="83"/>
                    </a:cubicBezTo>
                    <a:cubicBezTo>
                      <a:pt x="114" y="85"/>
                      <a:pt x="122" y="93"/>
                      <a:pt x="122" y="103"/>
                    </a:cubicBezTo>
                    <a:cubicBezTo>
                      <a:pt x="122" y="106"/>
                      <a:pt x="121" y="109"/>
                      <a:pt x="120" y="112"/>
                    </a:cubicBezTo>
                    <a:cubicBezTo>
                      <a:pt x="173" y="147"/>
                      <a:pt x="173" y="147"/>
                      <a:pt x="173" y="147"/>
                    </a:cubicBezTo>
                    <a:lnTo>
                      <a:pt x="165" y="158"/>
                    </a:lnTo>
                    <a:close/>
                  </a:path>
                </a:pathLst>
              </a:custGeom>
              <a:grp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8" name="îṩļiďe"/>
              <p:cNvSpPr/>
              <p:nvPr/>
            </p:nvSpPr>
            <p:spPr bwMode="auto">
              <a:xfrm>
                <a:off x="8515351" y="3056467"/>
                <a:ext cx="550333" cy="529167"/>
              </a:xfrm>
              <a:custGeom>
                <a:avLst/>
                <a:gdLst/>
                <a:ahLst/>
                <a:cxnLst>
                  <a:cxn ang="0">
                    <a:pos x="343" y="312"/>
                  </a:cxn>
                  <a:cxn ang="0">
                    <a:pos x="343" y="17"/>
                  </a:cxn>
                  <a:cxn ang="0">
                    <a:pos x="337" y="4"/>
                  </a:cxn>
                  <a:cxn ang="0">
                    <a:pos x="327" y="0"/>
                  </a:cxn>
                  <a:cxn ang="0">
                    <a:pos x="17" y="0"/>
                  </a:cxn>
                  <a:cxn ang="0">
                    <a:pos x="0" y="17"/>
                  </a:cxn>
                  <a:cxn ang="0">
                    <a:pos x="0" y="312"/>
                  </a:cxn>
                  <a:cxn ang="0">
                    <a:pos x="17" y="328"/>
                  </a:cxn>
                  <a:cxn ang="0">
                    <a:pos x="327" y="328"/>
                  </a:cxn>
                  <a:cxn ang="0">
                    <a:pos x="343" y="312"/>
                  </a:cxn>
                  <a:cxn ang="0">
                    <a:pos x="280" y="268"/>
                  </a:cxn>
                  <a:cxn ang="0">
                    <a:pos x="167" y="318"/>
                  </a:cxn>
                  <a:cxn ang="0">
                    <a:pos x="55" y="268"/>
                  </a:cxn>
                  <a:cxn ang="0">
                    <a:pos x="15" y="166"/>
                  </a:cxn>
                  <a:cxn ang="0">
                    <a:pos x="55" y="62"/>
                  </a:cxn>
                  <a:cxn ang="0">
                    <a:pos x="167" y="13"/>
                  </a:cxn>
                  <a:cxn ang="0">
                    <a:pos x="279" y="62"/>
                  </a:cxn>
                  <a:cxn ang="0">
                    <a:pos x="320" y="166"/>
                  </a:cxn>
                  <a:cxn ang="0">
                    <a:pos x="280" y="268"/>
                  </a:cxn>
                </a:cxnLst>
                <a:rect l="0" t="0" r="r" b="b"/>
                <a:pathLst>
                  <a:path w="343" h="328">
                    <a:moveTo>
                      <a:pt x="343" y="312"/>
                    </a:moveTo>
                    <a:cubicBezTo>
                      <a:pt x="343" y="17"/>
                      <a:pt x="343" y="17"/>
                      <a:pt x="343" y="17"/>
                    </a:cubicBezTo>
                    <a:cubicBezTo>
                      <a:pt x="343" y="11"/>
                      <a:pt x="341" y="7"/>
                      <a:pt x="337" y="4"/>
                    </a:cubicBezTo>
                    <a:cubicBezTo>
                      <a:pt x="334" y="1"/>
                      <a:pt x="331" y="0"/>
                      <a:pt x="327" y="0"/>
                    </a:cubicBezTo>
                    <a:cubicBezTo>
                      <a:pt x="17" y="0"/>
                      <a:pt x="17" y="0"/>
                      <a:pt x="17" y="0"/>
                    </a:cubicBezTo>
                    <a:cubicBezTo>
                      <a:pt x="8" y="0"/>
                      <a:pt x="0" y="7"/>
                      <a:pt x="0" y="17"/>
                    </a:cubicBezTo>
                    <a:cubicBezTo>
                      <a:pt x="0" y="312"/>
                      <a:pt x="0" y="312"/>
                      <a:pt x="0" y="312"/>
                    </a:cubicBezTo>
                    <a:cubicBezTo>
                      <a:pt x="0" y="321"/>
                      <a:pt x="8" y="328"/>
                      <a:pt x="17" y="328"/>
                    </a:cubicBezTo>
                    <a:cubicBezTo>
                      <a:pt x="327" y="328"/>
                      <a:pt x="327" y="328"/>
                      <a:pt x="327" y="328"/>
                    </a:cubicBezTo>
                    <a:cubicBezTo>
                      <a:pt x="336" y="328"/>
                      <a:pt x="343" y="321"/>
                      <a:pt x="343" y="312"/>
                    </a:cubicBezTo>
                    <a:close/>
                    <a:moveTo>
                      <a:pt x="280" y="268"/>
                    </a:moveTo>
                    <a:cubicBezTo>
                      <a:pt x="252" y="299"/>
                      <a:pt x="212" y="318"/>
                      <a:pt x="167" y="318"/>
                    </a:cubicBezTo>
                    <a:cubicBezTo>
                      <a:pt x="123" y="318"/>
                      <a:pt x="82" y="299"/>
                      <a:pt x="55" y="268"/>
                    </a:cubicBezTo>
                    <a:cubicBezTo>
                      <a:pt x="30" y="241"/>
                      <a:pt x="15" y="205"/>
                      <a:pt x="15" y="166"/>
                    </a:cubicBezTo>
                    <a:cubicBezTo>
                      <a:pt x="15" y="126"/>
                      <a:pt x="30" y="89"/>
                      <a:pt x="55" y="62"/>
                    </a:cubicBezTo>
                    <a:cubicBezTo>
                      <a:pt x="83" y="32"/>
                      <a:pt x="123" y="13"/>
                      <a:pt x="167" y="13"/>
                    </a:cubicBezTo>
                    <a:cubicBezTo>
                      <a:pt x="212" y="13"/>
                      <a:pt x="251" y="32"/>
                      <a:pt x="279" y="62"/>
                    </a:cubicBezTo>
                    <a:cubicBezTo>
                      <a:pt x="304" y="89"/>
                      <a:pt x="320" y="126"/>
                      <a:pt x="320" y="166"/>
                    </a:cubicBezTo>
                    <a:cubicBezTo>
                      <a:pt x="320" y="205"/>
                      <a:pt x="305" y="241"/>
                      <a:pt x="280" y="268"/>
                    </a:cubicBezTo>
                    <a:close/>
                  </a:path>
                </a:pathLst>
              </a:custGeom>
              <a:grpFill/>
              <a:ln w="9525">
                <a:noFill/>
                <a:round/>
              </a:ln>
            </p:spPr>
            <p:txBody>
              <a:bodyPr anchor="ctr"/>
              <a:lstStyle/>
              <a:p>
                <a:pPr algn="ctr"/>
                <a:endParaRPr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sp>
          <p:nvSpPr>
            <p:cNvPr id="10" name="ïṧliḓè"/>
            <p:cNvSpPr txBox="1"/>
            <p:nvPr/>
          </p:nvSpPr>
          <p:spPr>
            <a:xfrm>
              <a:off x="8995324" y="2680899"/>
              <a:ext cx="1899482" cy="666279"/>
            </a:xfrm>
            <a:prstGeom prst="rect">
              <a:avLst/>
            </a:prstGeom>
          </p:spPr>
          <p:txBody>
            <a:bodyPr vert="horz" wrap="none" lIns="68580" tIns="34290" rIns="68580" bIns="34290">
              <a:normAutofit/>
            </a:bodyPr>
            <a:lstStyle/>
            <a:p>
              <a:pPr algn="ctr" defTabSz="685800"/>
              <a:r>
                <a:rPr lang="zh-CN" altLang="en-US" sz="135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标题文本预设</a:t>
              </a:r>
              <a:endParaRPr lang="zh-CN" altLang="en-US" sz="135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nvGrpSpPr>
            <p:cNvPr id="11" name="îşḷïdê"/>
            <p:cNvGrpSpPr/>
            <p:nvPr/>
          </p:nvGrpSpPr>
          <p:grpSpPr>
            <a:xfrm>
              <a:off x="1295400" y="4273306"/>
              <a:ext cx="2721391" cy="1668001"/>
              <a:chOff x="1295400" y="4562330"/>
              <a:chExt cx="2721391" cy="1668001"/>
            </a:xfrm>
          </p:grpSpPr>
          <p:sp>
            <p:nvSpPr>
              <p:cNvPr id="21" name="iṡľïḍé"/>
              <p:cNvSpPr txBox="1"/>
              <p:nvPr/>
            </p:nvSpPr>
            <p:spPr>
              <a:xfrm>
                <a:off x="1295400" y="4562330"/>
                <a:ext cx="2721391" cy="409729"/>
              </a:xfrm>
              <a:prstGeom prst="rect">
                <a:avLst/>
              </a:prstGeom>
            </p:spPr>
            <p:txBody>
              <a:bodyPr vert="horz" wrap="none" lIns="0" tIns="0" rIns="0" bIns="0" anchor="b" anchorCtr="1">
                <a:normAutofit/>
              </a:bodyPr>
              <a:lstStyle/>
              <a:p>
                <a:pPr algn="ctr">
                  <a:spcBef>
                    <a:spcPct val="0"/>
                  </a:spcBef>
                </a:pPr>
                <a:r>
                  <a:rPr lang="zh-CN" altLang="en-US" sz="135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标题文本预设</a:t>
                </a:r>
                <a:endParaRPr lang="zh-CN" altLang="en-US" sz="135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2" name="îṧḷiḑé"/>
              <p:cNvSpPr txBox="1"/>
              <p:nvPr/>
            </p:nvSpPr>
            <p:spPr>
              <a:xfrm>
                <a:off x="1295400" y="5102685"/>
                <a:ext cx="2721391" cy="1127646"/>
              </a:xfrm>
              <a:prstGeom prst="rect">
                <a:avLst/>
              </a:prstGeom>
            </p:spPr>
            <p:txBody>
              <a:bodyPr vert="horz" wrap="square" lIns="0" tIns="0" rIns="0" bIns="0" anchor="t" anchorCtr="1">
                <a:normAutofit/>
              </a:bodyPr>
              <a:lstStyle/>
              <a:p>
                <a:pPr algn="ctr" defTabSz="685800">
                  <a:lnSpc>
                    <a:spcPct val="120000"/>
                  </a:lnSpc>
                </a:pPr>
                <a:r>
                  <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此部分内容作为文字排版占位显示</a:t>
                </a:r>
                <a:br>
                  <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br>
                <a:r>
                  <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（建议使用主题字体）</a:t>
                </a:r>
                <a:endPar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12" name="ïšļíḋé"/>
            <p:cNvGrpSpPr/>
            <p:nvPr/>
          </p:nvGrpSpPr>
          <p:grpSpPr>
            <a:xfrm>
              <a:off x="4705767" y="4273306"/>
              <a:ext cx="2721391" cy="1668001"/>
              <a:chOff x="1295400" y="4562330"/>
              <a:chExt cx="2721391" cy="1668001"/>
            </a:xfrm>
          </p:grpSpPr>
          <p:sp>
            <p:nvSpPr>
              <p:cNvPr id="19" name="îṧľíḓe"/>
              <p:cNvSpPr txBox="1"/>
              <p:nvPr/>
            </p:nvSpPr>
            <p:spPr>
              <a:xfrm>
                <a:off x="1295400" y="4562330"/>
                <a:ext cx="2721391" cy="409729"/>
              </a:xfrm>
              <a:prstGeom prst="rect">
                <a:avLst/>
              </a:prstGeom>
            </p:spPr>
            <p:txBody>
              <a:bodyPr vert="horz" wrap="none" lIns="0" tIns="0" rIns="0" bIns="0" anchor="b" anchorCtr="1">
                <a:normAutofit/>
              </a:bodyPr>
              <a:lstStyle/>
              <a:p>
                <a:pPr algn="ctr">
                  <a:spcBef>
                    <a:spcPct val="0"/>
                  </a:spcBef>
                </a:pPr>
                <a:r>
                  <a:rPr lang="zh-CN" altLang="en-US" sz="135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标题文本预设</a:t>
                </a:r>
                <a:endParaRPr lang="zh-CN" altLang="en-US" sz="135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0" name="iṩḷídé"/>
              <p:cNvSpPr txBox="1"/>
              <p:nvPr/>
            </p:nvSpPr>
            <p:spPr>
              <a:xfrm>
                <a:off x="1295400" y="5102685"/>
                <a:ext cx="2721391" cy="1127646"/>
              </a:xfrm>
              <a:prstGeom prst="rect">
                <a:avLst/>
              </a:prstGeom>
            </p:spPr>
            <p:txBody>
              <a:bodyPr vert="horz" wrap="square" lIns="0" tIns="0" rIns="0" bIns="0" anchor="t" anchorCtr="1">
                <a:normAutofit/>
              </a:bodyPr>
              <a:lstStyle/>
              <a:p>
                <a:pPr algn="ctr" defTabSz="685800">
                  <a:lnSpc>
                    <a:spcPct val="120000"/>
                  </a:lnSpc>
                </a:pPr>
                <a:r>
                  <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此部分内容作为文字排版占位显示</a:t>
                </a:r>
                <a:br>
                  <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br>
                <a:r>
                  <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（建议使用主题字体）</a:t>
                </a:r>
                <a:endPar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13" name="îśliḓe"/>
            <p:cNvGrpSpPr/>
            <p:nvPr/>
          </p:nvGrpSpPr>
          <p:grpSpPr>
            <a:xfrm>
              <a:off x="8173415" y="4273306"/>
              <a:ext cx="2721391" cy="1668001"/>
              <a:chOff x="1295400" y="4562330"/>
              <a:chExt cx="2721391" cy="1668001"/>
            </a:xfrm>
          </p:grpSpPr>
          <p:sp>
            <p:nvSpPr>
              <p:cNvPr id="17" name="ïşľïdé"/>
              <p:cNvSpPr txBox="1"/>
              <p:nvPr/>
            </p:nvSpPr>
            <p:spPr>
              <a:xfrm>
                <a:off x="1295400" y="4562330"/>
                <a:ext cx="2721391" cy="409729"/>
              </a:xfrm>
              <a:prstGeom prst="rect">
                <a:avLst/>
              </a:prstGeom>
            </p:spPr>
            <p:txBody>
              <a:bodyPr vert="horz" wrap="none" lIns="0" tIns="0" rIns="0" bIns="0" anchor="b" anchorCtr="1">
                <a:normAutofit/>
              </a:bodyPr>
              <a:lstStyle/>
              <a:p>
                <a:pPr algn="ctr">
                  <a:spcBef>
                    <a:spcPct val="0"/>
                  </a:spcBef>
                </a:pPr>
                <a:r>
                  <a:rPr lang="zh-CN" altLang="en-US" sz="135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标题文本预设</a:t>
                </a:r>
                <a:endParaRPr lang="zh-CN" altLang="en-US" sz="135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8" name="í$ľíďè"/>
              <p:cNvSpPr txBox="1"/>
              <p:nvPr/>
            </p:nvSpPr>
            <p:spPr>
              <a:xfrm>
                <a:off x="1295400" y="5102685"/>
                <a:ext cx="2721391" cy="1127646"/>
              </a:xfrm>
              <a:prstGeom prst="rect">
                <a:avLst/>
              </a:prstGeom>
            </p:spPr>
            <p:txBody>
              <a:bodyPr vert="horz" wrap="square" lIns="0" tIns="0" rIns="0" bIns="0" anchor="t" anchorCtr="1">
                <a:normAutofit/>
              </a:bodyPr>
              <a:lstStyle/>
              <a:p>
                <a:pPr algn="ctr" defTabSz="685800">
                  <a:lnSpc>
                    <a:spcPct val="120000"/>
                  </a:lnSpc>
                </a:pPr>
                <a:r>
                  <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此部分内容作为文字排版占位显示</a:t>
                </a:r>
                <a:br>
                  <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br>
                <a:r>
                  <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（建议使用主题字体）</a:t>
                </a:r>
                <a:endPar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sp>
        <p:nvSpPr>
          <p:cNvPr id="57" name="矩形 56"/>
          <p:cNvSpPr/>
          <p:nvPr/>
        </p:nvSpPr>
        <p:spPr>
          <a:xfrm>
            <a:off x="513396" y="261923"/>
            <a:ext cx="2339102" cy="523220"/>
          </a:xfrm>
          <a:prstGeom prst="rect">
            <a:avLst/>
          </a:prstGeom>
        </p:spPr>
        <p:txBody>
          <a:bodyPr wrap="none">
            <a:spAutoFit/>
          </a:bodyPr>
          <a:lstStyle/>
          <a:p>
            <a:r>
              <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a:t>
            </a:r>
            <a:endPar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85848" y="1220528"/>
            <a:ext cx="3265939" cy="4619657"/>
          </a:xfrm>
          <a:prstGeom prst="rect">
            <a:avLst/>
          </a:prstGeom>
        </p:spPr>
      </p:pic>
      <p:sp>
        <p:nvSpPr>
          <p:cNvPr id="4" name="TextBox 3"/>
          <p:cNvSpPr txBox="1"/>
          <p:nvPr/>
        </p:nvSpPr>
        <p:spPr>
          <a:xfrm>
            <a:off x="2873427" y="337215"/>
            <a:ext cx="3397146" cy="461665"/>
          </a:xfrm>
          <a:prstGeom prst="rect">
            <a:avLst/>
          </a:prstGeom>
          <a:noFill/>
          <a:ln>
            <a:noFill/>
          </a:ln>
        </p:spPr>
        <p:txBody>
          <a:bodyPr wrap="square" rtlCol="0">
            <a:spAutoFit/>
          </a:bodyPr>
          <a:lstStyle/>
          <a:p>
            <a:pPr algn="ctr"/>
            <a:r>
              <a:rPr lang="en-US" sz="24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Our Great Mockup</a:t>
            </a:r>
            <a:endParaRPr lang="en-US" sz="24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 name="Rectangle 4"/>
          <p:cNvSpPr/>
          <p:nvPr/>
        </p:nvSpPr>
        <p:spPr>
          <a:xfrm>
            <a:off x="4348021" y="867634"/>
            <a:ext cx="447959" cy="611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6" name="Rounded Rectangle 5"/>
          <p:cNvSpPr/>
          <p:nvPr/>
        </p:nvSpPr>
        <p:spPr>
          <a:xfrm>
            <a:off x="4237407" y="1494624"/>
            <a:ext cx="367416" cy="36741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7" name="TextBox 6"/>
          <p:cNvSpPr txBox="1"/>
          <p:nvPr/>
        </p:nvSpPr>
        <p:spPr>
          <a:xfrm>
            <a:off x="4288829" y="1528291"/>
            <a:ext cx="264572" cy="323165"/>
          </a:xfrm>
          <a:prstGeom prst="rect">
            <a:avLst/>
          </a:prstGeom>
          <a:noFill/>
        </p:spPr>
        <p:txBody>
          <a:bodyPr wrap="square" rtlCol="0">
            <a:spAutoFit/>
          </a:bodyPr>
          <a:lstStyle/>
          <a:p>
            <a:pPr algn="ctr"/>
            <a:r>
              <a:rPr lang="en-US" sz="15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1</a:t>
            </a:r>
            <a:endParaRPr lang="en-US" sz="15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8" name="TextBox 7"/>
          <p:cNvSpPr txBox="1"/>
          <p:nvPr/>
        </p:nvSpPr>
        <p:spPr>
          <a:xfrm>
            <a:off x="4786114" y="1420553"/>
            <a:ext cx="1323635" cy="276999"/>
          </a:xfrm>
          <a:prstGeom prst="rect">
            <a:avLst/>
          </a:prstGeom>
          <a:noFill/>
        </p:spPr>
        <p:txBody>
          <a:bodyPr wrap="square" rtlCol="0">
            <a:spAutoFit/>
          </a:bodyPr>
          <a:lstStyle/>
          <a:p>
            <a:r>
              <a:rPr lang="en-US" sz="12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20, Jan 2018</a:t>
            </a:r>
            <a:endParaRPr lang="en-US" sz="12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 name="Rectangle 8"/>
          <p:cNvSpPr/>
          <p:nvPr/>
        </p:nvSpPr>
        <p:spPr>
          <a:xfrm>
            <a:off x="4786115" y="1611351"/>
            <a:ext cx="1504926" cy="1108958"/>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et .</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0" name="Rounded Rectangle 9"/>
          <p:cNvSpPr/>
          <p:nvPr/>
        </p:nvSpPr>
        <p:spPr>
          <a:xfrm>
            <a:off x="4237407" y="2680484"/>
            <a:ext cx="367416" cy="36741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1" name="TextBox 10"/>
          <p:cNvSpPr txBox="1"/>
          <p:nvPr/>
        </p:nvSpPr>
        <p:spPr>
          <a:xfrm>
            <a:off x="4288829" y="2714151"/>
            <a:ext cx="264572" cy="323165"/>
          </a:xfrm>
          <a:prstGeom prst="rect">
            <a:avLst/>
          </a:prstGeom>
          <a:noFill/>
        </p:spPr>
        <p:txBody>
          <a:bodyPr wrap="square" rtlCol="0">
            <a:spAutoFit/>
          </a:bodyPr>
          <a:lstStyle/>
          <a:p>
            <a:pPr algn="ctr"/>
            <a:r>
              <a:rPr lang="en-US" sz="15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a:t>
            </a:r>
            <a:endParaRPr lang="en-US" sz="15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2" name="TextBox 11"/>
          <p:cNvSpPr txBox="1"/>
          <p:nvPr/>
        </p:nvSpPr>
        <p:spPr>
          <a:xfrm>
            <a:off x="4786114" y="2626057"/>
            <a:ext cx="1323635" cy="276999"/>
          </a:xfrm>
          <a:prstGeom prst="rect">
            <a:avLst/>
          </a:prstGeom>
          <a:noFill/>
        </p:spPr>
        <p:txBody>
          <a:bodyPr wrap="square" rtlCol="0">
            <a:spAutoFit/>
          </a:bodyPr>
          <a:lstStyle/>
          <a:p>
            <a:r>
              <a:rPr lang="en-US" sz="12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21, Jan 2018</a:t>
            </a:r>
            <a:endParaRPr lang="en-US" sz="12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 name="Rectangle 12"/>
          <p:cNvSpPr/>
          <p:nvPr/>
        </p:nvSpPr>
        <p:spPr>
          <a:xfrm>
            <a:off x="4786115" y="2816855"/>
            <a:ext cx="1504926" cy="1108958"/>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et .</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4" name="Rounded Rectangle 13"/>
          <p:cNvSpPr/>
          <p:nvPr/>
        </p:nvSpPr>
        <p:spPr>
          <a:xfrm>
            <a:off x="4237407" y="3833687"/>
            <a:ext cx="367416" cy="367416"/>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5" name="TextBox 14"/>
          <p:cNvSpPr txBox="1"/>
          <p:nvPr/>
        </p:nvSpPr>
        <p:spPr>
          <a:xfrm>
            <a:off x="4288829" y="3874916"/>
            <a:ext cx="264572" cy="323165"/>
          </a:xfrm>
          <a:prstGeom prst="rect">
            <a:avLst/>
          </a:prstGeom>
          <a:noFill/>
        </p:spPr>
        <p:txBody>
          <a:bodyPr wrap="square" rtlCol="0">
            <a:spAutoFit/>
          </a:bodyPr>
          <a:lstStyle/>
          <a:p>
            <a:pPr algn="ctr"/>
            <a:r>
              <a:rPr lang="en-US" sz="15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3</a:t>
            </a:r>
            <a:endParaRPr lang="en-US" sz="15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6" name="TextBox 15"/>
          <p:cNvSpPr txBox="1"/>
          <p:nvPr/>
        </p:nvSpPr>
        <p:spPr>
          <a:xfrm>
            <a:off x="4786114" y="3755362"/>
            <a:ext cx="1323635" cy="276999"/>
          </a:xfrm>
          <a:prstGeom prst="rect">
            <a:avLst/>
          </a:prstGeom>
          <a:noFill/>
        </p:spPr>
        <p:txBody>
          <a:bodyPr wrap="square" rtlCol="0">
            <a:spAutoFit/>
          </a:bodyPr>
          <a:lstStyle/>
          <a:p>
            <a:r>
              <a:rPr lang="en-US" sz="12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22, Jan 2018</a:t>
            </a:r>
            <a:endParaRPr lang="en-US" sz="12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7" name="Rectangle 16"/>
          <p:cNvSpPr/>
          <p:nvPr/>
        </p:nvSpPr>
        <p:spPr>
          <a:xfrm>
            <a:off x="4786115" y="3946160"/>
            <a:ext cx="1504926" cy="1108958"/>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et .</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8" name="Rounded Rectangle 17"/>
          <p:cNvSpPr/>
          <p:nvPr/>
        </p:nvSpPr>
        <p:spPr>
          <a:xfrm>
            <a:off x="6670540" y="1494624"/>
            <a:ext cx="367416" cy="367416"/>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9" name="TextBox 18"/>
          <p:cNvSpPr txBox="1"/>
          <p:nvPr/>
        </p:nvSpPr>
        <p:spPr>
          <a:xfrm>
            <a:off x="6720997" y="1528291"/>
            <a:ext cx="264572" cy="323165"/>
          </a:xfrm>
          <a:prstGeom prst="rect">
            <a:avLst/>
          </a:prstGeom>
          <a:noFill/>
        </p:spPr>
        <p:txBody>
          <a:bodyPr wrap="square" rtlCol="0">
            <a:spAutoFit/>
          </a:bodyPr>
          <a:lstStyle/>
          <a:p>
            <a:pPr algn="ctr"/>
            <a:r>
              <a:rPr lang="en-US" sz="15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4</a:t>
            </a:r>
            <a:endParaRPr lang="en-US" sz="15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0" name="TextBox 19"/>
          <p:cNvSpPr txBox="1"/>
          <p:nvPr/>
        </p:nvSpPr>
        <p:spPr>
          <a:xfrm>
            <a:off x="7225369" y="1420553"/>
            <a:ext cx="1323635" cy="276999"/>
          </a:xfrm>
          <a:prstGeom prst="rect">
            <a:avLst/>
          </a:prstGeom>
          <a:noFill/>
        </p:spPr>
        <p:txBody>
          <a:bodyPr wrap="square" rtlCol="0">
            <a:spAutoFit/>
          </a:bodyPr>
          <a:lstStyle/>
          <a:p>
            <a:r>
              <a:rPr lang="en-US" sz="12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23, Jan 2018</a:t>
            </a:r>
            <a:endParaRPr lang="en-US" sz="12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 name="Rectangle 20"/>
          <p:cNvSpPr/>
          <p:nvPr/>
        </p:nvSpPr>
        <p:spPr>
          <a:xfrm>
            <a:off x="7225369" y="1611351"/>
            <a:ext cx="1504926" cy="1108958"/>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et .</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2" name="Rounded Rectangle 21"/>
          <p:cNvSpPr/>
          <p:nvPr/>
        </p:nvSpPr>
        <p:spPr>
          <a:xfrm>
            <a:off x="6670540" y="2680484"/>
            <a:ext cx="367416" cy="36741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3" name="TextBox 22"/>
          <p:cNvSpPr txBox="1"/>
          <p:nvPr/>
        </p:nvSpPr>
        <p:spPr>
          <a:xfrm>
            <a:off x="6720997" y="2714151"/>
            <a:ext cx="264572" cy="323165"/>
          </a:xfrm>
          <a:prstGeom prst="rect">
            <a:avLst/>
          </a:prstGeom>
          <a:noFill/>
        </p:spPr>
        <p:txBody>
          <a:bodyPr wrap="square" rtlCol="0">
            <a:spAutoFit/>
          </a:bodyPr>
          <a:lstStyle/>
          <a:p>
            <a:pPr algn="ctr"/>
            <a:r>
              <a:rPr lang="en-US" sz="15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5</a:t>
            </a:r>
            <a:endParaRPr lang="en-US" sz="15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4" name="TextBox 23"/>
          <p:cNvSpPr txBox="1"/>
          <p:nvPr/>
        </p:nvSpPr>
        <p:spPr>
          <a:xfrm>
            <a:off x="7225369" y="2626057"/>
            <a:ext cx="1323635" cy="276999"/>
          </a:xfrm>
          <a:prstGeom prst="rect">
            <a:avLst/>
          </a:prstGeom>
          <a:noFill/>
        </p:spPr>
        <p:txBody>
          <a:bodyPr wrap="square" rtlCol="0">
            <a:spAutoFit/>
          </a:bodyPr>
          <a:lstStyle/>
          <a:p>
            <a:r>
              <a:rPr lang="en-US" sz="12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24, Jan 2018</a:t>
            </a:r>
            <a:endParaRPr lang="en-US" sz="12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5" name="Rectangle 24"/>
          <p:cNvSpPr/>
          <p:nvPr/>
        </p:nvSpPr>
        <p:spPr>
          <a:xfrm>
            <a:off x="7225369" y="2816855"/>
            <a:ext cx="1504926" cy="1108958"/>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et .</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6" name="Rounded Rectangle 25"/>
          <p:cNvSpPr/>
          <p:nvPr/>
        </p:nvSpPr>
        <p:spPr>
          <a:xfrm>
            <a:off x="6670540" y="3833687"/>
            <a:ext cx="367416" cy="36741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7" name="TextBox 26"/>
          <p:cNvSpPr txBox="1"/>
          <p:nvPr/>
        </p:nvSpPr>
        <p:spPr>
          <a:xfrm>
            <a:off x="6720997" y="3874916"/>
            <a:ext cx="264572" cy="323165"/>
          </a:xfrm>
          <a:prstGeom prst="rect">
            <a:avLst/>
          </a:prstGeom>
          <a:noFill/>
        </p:spPr>
        <p:txBody>
          <a:bodyPr wrap="square" rtlCol="0">
            <a:spAutoFit/>
          </a:bodyPr>
          <a:lstStyle/>
          <a:p>
            <a:pPr algn="ctr"/>
            <a:r>
              <a:rPr lang="en-US" sz="15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6</a:t>
            </a:r>
            <a:endParaRPr lang="en-US" sz="15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8" name="TextBox 27"/>
          <p:cNvSpPr txBox="1"/>
          <p:nvPr/>
        </p:nvSpPr>
        <p:spPr>
          <a:xfrm>
            <a:off x="7225369" y="3755362"/>
            <a:ext cx="1323635" cy="276999"/>
          </a:xfrm>
          <a:prstGeom prst="rect">
            <a:avLst/>
          </a:prstGeom>
          <a:noFill/>
        </p:spPr>
        <p:txBody>
          <a:bodyPr wrap="square" rtlCol="0">
            <a:spAutoFit/>
          </a:bodyPr>
          <a:lstStyle/>
          <a:p>
            <a:r>
              <a:rPr lang="en-US" sz="12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25, Jan 2018</a:t>
            </a:r>
            <a:endParaRPr lang="en-US" sz="12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9" name="Rectangle 28"/>
          <p:cNvSpPr/>
          <p:nvPr/>
        </p:nvSpPr>
        <p:spPr>
          <a:xfrm>
            <a:off x="7225369" y="3946160"/>
            <a:ext cx="1504926" cy="1108958"/>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et .</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2" name="矩形 31"/>
          <p:cNvSpPr/>
          <p:nvPr/>
        </p:nvSpPr>
        <p:spPr>
          <a:xfrm>
            <a:off x="513396" y="261923"/>
            <a:ext cx="2339102" cy="523220"/>
          </a:xfrm>
          <a:prstGeom prst="rect">
            <a:avLst/>
          </a:prstGeom>
        </p:spPr>
        <p:txBody>
          <a:bodyPr wrap="none">
            <a:spAutoFit/>
          </a:bodyPr>
          <a:lstStyle/>
          <a:p>
            <a:r>
              <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a:t>
            </a:r>
            <a:endPar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34" name="图片占位符 33"/>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3358" r="23358"/>
          <a:stretch>
            <a:fillRect/>
          </a:stretch>
        </p:blipFill>
        <p:spPr>
          <a:xfrm>
            <a:off x="798261" y="1652622"/>
            <a:ext cx="2841112" cy="3551389"/>
          </a:xfrm>
        </p:spPr>
      </p:pic>
    </p:spTree>
  </p:cSld>
  <p:clrMapOvr>
    <a:masterClrMapping/>
  </p:clrMapOvr>
  <p:transition spd="slow" advClick="0" advTm="0">
    <p:comb/>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图表 18"/>
          <p:cNvGraphicFramePr/>
          <p:nvPr/>
        </p:nvGraphicFramePr>
        <p:xfrm>
          <a:off x="3253409" y="1206821"/>
          <a:ext cx="2637182" cy="2712155"/>
        </p:xfrm>
        <a:graphic>
          <a:graphicData uri="http://schemas.openxmlformats.org/drawingml/2006/chart">
            <c:chart xmlns:c="http://schemas.openxmlformats.org/drawingml/2006/chart" xmlns:r="http://schemas.openxmlformats.org/officeDocument/2006/relationships" r:id="rId1"/>
          </a:graphicData>
        </a:graphic>
      </p:graphicFrame>
      <p:grpSp>
        <p:nvGrpSpPr>
          <p:cNvPr id="2" name="组合 19"/>
          <p:cNvGrpSpPr/>
          <p:nvPr/>
        </p:nvGrpSpPr>
        <p:grpSpPr>
          <a:xfrm>
            <a:off x="3442515" y="1645364"/>
            <a:ext cx="2828142" cy="2829015"/>
            <a:chOff x="3491329" y="1261482"/>
            <a:chExt cx="3006725" cy="3006726"/>
          </a:xfrm>
        </p:grpSpPr>
        <p:grpSp>
          <p:nvGrpSpPr>
            <p:cNvPr id="3" name="组合 20"/>
            <p:cNvGrpSpPr/>
            <p:nvPr/>
          </p:nvGrpSpPr>
          <p:grpSpPr>
            <a:xfrm rot="900000">
              <a:off x="3491329" y="1261482"/>
              <a:ext cx="3006725" cy="3006726"/>
              <a:chOff x="3491329" y="1261482"/>
              <a:chExt cx="3006725" cy="3006726"/>
            </a:xfrm>
          </p:grpSpPr>
          <p:grpSp>
            <p:nvGrpSpPr>
              <p:cNvPr id="4" name="组合 22"/>
              <p:cNvGrpSpPr/>
              <p:nvPr/>
            </p:nvGrpSpPr>
            <p:grpSpPr>
              <a:xfrm>
                <a:off x="5015329" y="2787070"/>
                <a:ext cx="1482725" cy="1481138"/>
                <a:chOff x="4549776" y="2547938"/>
                <a:chExt cx="1482725" cy="1481138"/>
              </a:xfrm>
            </p:grpSpPr>
            <p:sp>
              <p:nvSpPr>
                <p:cNvPr id="25" name="Freeform 5"/>
                <p:cNvSpPr/>
                <p:nvPr/>
              </p:nvSpPr>
              <p:spPr bwMode="auto">
                <a:xfrm>
                  <a:off x="4735513" y="2732088"/>
                  <a:ext cx="538163" cy="538163"/>
                </a:xfrm>
                <a:custGeom>
                  <a:avLst/>
                  <a:gdLst>
                    <a:gd name="T0" fmla="*/ 339 w 339"/>
                    <a:gd name="T1" fmla="*/ 270 h 339"/>
                    <a:gd name="T2" fmla="*/ 270 w 339"/>
                    <a:gd name="T3" fmla="*/ 339 h 339"/>
                    <a:gd name="T4" fmla="*/ 0 w 339"/>
                    <a:gd name="T5" fmla="*/ 71 h 339"/>
                    <a:gd name="T6" fmla="*/ 70 w 339"/>
                    <a:gd name="T7" fmla="*/ 0 h 339"/>
                    <a:gd name="T8" fmla="*/ 339 w 339"/>
                    <a:gd name="T9" fmla="*/ 270 h 339"/>
                  </a:gdLst>
                  <a:ahLst/>
                  <a:cxnLst>
                    <a:cxn ang="0">
                      <a:pos x="T0" y="T1"/>
                    </a:cxn>
                    <a:cxn ang="0">
                      <a:pos x="T2" y="T3"/>
                    </a:cxn>
                    <a:cxn ang="0">
                      <a:pos x="T4" y="T5"/>
                    </a:cxn>
                    <a:cxn ang="0">
                      <a:pos x="T6" y="T7"/>
                    </a:cxn>
                    <a:cxn ang="0">
                      <a:pos x="T8" y="T9"/>
                    </a:cxn>
                  </a:cxnLst>
                  <a:rect l="0" t="0" r="r" b="b"/>
                  <a:pathLst>
                    <a:path w="339" h="339">
                      <a:moveTo>
                        <a:pt x="339" y="270"/>
                      </a:moveTo>
                      <a:lnTo>
                        <a:pt x="270" y="339"/>
                      </a:lnTo>
                      <a:lnTo>
                        <a:pt x="0" y="71"/>
                      </a:lnTo>
                      <a:lnTo>
                        <a:pt x="70" y="0"/>
                      </a:lnTo>
                      <a:lnTo>
                        <a:pt x="339" y="270"/>
                      </a:lnTo>
                      <a:close/>
                    </a:path>
                  </a:pathLst>
                </a:custGeom>
                <a:solidFill>
                  <a:srgbClr val="9494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6" name="Freeform 6"/>
                <p:cNvSpPr/>
                <p:nvPr/>
              </p:nvSpPr>
              <p:spPr bwMode="auto">
                <a:xfrm>
                  <a:off x="4549776" y="2547938"/>
                  <a:ext cx="388938" cy="388938"/>
                </a:xfrm>
                <a:custGeom>
                  <a:avLst/>
                  <a:gdLst>
                    <a:gd name="T0" fmla="*/ 188 w 197"/>
                    <a:gd name="T1" fmla="*/ 77 h 197"/>
                    <a:gd name="T2" fmla="*/ 188 w 197"/>
                    <a:gd name="T3" fmla="*/ 111 h 197"/>
                    <a:gd name="T4" fmla="*/ 112 w 197"/>
                    <a:gd name="T5" fmla="*/ 187 h 197"/>
                    <a:gd name="T6" fmla="*/ 78 w 197"/>
                    <a:gd name="T7" fmla="*/ 187 h 197"/>
                    <a:gd name="T8" fmla="*/ 10 w 197"/>
                    <a:gd name="T9" fmla="*/ 120 h 197"/>
                    <a:gd name="T10" fmla="*/ 10 w 197"/>
                    <a:gd name="T11" fmla="*/ 86 h 197"/>
                    <a:gd name="T12" fmla="*/ 86 w 197"/>
                    <a:gd name="T13" fmla="*/ 9 h 197"/>
                    <a:gd name="T14" fmla="*/ 120 w 197"/>
                    <a:gd name="T15" fmla="*/ 9 h 197"/>
                    <a:gd name="T16" fmla="*/ 188 w 197"/>
                    <a:gd name="T1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97">
                      <a:moveTo>
                        <a:pt x="188" y="77"/>
                      </a:moveTo>
                      <a:cubicBezTo>
                        <a:pt x="197" y="87"/>
                        <a:pt x="197" y="102"/>
                        <a:pt x="188" y="111"/>
                      </a:cubicBezTo>
                      <a:cubicBezTo>
                        <a:pt x="112" y="187"/>
                        <a:pt x="112" y="187"/>
                        <a:pt x="112" y="187"/>
                      </a:cubicBezTo>
                      <a:cubicBezTo>
                        <a:pt x="102" y="197"/>
                        <a:pt x="87" y="197"/>
                        <a:pt x="78" y="187"/>
                      </a:cubicBezTo>
                      <a:cubicBezTo>
                        <a:pt x="10" y="120"/>
                        <a:pt x="10" y="120"/>
                        <a:pt x="10" y="120"/>
                      </a:cubicBezTo>
                      <a:cubicBezTo>
                        <a:pt x="0" y="110"/>
                        <a:pt x="0" y="95"/>
                        <a:pt x="10" y="86"/>
                      </a:cubicBezTo>
                      <a:cubicBezTo>
                        <a:pt x="86" y="9"/>
                        <a:pt x="86" y="9"/>
                        <a:pt x="86" y="9"/>
                      </a:cubicBezTo>
                      <a:cubicBezTo>
                        <a:pt x="95" y="0"/>
                        <a:pt x="111" y="0"/>
                        <a:pt x="120" y="9"/>
                      </a:cubicBezTo>
                      <a:lnTo>
                        <a:pt x="188" y="77"/>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7" name="Freeform 7"/>
                <p:cNvSpPr/>
                <p:nvPr/>
              </p:nvSpPr>
              <p:spPr bwMode="auto">
                <a:xfrm>
                  <a:off x="5057776" y="3052763"/>
                  <a:ext cx="974725" cy="976313"/>
                </a:xfrm>
                <a:custGeom>
                  <a:avLst/>
                  <a:gdLst>
                    <a:gd name="T0" fmla="*/ 86 w 494"/>
                    <a:gd name="T1" fmla="*/ 10 h 495"/>
                    <a:gd name="T2" fmla="*/ 41 w 494"/>
                    <a:gd name="T3" fmla="*/ 55 h 495"/>
                    <a:gd name="T4" fmla="*/ 31 w 494"/>
                    <a:gd name="T5" fmla="*/ 64 h 495"/>
                    <a:gd name="T6" fmla="*/ 26 w 494"/>
                    <a:gd name="T7" fmla="*/ 70 h 495"/>
                    <a:gd name="T8" fmla="*/ 9 w 494"/>
                    <a:gd name="T9" fmla="*/ 86 h 495"/>
                    <a:gd name="T10" fmla="*/ 9 w 494"/>
                    <a:gd name="T11" fmla="*/ 120 h 495"/>
                    <a:gd name="T12" fmla="*/ 374 w 494"/>
                    <a:gd name="T13" fmla="*/ 485 h 495"/>
                    <a:gd name="T14" fmla="*/ 408 w 494"/>
                    <a:gd name="T15" fmla="*/ 485 h 495"/>
                    <a:gd name="T16" fmla="*/ 425 w 494"/>
                    <a:gd name="T17" fmla="*/ 469 h 495"/>
                    <a:gd name="T18" fmla="*/ 430 w 494"/>
                    <a:gd name="T19" fmla="*/ 463 h 495"/>
                    <a:gd name="T20" fmla="*/ 440 w 494"/>
                    <a:gd name="T21" fmla="*/ 454 h 495"/>
                    <a:gd name="T22" fmla="*/ 485 w 494"/>
                    <a:gd name="T23" fmla="*/ 409 h 495"/>
                    <a:gd name="T24" fmla="*/ 485 w 494"/>
                    <a:gd name="T25" fmla="*/ 375 h 495"/>
                    <a:gd name="T26" fmla="*/ 119 w 494"/>
                    <a:gd name="T27" fmla="*/ 10 h 495"/>
                    <a:gd name="T28" fmla="*/ 86 w 494"/>
                    <a:gd name="T29" fmla="*/ 1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4" h="495">
                      <a:moveTo>
                        <a:pt x="86" y="10"/>
                      </a:moveTo>
                      <a:cubicBezTo>
                        <a:pt x="41" y="55"/>
                        <a:pt x="41" y="55"/>
                        <a:pt x="41" y="55"/>
                      </a:cubicBezTo>
                      <a:cubicBezTo>
                        <a:pt x="31" y="64"/>
                        <a:pt x="31" y="64"/>
                        <a:pt x="31" y="64"/>
                      </a:cubicBezTo>
                      <a:cubicBezTo>
                        <a:pt x="26" y="70"/>
                        <a:pt x="26" y="70"/>
                        <a:pt x="26" y="70"/>
                      </a:cubicBezTo>
                      <a:cubicBezTo>
                        <a:pt x="9" y="86"/>
                        <a:pt x="9" y="86"/>
                        <a:pt x="9" y="86"/>
                      </a:cubicBezTo>
                      <a:cubicBezTo>
                        <a:pt x="0" y="95"/>
                        <a:pt x="0" y="111"/>
                        <a:pt x="9" y="120"/>
                      </a:cubicBezTo>
                      <a:cubicBezTo>
                        <a:pt x="374" y="485"/>
                        <a:pt x="374" y="485"/>
                        <a:pt x="374" y="485"/>
                      </a:cubicBezTo>
                      <a:cubicBezTo>
                        <a:pt x="384" y="495"/>
                        <a:pt x="399" y="495"/>
                        <a:pt x="408" y="485"/>
                      </a:cubicBezTo>
                      <a:cubicBezTo>
                        <a:pt x="425" y="469"/>
                        <a:pt x="425" y="469"/>
                        <a:pt x="425" y="469"/>
                      </a:cubicBezTo>
                      <a:cubicBezTo>
                        <a:pt x="430" y="463"/>
                        <a:pt x="430" y="463"/>
                        <a:pt x="430" y="463"/>
                      </a:cubicBezTo>
                      <a:cubicBezTo>
                        <a:pt x="440" y="454"/>
                        <a:pt x="440" y="454"/>
                        <a:pt x="440" y="454"/>
                      </a:cubicBezTo>
                      <a:cubicBezTo>
                        <a:pt x="485" y="409"/>
                        <a:pt x="485" y="409"/>
                        <a:pt x="485" y="409"/>
                      </a:cubicBezTo>
                      <a:cubicBezTo>
                        <a:pt x="494" y="399"/>
                        <a:pt x="494" y="384"/>
                        <a:pt x="485" y="375"/>
                      </a:cubicBezTo>
                      <a:cubicBezTo>
                        <a:pt x="119" y="10"/>
                        <a:pt x="119" y="10"/>
                        <a:pt x="119" y="10"/>
                      </a:cubicBezTo>
                      <a:cubicBezTo>
                        <a:pt x="110" y="0"/>
                        <a:pt x="95" y="0"/>
                        <a:pt x="86" y="10"/>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8" name="Freeform 8"/>
                <p:cNvSpPr/>
                <p:nvPr/>
              </p:nvSpPr>
              <p:spPr bwMode="auto">
                <a:xfrm>
                  <a:off x="5057776" y="3190875"/>
                  <a:ext cx="838200" cy="838200"/>
                </a:xfrm>
                <a:custGeom>
                  <a:avLst/>
                  <a:gdLst>
                    <a:gd name="T0" fmla="*/ 9 w 425"/>
                    <a:gd name="T1" fmla="*/ 16 h 425"/>
                    <a:gd name="T2" fmla="*/ 9 w 425"/>
                    <a:gd name="T3" fmla="*/ 50 h 425"/>
                    <a:gd name="T4" fmla="*/ 374 w 425"/>
                    <a:gd name="T5" fmla="*/ 415 h 425"/>
                    <a:gd name="T6" fmla="*/ 408 w 425"/>
                    <a:gd name="T7" fmla="*/ 415 h 425"/>
                    <a:gd name="T8" fmla="*/ 425 w 425"/>
                    <a:gd name="T9" fmla="*/ 399 h 425"/>
                    <a:gd name="T10" fmla="*/ 26 w 425"/>
                    <a:gd name="T11" fmla="*/ 0 h 425"/>
                    <a:gd name="T12" fmla="*/ 9 w 425"/>
                    <a:gd name="T13" fmla="*/ 16 h 425"/>
                  </a:gdLst>
                  <a:ahLst/>
                  <a:cxnLst>
                    <a:cxn ang="0">
                      <a:pos x="T0" y="T1"/>
                    </a:cxn>
                    <a:cxn ang="0">
                      <a:pos x="T2" y="T3"/>
                    </a:cxn>
                    <a:cxn ang="0">
                      <a:pos x="T4" y="T5"/>
                    </a:cxn>
                    <a:cxn ang="0">
                      <a:pos x="T6" y="T7"/>
                    </a:cxn>
                    <a:cxn ang="0">
                      <a:pos x="T8" y="T9"/>
                    </a:cxn>
                    <a:cxn ang="0">
                      <a:pos x="T10" y="T11"/>
                    </a:cxn>
                    <a:cxn ang="0">
                      <a:pos x="T12" y="T13"/>
                    </a:cxn>
                  </a:cxnLst>
                  <a:rect l="0" t="0" r="r" b="b"/>
                  <a:pathLst>
                    <a:path w="425" h="425">
                      <a:moveTo>
                        <a:pt x="9" y="16"/>
                      </a:moveTo>
                      <a:cubicBezTo>
                        <a:pt x="0" y="25"/>
                        <a:pt x="0" y="41"/>
                        <a:pt x="9" y="50"/>
                      </a:cubicBezTo>
                      <a:cubicBezTo>
                        <a:pt x="374" y="415"/>
                        <a:pt x="374" y="415"/>
                        <a:pt x="374" y="415"/>
                      </a:cubicBezTo>
                      <a:cubicBezTo>
                        <a:pt x="384" y="425"/>
                        <a:pt x="399" y="425"/>
                        <a:pt x="408" y="415"/>
                      </a:cubicBezTo>
                      <a:cubicBezTo>
                        <a:pt x="425" y="399"/>
                        <a:pt x="425" y="399"/>
                        <a:pt x="425" y="399"/>
                      </a:cubicBezTo>
                      <a:cubicBezTo>
                        <a:pt x="26" y="0"/>
                        <a:pt x="26" y="0"/>
                        <a:pt x="26" y="0"/>
                      </a:cubicBezTo>
                      <a:lnTo>
                        <a:pt x="9" y="16"/>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9" name="Freeform 9"/>
                <p:cNvSpPr/>
                <p:nvPr/>
              </p:nvSpPr>
              <p:spPr bwMode="auto">
                <a:xfrm>
                  <a:off x="5118101" y="3162300"/>
                  <a:ext cx="806450" cy="804863"/>
                </a:xfrm>
                <a:custGeom>
                  <a:avLst/>
                  <a:gdLst>
                    <a:gd name="T0" fmla="*/ 0 w 508"/>
                    <a:gd name="T1" fmla="*/ 11 h 507"/>
                    <a:gd name="T2" fmla="*/ 496 w 508"/>
                    <a:gd name="T3" fmla="*/ 507 h 507"/>
                    <a:gd name="T4" fmla="*/ 508 w 508"/>
                    <a:gd name="T5" fmla="*/ 496 h 507"/>
                    <a:gd name="T6" fmla="*/ 13 w 508"/>
                    <a:gd name="T7" fmla="*/ 0 h 507"/>
                    <a:gd name="T8" fmla="*/ 0 w 508"/>
                    <a:gd name="T9" fmla="*/ 11 h 507"/>
                  </a:gdLst>
                  <a:ahLst/>
                  <a:cxnLst>
                    <a:cxn ang="0">
                      <a:pos x="T0" y="T1"/>
                    </a:cxn>
                    <a:cxn ang="0">
                      <a:pos x="T2" y="T3"/>
                    </a:cxn>
                    <a:cxn ang="0">
                      <a:pos x="T4" y="T5"/>
                    </a:cxn>
                    <a:cxn ang="0">
                      <a:pos x="T6" y="T7"/>
                    </a:cxn>
                    <a:cxn ang="0">
                      <a:pos x="T8" y="T9"/>
                    </a:cxn>
                  </a:cxnLst>
                  <a:rect l="0" t="0" r="r" b="b"/>
                  <a:pathLst>
                    <a:path w="508" h="507">
                      <a:moveTo>
                        <a:pt x="0" y="11"/>
                      </a:moveTo>
                      <a:lnTo>
                        <a:pt x="496" y="507"/>
                      </a:lnTo>
                      <a:lnTo>
                        <a:pt x="508" y="496"/>
                      </a:lnTo>
                      <a:lnTo>
                        <a:pt x="13" y="0"/>
                      </a:lnTo>
                      <a:lnTo>
                        <a:pt x="0" y="11"/>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0" name="Freeform 10"/>
                <p:cNvSpPr/>
                <p:nvPr/>
              </p:nvSpPr>
              <p:spPr bwMode="auto">
                <a:xfrm>
                  <a:off x="4619626" y="2768600"/>
                  <a:ext cx="182563" cy="168275"/>
                </a:xfrm>
                <a:custGeom>
                  <a:avLst/>
                  <a:gdLst>
                    <a:gd name="T0" fmla="*/ 0 w 93"/>
                    <a:gd name="T1" fmla="*/ 33 h 85"/>
                    <a:gd name="T2" fmla="*/ 43 w 93"/>
                    <a:gd name="T3" fmla="*/ 75 h 85"/>
                    <a:gd name="T4" fmla="*/ 77 w 93"/>
                    <a:gd name="T5" fmla="*/ 75 h 85"/>
                    <a:gd name="T6" fmla="*/ 93 w 93"/>
                    <a:gd name="T7" fmla="*/ 59 h 85"/>
                    <a:gd name="T8" fmla="*/ 34 w 93"/>
                    <a:gd name="T9" fmla="*/ 0 h 85"/>
                    <a:gd name="T10" fmla="*/ 0 w 93"/>
                    <a:gd name="T11" fmla="*/ 33 h 85"/>
                  </a:gdLst>
                  <a:ahLst/>
                  <a:cxnLst>
                    <a:cxn ang="0">
                      <a:pos x="T0" y="T1"/>
                    </a:cxn>
                    <a:cxn ang="0">
                      <a:pos x="T2" y="T3"/>
                    </a:cxn>
                    <a:cxn ang="0">
                      <a:pos x="T4" y="T5"/>
                    </a:cxn>
                    <a:cxn ang="0">
                      <a:pos x="T6" y="T7"/>
                    </a:cxn>
                    <a:cxn ang="0">
                      <a:pos x="T8" y="T9"/>
                    </a:cxn>
                    <a:cxn ang="0">
                      <a:pos x="T10" y="T11"/>
                    </a:cxn>
                  </a:cxnLst>
                  <a:rect l="0" t="0" r="r" b="b"/>
                  <a:pathLst>
                    <a:path w="93" h="85">
                      <a:moveTo>
                        <a:pt x="0" y="33"/>
                      </a:moveTo>
                      <a:cubicBezTo>
                        <a:pt x="43" y="75"/>
                        <a:pt x="43" y="75"/>
                        <a:pt x="43" y="75"/>
                      </a:cubicBezTo>
                      <a:cubicBezTo>
                        <a:pt x="52" y="85"/>
                        <a:pt x="67" y="85"/>
                        <a:pt x="77" y="75"/>
                      </a:cubicBezTo>
                      <a:cubicBezTo>
                        <a:pt x="93" y="59"/>
                        <a:pt x="93" y="59"/>
                        <a:pt x="93" y="59"/>
                      </a:cubicBezTo>
                      <a:cubicBezTo>
                        <a:pt x="34" y="0"/>
                        <a:pt x="34" y="0"/>
                        <a:pt x="34" y="0"/>
                      </a:cubicBezTo>
                      <a:lnTo>
                        <a:pt x="0" y="33"/>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1" name="Freeform 11"/>
                <p:cNvSpPr/>
                <p:nvPr/>
              </p:nvSpPr>
              <p:spPr bwMode="auto">
                <a:xfrm>
                  <a:off x="4699001" y="2740025"/>
                  <a:ext cx="133350" cy="133350"/>
                </a:xfrm>
                <a:custGeom>
                  <a:avLst/>
                  <a:gdLst>
                    <a:gd name="T0" fmla="*/ 0 w 84"/>
                    <a:gd name="T1" fmla="*/ 11 h 84"/>
                    <a:gd name="T2" fmla="*/ 73 w 84"/>
                    <a:gd name="T3" fmla="*/ 84 h 84"/>
                    <a:gd name="T4" fmla="*/ 84 w 84"/>
                    <a:gd name="T5" fmla="*/ 73 h 84"/>
                    <a:gd name="T6" fmla="*/ 11 w 84"/>
                    <a:gd name="T7" fmla="*/ 0 h 84"/>
                    <a:gd name="T8" fmla="*/ 0 w 84"/>
                    <a:gd name="T9" fmla="*/ 11 h 84"/>
                  </a:gdLst>
                  <a:ahLst/>
                  <a:cxnLst>
                    <a:cxn ang="0">
                      <a:pos x="T0" y="T1"/>
                    </a:cxn>
                    <a:cxn ang="0">
                      <a:pos x="T2" y="T3"/>
                    </a:cxn>
                    <a:cxn ang="0">
                      <a:pos x="T4" y="T5"/>
                    </a:cxn>
                    <a:cxn ang="0">
                      <a:pos x="T6" y="T7"/>
                    </a:cxn>
                    <a:cxn ang="0">
                      <a:pos x="T8" y="T9"/>
                    </a:cxn>
                  </a:cxnLst>
                  <a:rect l="0" t="0" r="r" b="b"/>
                  <a:pathLst>
                    <a:path w="84" h="84">
                      <a:moveTo>
                        <a:pt x="0" y="11"/>
                      </a:moveTo>
                      <a:lnTo>
                        <a:pt x="73" y="84"/>
                      </a:lnTo>
                      <a:lnTo>
                        <a:pt x="84" y="73"/>
                      </a:lnTo>
                      <a:lnTo>
                        <a:pt x="11" y="0"/>
                      </a:lnTo>
                      <a:lnTo>
                        <a:pt x="0" y="11"/>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sp>
            <p:nvSpPr>
              <p:cNvPr id="24" name="Freeform 12"/>
              <p:cNvSpPr/>
              <p:nvPr/>
            </p:nvSpPr>
            <p:spPr bwMode="auto">
              <a:xfrm>
                <a:off x="3491329" y="1261482"/>
                <a:ext cx="2147888" cy="2147888"/>
              </a:xfrm>
              <a:custGeom>
                <a:avLst/>
                <a:gdLst>
                  <a:gd name="T0" fmla="*/ 895 w 1089"/>
                  <a:gd name="T1" fmla="*/ 194 h 1089"/>
                  <a:gd name="T2" fmla="*/ 895 w 1089"/>
                  <a:gd name="T3" fmla="*/ 895 h 1089"/>
                  <a:gd name="T4" fmla="*/ 193 w 1089"/>
                  <a:gd name="T5" fmla="*/ 895 h 1089"/>
                  <a:gd name="T6" fmla="*/ 193 w 1089"/>
                  <a:gd name="T7" fmla="*/ 194 h 1089"/>
                  <a:gd name="T8" fmla="*/ 895 w 1089"/>
                  <a:gd name="T9" fmla="*/ 194 h 1089"/>
                </a:gdLst>
                <a:ahLst/>
                <a:cxnLst>
                  <a:cxn ang="0">
                    <a:pos x="T0" y="T1"/>
                  </a:cxn>
                  <a:cxn ang="0">
                    <a:pos x="T2" y="T3"/>
                  </a:cxn>
                  <a:cxn ang="0">
                    <a:pos x="T4" y="T5"/>
                  </a:cxn>
                  <a:cxn ang="0">
                    <a:pos x="T6" y="T7"/>
                  </a:cxn>
                  <a:cxn ang="0">
                    <a:pos x="T8" y="T9"/>
                  </a:cxn>
                </a:cxnLst>
                <a:rect l="0" t="0" r="r" b="b"/>
                <a:pathLst>
                  <a:path w="1089" h="1089">
                    <a:moveTo>
                      <a:pt x="895" y="194"/>
                    </a:moveTo>
                    <a:cubicBezTo>
                      <a:pt x="1089" y="388"/>
                      <a:pt x="1089" y="702"/>
                      <a:pt x="895" y="895"/>
                    </a:cubicBezTo>
                    <a:cubicBezTo>
                      <a:pt x="701" y="1089"/>
                      <a:pt x="387" y="1089"/>
                      <a:pt x="193" y="895"/>
                    </a:cubicBezTo>
                    <a:cubicBezTo>
                      <a:pt x="0" y="702"/>
                      <a:pt x="0" y="388"/>
                      <a:pt x="193" y="194"/>
                    </a:cubicBezTo>
                    <a:cubicBezTo>
                      <a:pt x="387" y="0"/>
                      <a:pt x="701" y="0"/>
                      <a:pt x="895" y="194"/>
                    </a:cubicBezTo>
                    <a:close/>
                  </a:path>
                </a:pathLst>
              </a:custGeom>
              <a:solidFill>
                <a:srgbClr val="E9E9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sp>
          <p:nvSpPr>
            <p:cNvPr id="22" name="Freeform 14"/>
            <p:cNvSpPr/>
            <p:nvPr/>
          </p:nvSpPr>
          <p:spPr bwMode="auto">
            <a:xfrm rot="900000">
              <a:off x="3761175" y="1308636"/>
              <a:ext cx="1858620" cy="1858618"/>
            </a:xfrm>
            <a:custGeom>
              <a:avLst/>
              <a:gdLst>
                <a:gd name="T0" fmla="*/ 809 w 984"/>
                <a:gd name="T1" fmla="*/ 175 h 983"/>
                <a:gd name="T2" fmla="*/ 809 w 984"/>
                <a:gd name="T3" fmla="*/ 809 h 983"/>
                <a:gd name="T4" fmla="*/ 175 w 984"/>
                <a:gd name="T5" fmla="*/ 809 h 983"/>
                <a:gd name="T6" fmla="*/ 175 w 984"/>
                <a:gd name="T7" fmla="*/ 175 h 983"/>
                <a:gd name="T8" fmla="*/ 809 w 984"/>
                <a:gd name="T9" fmla="*/ 175 h 983"/>
              </a:gdLst>
              <a:ahLst/>
              <a:cxnLst>
                <a:cxn ang="0">
                  <a:pos x="T0" y="T1"/>
                </a:cxn>
                <a:cxn ang="0">
                  <a:pos x="T2" y="T3"/>
                </a:cxn>
                <a:cxn ang="0">
                  <a:pos x="T4" y="T5"/>
                </a:cxn>
                <a:cxn ang="0">
                  <a:pos x="T6" y="T7"/>
                </a:cxn>
                <a:cxn ang="0">
                  <a:pos x="T8" y="T9"/>
                </a:cxn>
              </a:cxnLst>
              <a:rect l="0" t="0" r="r" b="b"/>
              <a:pathLst>
                <a:path w="984" h="983">
                  <a:moveTo>
                    <a:pt x="809" y="175"/>
                  </a:moveTo>
                  <a:cubicBezTo>
                    <a:pt x="984" y="350"/>
                    <a:pt x="984" y="634"/>
                    <a:pt x="809" y="809"/>
                  </a:cubicBezTo>
                  <a:cubicBezTo>
                    <a:pt x="634" y="983"/>
                    <a:pt x="350" y="983"/>
                    <a:pt x="175" y="809"/>
                  </a:cubicBezTo>
                  <a:cubicBezTo>
                    <a:pt x="0" y="634"/>
                    <a:pt x="0" y="350"/>
                    <a:pt x="175" y="175"/>
                  </a:cubicBezTo>
                  <a:cubicBezTo>
                    <a:pt x="350" y="0"/>
                    <a:pt x="634" y="0"/>
                    <a:pt x="809" y="1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sp>
        <p:nvSpPr>
          <p:cNvPr id="32" name="Freeform 19"/>
          <p:cNvSpPr>
            <a:spLocks noEditPoints="1"/>
          </p:cNvSpPr>
          <p:nvPr/>
        </p:nvSpPr>
        <p:spPr bwMode="auto">
          <a:xfrm>
            <a:off x="4344783" y="1964350"/>
            <a:ext cx="440980" cy="404499"/>
          </a:xfrm>
          <a:custGeom>
            <a:avLst/>
            <a:gdLst>
              <a:gd name="T0" fmla="*/ 79 w 126"/>
              <a:gd name="T1" fmla="*/ 53 h 115"/>
              <a:gd name="T2" fmla="*/ 83 w 126"/>
              <a:gd name="T3" fmla="*/ 69 h 115"/>
              <a:gd name="T4" fmla="*/ 83 w 126"/>
              <a:gd name="T5" fmla="*/ 77 h 115"/>
              <a:gd name="T6" fmla="*/ 89 w 126"/>
              <a:gd name="T7" fmla="*/ 71 h 115"/>
              <a:gd name="T8" fmla="*/ 83 w 126"/>
              <a:gd name="T9" fmla="*/ 49 h 115"/>
              <a:gd name="T10" fmla="*/ 64 w 126"/>
              <a:gd name="T11" fmla="*/ 46 h 115"/>
              <a:gd name="T12" fmla="*/ 122 w 126"/>
              <a:gd name="T13" fmla="*/ 105 h 115"/>
              <a:gd name="T14" fmla="*/ 118 w 126"/>
              <a:gd name="T15" fmla="*/ 105 h 115"/>
              <a:gd name="T16" fmla="*/ 122 w 126"/>
              <a:gd name="T17" fmla="*/ 29 h 115"/>
              <a:gd name="T18" fmla="*/ 122 w 126"/>
              <a:gd name="T19" fmla="*/ 19 h 115"/>
              <a:gd name="T20" fmla="*/ 76 w 126"/>
              <a:gd name="T21" fmla="*/ 13 h 115"/>
              <a:gd name="T22" fmla="*/ 63 w 126"/>
              <a:gd name="T23" fmla="*/ 0 h 115"/>
              <a:gd name="T24" fmla="*/ 51 w 126"/>
              <a:gd name="T25" fmla="*/ 13 h 115"/>
              <a:gd name="T26" fmla="*/ 5 w 126"/>
              <a:gd name="T27" fmla="*/ 19 h 115"/>
              <a:gd name="T28" fmla="*/ 5 w 126"/>
              <a:gd name="T29" fmla="*/ 29 h 115"/>
              <a:gd name="T30" fmla="*/ 9 w 126"/>
              <a:gd name="T31" fmla="*/ 105 h 115"/>
              <a:gd name="T32" fmla="*/ 0 w 126"/>
              <a:gd name="T33" fmla="*/ 110 h 115"/>
              <a:gd name="T34" fmla="*/ 122 w 126"/>
              <a:gd name="T35" fmla="*/ 115 h 115"/>
              <a:gd name="T36" fmla="*/ 122 w 126"/>
              <a:gd name="T37" fmla="*/ 105 h 115"/>
              <a:gd name="T38" fmla="*/ 58 w 126"/>
              <a:gd name="T39" fmla="*/ 8 h 115"/>
              <a:gd name="T40" fmla="*/ 68 w 126"/>
              <a:gd name="T41" fmla="*/ 8 h 115"/>
              <a:gd name="T42" fmla="*/ 68 w 126"/>
              <a:gd name="T43" fmla="*/ 17 h 115"/>
              <a:gd name="T44" fmla="*/ 63 w 126"/>
              <a:gd name="T45" fmla="*/ 19 h 115"/>
              <a:gd name="T46" fmla="*/ 56 w 126"/>
              <a:gd name="T47" fmla="*/ 13 h 115"/>
              <a:gd name="T48" fmla="*/ 112 w 126"/>
              <a:gd name="T49" fmla="*/ 105 h 115"/>
              <a:gd name="T50" fmla="*/ 14 w 126"/>
              <a:gd name="T51" fmla="*/ 105 h 115"/>
              <a:gd name="T52" fmla="*/ 112 w 126"/>
              <a:gd name="T53" fmla="*/ 29 h 115"/>
              <a:gd name="T54" fmla="*/ 59 w 126"/>
              <a:gd name="T55" fmla="*/ 91 h 115"/>
              <a:gd name="T56" fmla="*/ 71 w 126"/>
              <a:gd name="T57" fmla="*/ 89 h 115"/>
              <a:gd name="T58" fmla="*/ 79 w 126"/>
              <a:gd name="T59" fmla="*/ 80 h 115"/>
              <a:gd name="T60" fmla="*/ 78 w 126"/>
              <a:gd name="T61" fmla="*/ 76 h 115"/>
              <a:gd name="T62" fmla="*/ 62 w 126"/>
              <a:gd name="T63" fmla="*/ 50 h 115"/>
              <a:gd name="T64" fmla="*/ 44 w 126"/>
              <a:gd name="T65" fmla="*/ 53 h 115"/>
              <a:gd name="T66" fmla="*/ 44 w 126"/>
              <a:gd name="T67" fmla="*/ 85 h 115"/>
              <a:gd name="T68" fmla="*/ 48 w 126"/>
              <a:gd name="T69" fmla="*/ 57 h 115"/>
              <a:gd name="T70" fmla="*/ 57 w 126"/>
              <a:gd name="T71" fmla="*/ 53 h 115"/>
              <a:gd name="T72" fmla="*/ 58 w 126"/>
              <a:gd name="T73" fmla="*/ 72 h 115"/>
              <a:gd name="T74" fmla="*/ 68 w 126"/>
              <a:gd name="T75" fmla="*/ 83 h 115"/>
              <a:gd name="T76" fmla="*/ 59 w 126"/>
              <a:gd name="T77" fmla="*/ 86 h 115"/>
              <a:gd name="T78" fmla="*/ 43 w 126"/>
              <a:gd name="T79" fmla="*/ 6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 h="115">
                <a:moveTo>
                  <a:pt x="67" y="49"/>
                </a:moveTo>
                <a:cubicBezTo>
                  <a:pt x="72" y="49"/>
                  <a:pt x="76" y="50"/>
                  <a:pt x="79" y="53"/>
                </a:cubicBezTo>
                <a:cubicBezTo>
                  <a:pt x="82" y="56"/>
                  <a:pt x="84" y="61"/>
                  <a:pt x="84" y="65"/>
                </a:cubicBezTo>
                <a:cubicBezTo>
                  <a:pt x="84" y="67"/>
                  <a:pt x="84" y="68"/>
                  <a:pt x="83" y="69"/>
                </a:cubicBezTo>
                <a:cubicBezTo>
                  <a:pt x="83" y="71"/>
                  <a:pt x="82" y="72"/>
                  <a:pt x="82" y="73"/>
                </a:cubicBezTo>
                <a:cubicBezTo>
                  <a:pt x="81" y="75"/>
                  <a:pt x="81" y="77"/>
                  <a:pt x="83" y="77"/>
                </a:cubicBezTo>
                <a:cubicBezTo>
                  <a:pt x="84" y="78"/>
                  <a:pt x="86" y="78"/>
                  <a:pt x="87" y="76"/>
                </a:cubicBezTo>
                <a:cubicBezTo>
                  <a:pt x="88" y="75"/>
                  <a:pt x="88" y="73"/>
                  <a:pt x="89" y="71"/>
                </a:cubicBezTo>
                <a:cubicBezTo>
                  <a:pt x="89" y="69"/>
                  <a:pt x="90" y="67"/>
                  <a:pt x="90" y="65"/>
                </a:cubicBezTo>
                <a:cubicBezTo>
                  <a:pt x="90" y="59"/>
                  <a:pt x="87" y="53"/>
                  <a:pt x="83" y="49"/>
                </a:cubicBezTo>
                <a:cubicBezTo>
                  <a:pt x="79" y="45"/>
                  <a:pt x="73" y="43"/>
                  <a:pt x="67" y="43"/>
                </a:cubicBezTo>
                <a:cubicBezTo>
                  <a:pt x="66" y="43"/>
                  <a:pt x="64" y="44"/>
                  <a:pt x="64" y="46"/>
                </a:cubicBezTo>
                <a:cubicBezTo>
                  <a:pt x="64" y="47"/>
                  <a:pt x="66" y="49"/>
                  <a:pt x="67" y="49"/>
                </a:cubicBezTo>
                <a:close/>
                <a:moveTo>
                  <a:pt x="122" y="105"/>
                </a:moveTo>
                <a:cubicBezTo>
                  <a:pt x="122" y="105"/>
                  <a:pt x="122" y="105"/>
                  <a:pt x="122" y="105"/>
                </a:cubicBezTo>
                <a:cubicBezTo>
                  <a:pt x="118" y="105"/>
                  <a:pt x="118" y="105"/>
                  <a:pt x="118" y="105"/>
                </a:cubicBezTo>
                <a:cubicBezTo>
                  <a:pt x="118" y="29"/>
                  <a:pt x="118" y="29"/>
                  <a:pt x="118" y="29"/>
                </a:cubicBezTo>
                <a:cubicBezTo>
                  <a:pt x="122" y="29"/>
                  <a:pt x="122" y="29"/>
                  <a:pt x="122" y="29"/>
                </a:cubicBezTo>
                <a:cubicBezTo>
                  <a:pt x="124" y="29"/>
                  <a:pt x="126" y="27"/>
                  <a:pt x="126" y="24"/>
                </a:cubicBezTo>
                <a:cubicBezTo>
                  <a:pt x="126" y="22"/>
                  <a:pt x="124" y="19"/>
                  <a:pt x="122" y="19"/>
                </a:cubicBezTo>
                <a:cubicBezTo>
                  <a:pt x="74" y="19"/>
                  <a:pt x="74" y="19"/>
                  <a:pt x="74" y="19"/>
                </a:cubicBezTo>
                <a:cubicBezTo>
                  <a:pt x="75" y="17"/>
                  <a:pt x="76" y="15"/>
                  <a:pt x="76" y="13"/>
                </a:cubicBezTo>
                <a:cubicBezTo>
                  <a:pt x="76" y="9"/>
                  <a:pt x="75" y="6"/>
                  <a:pt x="72" y="4"/>
                </a:cubicBezTo>
                <a:cubicBezTo>
                  <a:pt x="70" y="1"/>
                  <a:pt x="67" y="0"/>
                  <a:pt x="63" y="0"/>
                </a:cubicBezTo>
                <a:cubicBezTo>
                  <a:pt x="60" y="0"/>
                  <a:pt x="57" y="1"/>
                  <a:pt x="54" y="4"/>
                </a:cubicBezTo>
                <a:cubicBezTo>
                  <a:pt x="52" y="6"/>
                  <a:pt x="51" y="9"/>
                  <a:pt x="51" y="13"/>
                </a:cubicBezTo>
                <a:cubicBezTo>
                  <a:pt x="51" y="15"/>
                  <a:pt x="51" y="17"/>
                  <a:pt x="53" y="19"/>
                </a:cubicBezTo>
                <a:cubicBezTo>
                  <a:pt x="5" y="19"/>
                  <a:pt x="5" y="19"/>
                  <a:pt x="5" y="19"/>
                </a:cubicBezTo>
                <a:cubicBezTo>
                  <a:pt x="2" y="19"/>
                  <a:pt x="0" y="22"/>
                  <a:pt x="0" y="24"/>
                </a:cubicBezTo>
                <a:cubicBezTo>
                  <a:pt x="0" y="27"/>
                  <a:pt x="2" y="29"/>
                  <a:pt x="5" y="29"/>
                </a:cubicBezTo>
                <a:cubicBezTo>
                  <a:pt x="9" y="29"/>
                  <a:pt x="9" y="29"/>
                  <a:pt x="9" y="29"/>
                </a:cubicBezTo>
                <a:cubicBezTo>
                  <a:pt x="9" y="105"/>
                  <a:pt x="9" y="105"/>
                  <a:pt x="9" y="105"/>
                </a:cubicBezTo>
                <a:cubicBezTo>
                  <a:pt x="5" y="105"/>
                  <a:pt x="5" y="105"/>
                  <a:pt x="5" y="105"/>
                </a:cubicBezTo>
                <a:cubicBezTo>
                  <a:pt x="2" y="105"/>
                  <a:pt x="0" y="107"/>
                  <a:pt x="0" y="110"/>
                </a:cubicBezTo>
                <a:cubicBezTo>
                  <a:pt x="0" y="113"/>
                  <a:pt x="2" y="115"/>
                  <a:pt x="5" y="115"/>
                </a:cubicBezTo>
                <a:cubicBezTo>
                  <a:pt x="122" y="115"/>
                  <a:pt x="122" y="115"/>
                  <a:pt x="122" y="115"/>
                </a:cubicBezTo>
                <a:cubicBezTo>
                  <a:pt x="124" y="115"/>
                  <a:pt x="126" y="113"/>
                  <a:pt x="126" y="110"/>
                </a:cubicBezTo>
                <a:cubicBezTo>
                  <a:pt x="126" y="107"/>
                  <a:pt x="124" y="105"/>
                  <a:pt x="122" y="105"/>
                </a:cubicBezTo>
                <a:close/>
                <a:moveTo>
                  <a:pt x="58" y="8"/>
                </a:moveTo>
                <a:cubicBezTo>
                  <a:pt x="58" y="8"/>
                  <a:pt x="58" y="8"/>
                  <a:pt x="58" y="8"/>
                </a:cubicBezTo>
                <a:cubicBezTo>
                  <a:pt x="60" y="6"/>
                  <a:pt x="61" y="6"/>
                  <a:pt x="63" y="6"/>
                </a:cubicBezTo>
                <a:cubicBezTo>
                  <a:pt x="65" y="6"/>
                  <a:pt x="67" y="6"/>
                  <a:pt x="68" y="8"/>
                </a:cubicBezTo>
                <a:cubicBezTo>
                  <a:pt x="69" y="9"/>
                  <a:pt x="70" y="11"/>
                  <a:pt x="70" y="13"/>
                </a:cubicBezTo>
                <a:cubicBezTo>
                  <a:pt x="70" y="14"/>
                  <a:pt x="69" y="16"/>
                  <a:pt x="68" y="17"/>
                </a:cubicBezTo>
                <a:cubicBezTo>
                  <a:pt x="67" y="19"/>
                  <a:pt x="65" y="19"/>
                  <a:pt x="63" y="19"/>
                </a:cubicBezTo>
                <a:cubicBezTo>
                  <a:pt x="63" y="19"/>
                  <a:pt x="63" y="19"/>
                  <a:pt x="63" y="19"/>
                </a:cubicBezTo>
                <a:cubicBezTo>
                  <a:pt x="61" y="19"/>
                  <a:pt x="60" y="19"/>
                  <a:pt x="58" y="17"/>
                </a:cubicBezTo>
                <a:cubicBezTo>
                  <a:pt x="57" y="16"/>
                  <a:pt x="56" y="14"/>
                  <a:pt x="56" y="13"/>
                </a:cubicBezTo>
                <a:cubicBezTo>
                  <a:pt x="56" y="11"/>
                  <a:pt x="57" y="9"/>
                  <a:pt x="58" y="8"/>
                </a:cubicBezTo>
                <a:close/>
                <a:moveTo>
                  <a:pt x="112" y="105"/>
                </a:moveTo>
                <a:cubicBezTo>
                  <a:pt x="112" y="105"/>
                  <a:pt x="112" y="105"/>
                  <a:pt x="112" y="105"/>
                </a:cubicBezTo>
                <a:cubicBezTo>
                  <a:pt x="14" y="105"/>
                  <a:pt x="14" y="105"/>
                  <a:pt x="14" y="105"/>
                </a:cubicBezTo>
                <a:cubicBezTo>
                  <a:pt x="14" y="29"/>
                  <a:pt x="14" y="29"/>
                  <a:pt x="14" y="29"/>
                </a:cubicBezTo>
                <a:cubicBezTo>
                  <a:pt x="112" y="29"/>
                  <a:pt x="112" y="29"/>
                  <a:pt x="112" y="29"/>
                </a:cubicBezTo>
                <a:cubicBezTo>
                  <a:pt x="112" y="105"/>
                  <a:pt x="112" y="105"/>
                  <a:pt x="112" y="105"/>
                </a:cubicBezTo>
                <a:close/>
                <a:moveTo>
                  <a:pt x="59" y="91"/>
                </a:moveTo>
                <a:cubicBezTo>
                  <a:pt x="59" y="91"/>
                  <a:pt x="59" y="91"/>
                  <a:pt x="59" y="91"/>
                </a:cubicBezTo>
                <a:cubicBezTo>
                  <a:pt x="63" y="91"/>
                  <a:pt x="67" y="90"/>
                  <a:pt x="71" y="89"/>
                </a:cubicBezTo>
                <a:cubicBezTo>
                  <a:pt x="71" y="88"/>
                  <a:pt x="71" y="88"/>
                  <a:pt x="71" y="88"/>
                </a:cubicBezTo>
                <a:cubicBezTo>
                  <a:pt x="74" y="87"/>
                  <a:pt x="77" y="84"/>
                  <a:pt x="79" y="80"/>
                </a:cubicBezTo>
                <a:cubicBezTo>
                  <a:pt x="79" y="80"/>
                  <a:pt x="79" y="80"/>
                  <a:pt x="79" y="80"/>
                </a:cubicBezTo>
                <a:cubicBezTo>
                  <a:pt x="80" y="79"/>
                  <a:pt x="79" y="77"/>
                  <a:pt x="78" y="76"/>
                </a:cubicBezTo>
                <a:cubicBezTo>
                  <a:pt x="62" y="67"/>
                  <a:pt x="62" y="67"/>
                  <a:pt x="62" y="67"/>
                </a:cubicBezTo>
                <a:cubicBezTo>
                  <a:pt x="62" y="50"/>
                  <a:pt x="62" y="50"/>
                  <a:pt x="62" y="50"/>
                </a:cubicBezTo>
                <a:cubicBezTo>
                  <a:pt x="62" y="48"/>
                  <a:pt x="61" y="47"/>
                  <a:pt x="59" y="47"/>
                </a:cubicBezTo>
                <a:cubicBezTo>
                  <a:pt x="53" y="47"/>
                  <a:pt x="48" y="49"/>
                  <a:pt x="44" y="53"/>
                </a:cubicBezTo>
                <a:cubicBezTo>
                  <a:pt x="40" y="57"/>
                  <a:pt x="37" y="63"/>
                  <a:pt x="37" y="69"/>
                </a:cubicBezTo>
                <a:cubicBezTo>
                  <a:pt x="37" y="75"/>
                  <a:pt x="40" y="81"/>
                  <a:pt x="44" y="85"/>
                </a:cubicBezTo>
                <a:cubicBezTo>
                  <a:pt x="48" y="89"/>
                  <a:pt x="53" y="91"/>
                  <a:pt x="59" y="91"/>
                </a:cubicBezTo>
                <a:close/>
                <a:moveTo>
                  <a:pt x="48" y="57"/>
                </a:moveTo>
                <a:cubicBezTo>
                  <a:pt x="48" y="57"/>
                  <a:pt x="48" y="57"/>
                  <a:pt x="48" y="57"/>
                </a:cubicBezTo>
                <a:cubicBezTo>
                  <a:pt x="50" y="55"/>
                  <a:pt x="53" y="53"/>
                  <a:pt x="57" y="53"/>
                </a:cubicBezTo>
                <a:cubicBezTo>
                  <a:pt x="57" y="69"/>
                  <a:pt x="57" y="69"/>
                  <a:pt x="57" y="69"/>
                </a:cubicBezTo>
                <a:cubicBezTo>
                  <a:pt x="57" y="70"/>
                  <a:pt x="57" y="71"/>
                  <a:pt x="58" y="72"/>
                </a:cubicBezTo>
                <a:cubicBezTo>
                  <a:pt x="72" y="80"/>
                  <a:pt x="72" y="80"/>
                  <a:pt x="72" y="80"/>
                </a:cubicBezTo>
                <a:cubicBezTo>
                  <a:pt x="71" y="81"/>
                  <a:pt x="69" y="82"/>
                  <a:pt x="68" y="83"/>
                </a:cubicBezTo>
                <a:cubicBezTo>
                  <a:pt x="68" y="84"/>
                  <a:pt x="68" y="84"/>
                  <a:pt x="68" y="84"/>
                </a:cubicBezTo>
                <a:cubicBezTo>
                  <a:pt x="65" y="85"/>
                  <a:pt x="62" y="86"/>
                  <a:pt x="59" y="86"/>
                </a:cubicBezTo>
                <a:cubicBezTo>
                  <a:pt x="55" y="86"/>
                  <a:pt x="51" y="84"/>
                  <a:pt x="48" y="81"/>
                </a:cubicBezTo>
                <a:cubicBezTo>
                  <a:pt x="45" y="78"/>
                  <a:pt x="43" y="74"/>
                  <a:pt x="43" y="69"/>
                </a:cubicBezTo>
                <a:cubicBezTo>
                  <a:pt x="43" y="64"/>
                  <a:pt x="45" y="60"/>
                  <a:pt x="48" y="57"/>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3" name="Rectangle 24"/>
          <p:cNvSpPr>
            <a:spLocks noChangeArrowheads="1"/>
          </p:cNvSpPr>
          <p:nvPr/>
        </p:nvSpPr>
        <p:spPr bwMode="auto">
          <a:xfrm>
            <a:off x="3846096" y="2446219"/>
            <a:ext cx="1451808" cy="555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添加文本</a:t>
            </a:r>
            <a:endParaRPr lang="en-US" altLang="zh-CN"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a:p>
            <a:pPr algn="ctr">
              <a:lnSpc>
                <a:spcPct val="120000"/>
              </a:lnSpc>
              <a:spcBef>
                <a:spcPts val="300"/>
              </a:spcBef>
            </a:pPr>
            <a:r>
              <a:rPr lang="zh-CN" altLang="en-US"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单击此处添加文本单击此处添加文本</a:t>
            </a:r>
            <a:endParaRPr lang="en-US" altLang="zh-CN"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4" name="Rectangle 24"/>
          <p:cNvSpPr>
            <a:spLocks noChangeArrowheads="1"/>
          </p:cNvSpPr>
          <p:nvPr/>
        </p:nvSpPr>
        <p:spPr bwMode="auto">
          <a:xfrm>
            <a:off x="725924" y="1524465"/>
            <a:ext cx="1843578"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单击添加文本</a:t>
            </a:r>
            <a:endParaRPr lang="en-US" altLang="zh-CN"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a:p>
            <a:pPr algn="r" defTabSz="914400">
              <a:lnSpc>
                <a:spcPct val="120000"/>
              </a:lnSpc>
              <a:spcBef>
                <a:spcPts val="300"/>
              </a:spcBef>
              <a:defRPr/>
            </a:pPr>
            <a:r>
              <a:rPr lang="zh-CN" altLang="en-US"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单击此处添加文本单击此处添加文本</a:t>
            </a:r>
            <a:endParaRPr lang="en-US" altLang="zh-CN"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a:p>
            <a:pPr algn="r">
              <a:lnSpc>
                <a:spcPct val="130000"/>
              </a:lnSpc>
            </a:pPr>
            <a:r>
              <a:rPr lang="zh-CN" altLang="en-US"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单击此处添加文本单击此处添加文本</a:t>
            </a:r>
            <a:endParaRPr lang="en-US" altLang="zh-CN"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5" name="Rectangle 24"/>
          <p:cNvSpPr>
            <a:spLocks noChangeArrowheads="1"/>
          </p:cNvSpPr>
          <p:nvPr/>
        </p:nvSpPr>
        <p:spPr bwMode="auto">
          <a:xfrm>
            <a:off x="2742149" y="1572835"/>
            <a:ext cx="599245" cy="849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15%</a:t>
            </a:r>
            <a:endParaRPr lang="en-US" altLang="zh-CN"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6" name="Rectangle 24"/>
          <p:cNvSpPr>
            <a:spLocks noChangeArrowheads="1"/>
          </p:cNvSpPr>
          <p:nvPr/>
        </p:nvSpPr>
        <p:spPr bwMode="auto">
          <a:xfrm>
            <a:off x="869940" y="3330993"/>
            <a:ext cx="1843578"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单击添加文本</a:t>
            </a:r>
            <a:endParaRPr lang="en-US" altLang="zh-CN"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a:p>
            <a:pPr algn="r" defTabSz="914400">
              <a:lnSpc>
                <a:spcPct val="120000"/>
              </a:lnSpc>
              <a:spcBef>
                <a:spcPts val="300"/>
              </a:spcBef>
              <a:defRPr/>
            </a:pPr>
            <a:r>
              <a:rPr lang="zh-CN" altLang="en-US"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单击此处添加文本单击此处添加文本</a:t>
            </a:r>
            <a:endParaRPr lang="en-US" altLang="zh-CN"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a:p>
            <a:pPr algn="r">
              <a:lnSpc>
                <a:spcPct val="130000"/>
              </a:lnSpc>
            </a:pPr>
            <a:r>
              <a:rPr lang="zh-CN" altLang="en-US"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单击此处添加文本单击此处添加文本</a:t>
            </a:r>
            <a:endParaRPr lang="en-US" altLang="zh-CN"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7" name="Rectangle 24"/>
          <p:cNvSpPr>
            <a:spLocks noChangeArrowheads="1"/>
          </p:cNvSpPr>
          <p:nvPr/>
        </p:nvSpPr>
        <p:spPr bwMode="auto">
          <a:xfrm>
            <a:off x="2886165" y="3379362"/>
            <a:ext cx="599245" cy="849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40%</a:t>
            </a:r>
            <a:endParaRPr lang="en-US" altLang="zh-CN"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8" name="Rectangle 24"/>
          <p:cNvSpPr>
            <a:spLocks noChangeArrowheads="1"/>
          </p:cNvSpPr>
          <p:nvPr/>
        </p:nvSpPr>
        <p:spPr bwMode="auto">
          <a:xfrm>
            <a:off x="5936501" y="957951"/>
            <a:ext cx="1843578"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单击添加文本</a:t>
            </a:r>
            <a:endParaRPr lang="en-US" altLang="zh-CN"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a:p>
            <a:pPr defTabSz="914400">
              <a:lnSpc>
                <a:spcPct val="120000"/>
              </a:lnSpc>
              <a:spcBef>
                <a:spcPts val="300"/>
              </a:spcBef>
              <a:defRPr/>
            </a:pPr>
            <a:r>
              <a:rPr lang="zh-CN" altLang="en-US"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单击此处添加文本单击此处添加文本</a:t>
            </a:r>
            <a:endParaRPr lang="en-US" altLang="zh-CN"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a:p>
            <a:pPr>
              <a:lnSpc>
                <a:spcPct val="130000"/>
              </a:lnSpc>
            </a:pPr>
            <a:r>
              <a:rPr lang="zh-CN" altLang="en-US"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单击此处添加文本单击此处添加文本</a:t>
            </a:r>
            <a:endParaRPr lang="en-US" altLang="zh-CN"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9" name="Rectangle 24"/>
          <p:cNvSpPr>
            <a:spLocks noChangeArrowheads="1"/>
          </p:cNvSpPr>
          <p:nvPr/>
        </p:nvSpPr>
        <p:spPr bwMode="auto">
          <a:xfrm>
            <a:off x="5154074" y="1003325"/>
            <a:ext cx="599245" cy="849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20%</a:t>
            </a:r>
            <a:endParaRPr lang="en-US" altLang="zh-CN"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0" name="Rectangle 24"/>
          <p:cNvSpPr>
            <a:spLocks noChangeArrowheads="1"/>
          </p:cNvSpPr>
          <p:nvPr/>
        </p:nvSpPr>
        <p:spPr bwMode="auto">
          <a:xfrm>
            <a:off x="6751510" y="2368850"/>
            <a:ext cx="1843578"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单击添加文本</a:t>
            </a:r>
            <a:endParaRPr lang="en-US" altLang="zh-CN"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a:p>
            <a:pPr algn="ctr" defTabSz="914400">
              <a:lnSpc>
                <a:spcPct val="120000"/>
              </a:lnSpc>
              <a:spcBef>
                <a:spcPts val="300"/>
              </a:spcBef>
              <a:defRPr/>
            </a:pPr>
            <a:r>
              <a:rPr lang="zh-CN" altLang="en-US"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单击此处添加文本单击此处添加文本</a:t>
            </a:r>
            <a:endParaRPr lang="en-US" altLang="zh-CN"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a:p>
            <a:pPr algn="ctr">
              <a:lnSpc>
                <a:spcPct val="130000"/>
              </a:lnSpc>
            </a:pPr>
            <a:r>
              <a:rPr lang="zh-CN" altLang="en-US"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单击此处添加文本单击此处添加文本</a:t>
            </a:r>
            <a:endParaRPr lang="en-US" altLang="zh-CN"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1" name="Rectangle 24"/>
          <p:cNvSpPr>
            <a:spLocks noChangeArrowheads="1"/>
          </p:cNvSpPr>
          <p:nvPr/>
        </p:nvSpPr>
        <p:spPr bwMode="auto">
          <a:xfrm>
            <a:off x="5936502" y="2362243"/>
            <a:ext cx="599245" cy="849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25%</a:t>
            </a:r>
            <a:endParaRPr lang="en-US" altLang="zh-CN"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5" name="矩形 44"/>
          <p:cNvSpPr/>
          <p:nvPr/>
        </p:nvSpPr>
        <p:spPr>
          <a:xfrm>
            <a:off x="513396" y="261923"/>
            <a:ext cx="2339102" cy="523220"/>
          </a:xfrm>
          <a:prstGeom prst="rect">
            <a:avLst/>
          </a:prstGeom>
        </p:spPr>
        <p:txBody>
          <a:bodyPr wrap="none">
            <a:spAutoFit/>
          </a:bodyPr>
          <a:lstStyle/>
          <a:p>
            <a:r>
              <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a:t>
            </a:r>
            <a:endPar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6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60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53" presetClass="entr" presetSubtype="16" fill="hold" grpId="0" nodeType="withEffect">
                                  <p:stCondLst>
                                    <p:cond delay="6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21" presetClass="entr" presetSubtype="1" fill="hold" grpId="0" nodeType="withEffect">
                                  <p:stCondLst>
                                    <p:cond delay="1100"/>
                                  </p:stCondLst>
                                  <p:childTnLst>
                                    <p:set>
                                      <p:cBhvr>
                                        <p:cTn id="21" dur="1" fill="hold">
                                          <p:stCondLst>
                                            <p:cond delay="0"/>
                                          </p:stCondLst>
                                        </p:cTn>
                                        <p:tgtEl>
                                          <p:spTgt spid="19"/>
                                        </p:tgtEl>
                                        <p:attrNameLst>
                                          <p:attrName>style.visibility</p:attrName>
                                        </p:attrNameLst>
                                      </p:cBhvr>
                                      <p:to>
                                        <p:strVal val="visible"/>
                                      </p:to>
                                    </p:set>
                                    <p:animEffect transition="in" filter="wheel(1)">
                                      <p:cBhvr>
                                        <p:cTn id="22" dur="750"/>
                                        <p:tgtEl>
                                          <p:spTgt spid="19"/>
                                        </p:tgtEl>
                                      </p:cBhvr>
                                    </p:animEffect>
                                  </p:childTnLst>
                                </p:cTn>
                              </p:par>
                              <p:par>
                                <p:cTn id="23" presetID="53" presetClass="entr" presetSubtype="16" fill="hold" grpId="0" nodeType="withEffect">
                                  <p:stCondLst>
                                    <p:cond delay="110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par>
                                <p:cTn id="28" presetID="2" presetClass="entr" presetSubtype="2" fill="hold" grpId="0" nodeType="withEffect">
                                  <p:stCondLst>
                                    <p:cond delay="110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1+#ppt_w/2"/>
                                          </p:val>
                                        </p:tav>
                                        <p:tav tm="100000">
                                          <p:val>
                                            <p:strVal val="#ppt_x"/>
                                          </p:val>
                                        </p:tav>
                                      </p:tavLst>
                                    </p:anim>
                                    <p:anim calcmode="lin" valueType="num">
                                      <p:cBhvr additive="base">
                                        <p:cTn id="31" dur="500" fill="hold"/>
                                        <p:tgtEl>
                                          <p:spTgt spid="38"/>
                                        </p:tgtEl>
                                        <p:attrNameLst>
                                          <p:attrName>ppt_y</p:attrName>
                                        </p:attrNameLst>
                                      </p:cBhvr>
                                      <p:tavLst>
                                        <p:tav tm="0">
                                          <p:val>
                                            <p:strVal val="#ppt_y"/>
                                          </p:val>
                                        </p:tav>
                                        <p:tav tm="100000">
                                          <p:val>
                                            <p:strVal val="#ppt_y"/>
                                          </p:val>
                                        </p:tav>
                                      </p:tavLst>
                                    </p:anim>
                                  </p:childTnLst>
                                </p:cTn>
                              </p:par>
                              <p:par>
                                <p:cTn id="32" presetID="53" presetClass="entr" presetSubtype="16" fill="hold" grpId="0" nodeType="withEffect">
                                  <p:stCondLst>
                                    <p:cond delay="1600"/>
                                  </p:stCondLst>
                                  <p:childTnLst>
                                    <p:set>
                                      <p:cBhvr>
                                        <p:cTn id="33" dur="1" fill="hold">
                                          <p:stCondLst>
                                            <p:cond delay="0"/>
                                          </p:stCondLst>
                                        </p:cTn>
                                        <p:tgtEl>
                                          <p:spTgt spid="41"/>
                                        </p:tgtEl>
                                        <p:attrNameLst>
                                          <p:attrName>style.visibility</p:attrName>
                                        </p:attrNameLst>
                                      </p:cBhvr>
                                      <p:to>
                                        <p:strVal val="visible"/>
                                      </p:to>
                                    </p:set>
                                    <p:anim calcmode="lin" valueType="num">
                                      <p:cBhvr>
                                        <p:cTn id="34" dur="500" fill="hold"/>
                                        <p:tgtEl>
                                          <p:spTgt spid="41"/>
                                        </p:tgtEl>
                                        <p:attrNameLst>
                                          <p:attrName>ppt_w</p:attrName>
                                        </p:attrNameLst>
                                      </p:cBhvr>
                                      <p:tavLst>
                                        <p:tav tm="0">
                                          <p:val>
                                            <p:fltVal val="0"/>
                                          </p:val>
                                        </p:tav>
                                        <p:tav tm="100000">
                                          <p:val>
                                            <p:strVal val="#ppt_w"/>
                                          </p:val>
                                        </p:tav>
                                      </p:tavLst>
                                    </p:anim>
                                    <p:anim calcmode="lin" valueType="num">
                                      <p:cBhvr>
                                        <p:cTn id="35" dur="500" fill="hold"/>
                                        <p:tgtEl>
                                          <p:spTgt spid="41"/>
                                        </p:tgtEl>
                                        <p:attrNameLst>
                                          <p:attrName>ppt_h</p:attrName>
                                        </p:attrNameLst>
                                      </p:cBhvr>
                                      <p:tavLst>
                                        <p:tav tm="0">
                                          <p:val>
                                            <p:fltVal val="0"/>
                                          </p:val>
                                        </p:tav>
                                        <p:tav tm="100000">
                                          <p:val>
                                            <p:strVal val="#ppt_h"/>
                                          </p:val>
                                        </p:tav>
                                      </p:tavLst>
                                    </p:anim>
                                    <p:animEffect transition="in" filter="fade">
                                      <p:cBhvr>
                                        <p:cTn id="36" dur="500"/>
                                        <p:tgtEl>
                                          <p:spTgt spid="41"/>
                                        </p:tgtEl>
                                      </p:cBhvr>
                                    </p:animEffect>
                                  </p:childTnLst>
                                </p:cTn>
                              </p:par>
                              <p:par>
                                <p:cTn id="37" presetID="2" presetClass="entr" presetSubtype="2" fill="hold" grpId="0" nodeType="withEffect">
                                  <p:stCondLst>
                                    <p:cond delay="160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fill="hold"/>
                                        <p:tgtEl>
                                          <p:spTgt spid="40"/>
                                        </p:tgtEl>
                                        <p:attrNameLst>
                                          <p:attrName>ppt_x</p:attrName>
                                        </p:attrNameLst>
                                      </p:cBhvr>
                                      <p:tavLst>
                                        <p:tav tm="0">
                                          <p:val>
                                            <p:strVal val="1+#ppt_w/2"/>
                                          </p:val>
                                        </p:tav>
                                        <p:tav tm="100000">
                                          <p:val>
                                            <p:strVal val="#ppt_x"/>
                                          </p:val>
                                        </p:tav>
                                      </p:tavLst>
                                    </p:anim>
                                    <p:anim calcmode="lin" valueType="num">
                                      <p:cBhvr additive="base">
                                        <p:cTn id="40" dur="500" fill="hold"/>
                                        <p:tgtEl>
                                          <p:spTgt spid="40"/>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210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par>
                                <p:cTn id="46" presetID="2" presetClass="entr" presetSubtype="8" fill="hold" grpId="0" nodeType="withEffect">
                                  <p:stCondLst>
                                    <p:cond delay="210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0-#ppt_w/2"/>
                                          </p:val>
                                        </p:tav>
                                        <p:tav tm="100000">
                                          <p:val>
                                            <p:strVal val="#ppt_x"/>
                                          </p:val>
                                        </p:tav>
                                      </p:tavLst>
                                    </p:anim>
                                    <p:anim calcmode="lin" valueType="num">
                                      <p:cBhvr additive="base">
                                        <p:cTn id="49" dur="500" fill="hold"/>
                                        <p:tgtEl>
                                          <p:spTgt spid="36"/>
                                        </p:tgtEl>
                                        <p:attrNameLst>
                                          <p:attrName>ppt_y</p:attrName>
                                        </p:attrNameLst>
                                      </p:cBhvr>
                                      <p:tavLst>
                                        <p:tav tm="0">
                                          <p:val>
                                            <p:strVal val="#ppt_y"/>
                                          </p:val>
                                        </p:tav>
                                        <p:tav tm="100000">
                                          <p:val>
                                            <p:strVal val="#ppt_y"/>
                                          </p:val>
                                        </p:tav>
                                      </p:tavLst>
                                    </p:anim>
                                  </p:childTnLst>
                                </p:cTn>
                              </p:par>
                              <p:par>
                                <p:cTn id="50" presetID="53" presetClass="entr" presetSubtype="16" fill="hold" grpId="0" nodeType="withEffect">
                                  <p:stCondLst>
                                    <p:cond delay="260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animEffect transition="in" filter="fade">
                                      <p:cBhvr>
                                        <p:cTn id="54" dur="500"/>
                                        <p:tgtEl>
                                          <p:spTgt spid="35"/>
                                        </p:tgtEl>
                                      </p:cBhvr>
                                    </p:animEffect>
                                  </p:childTnLst>
                                </p:cTn>
                              </p:par>
                              <p:par>
                                <p:cTn id="55" presetID="2" presetClass="entr" presetSubtype="8" fill="hold" grpId="0" nodeType="withEffect">
                                  <p:stCondLst>
                                    <p:cond delay="260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P spid="32" grpId="0" animBg="1"/>
      <p:bldP spid="33" grpId="0"/>
      <p:bldP spid="34" grpId="0"/>
      <p:bldP spid="35" grpId="0"/>
      <p:bldP spid="36" grpId="0"/>
      <p:bldP spid="37" grpId="0"/>
      <p:bldP spid="38"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771880" y="651686"/>
            <a:ext cx="2041697" cy="3840129"/>
          </a:xfrm>
          <a:prstGeom prst="rect">
            <a:avLst/>
          </a:prstGeom>
        </p:spPr>
      </p:pic>
      <p:pic>
        <p:nvPicPr>
          <p:cNvPr id="25" name="图片占位符 24"/>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34394" r="34394"/>
          <a:stretch>
            <a:fillRect/>
          </a:stretch>
        </p:blipFill>
        <p:spPr/>
      </p:pic>
      <p:sp>
        <p:nvSpPr>
          <p:cNvPr id="4" name="Oval 3"/>
          <p:cNvSpPr/>
          <p:nvPr/>
        </p:nvSpPr>
        <p:spPr>
          <a:xfrm>
            <a:off x="6375401" y="992195"/>
            <a:ext cx="597078" cy="5970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 name="Oval 4"/>
          <p:cNvSpPr/>
          <p:nvPr/>
        </p:nvSpPr>
        <p:spPr>
          <a:xfrm>
            <a:off x="6375401" y="2144927"/>
            <a:ext cx="597078" cy="59707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6" name="Oval 5"/>
          <p:cNvSpPr/>
          <p:nvPr/>
        </p:nvSpPr>
        <p:spPr>
          <a:xfrm>
            <a:off x="6375401" y="3297659"/>
            <a:ext cx="597078" cy="597078"/>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7" name="TextBox 6"/>
          <p:cNvSpPr txBox="1"/>
          <p:nvPr/>
        </p:nvSpPr>
        <p:spPr>
          <a:xfrm>
            <a:off x="7225369" y="980695"/>
            <a:ext cx="1323635" cy="276999"/>
          </a:xfrm>
          <a:prstGeom prst="rect">
            <a:avLst/>
          </a:prstGeom>
          <a:noFill/>
        </p:spPr>
        <p:txBody>
          <a:bodyPr wrap="square" rtlCol="0">
            <a:spAutoFit/>
          </a:bodyPr>
          <a:lstStyle/>
          <a:p>
            <a:r>
              <a:rPr lang="en-US" sz="12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23, Jan 2018</a:t>
            </a:r>
            <a:endParaRPr lang="en-US" sz="12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8" name="Rectangle 7"/>
          <p:cNvSpPr/>
          <p:nvPr/>
        </p:nvSpPr>
        <p:spPr>
          <a:xfrm>
            <a:off x="7225369" y="1171493"/>
            <a:ext cx="1504926" cy="902106"/>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 name="TextBox 8"/>
          <p:cNvSpPr txBox="1"/>
          <p:nvPr/>
        </p:nvSpPr>
        <p:spPr>
          <a:xfrm>
            <a:off x="7225369" y="2144927"/>
            <a:ext cx="1323635" cy="276999"/>
          </a:xfrm>
          <a:prstGeom prst="rect">
            <a:avLst/>
          </a:prstGeom>
          <a:noFill/>
        </p:spPr>
        <p:txBody>
          <a:bodyPr wrap="square" rtlCol="0">
            <a:spAutoFit/>
          </a:bodyPr>
          <a:lstStyle/>
          <a:p>
            <a:r>
              <a:rPr lang="en-US" sz="12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23, Jan 2018</a:t>
            </a:r>
            <a:endParaRPr lang="en-US" sz="12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0" name="Rectangle 9"/>
          <p:cNvSpPr/>
          <p:nvPr/>
        </p:nvSpPr>
        <p:spPr>
          <a:xfrm>
            <a:off x="7225369" y="2335725"/>
            <a:ext cx="1504926" cy="902106"/>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1" name="TextBox 10"/>
          <p:cNvSpPr txBox="1"/>
          <p:nvPr/>
        </p:nvSpPr>
        <p:spPr>
          <a:xfrm>
            <a:off x="7225369" y="3311219"/>
            <a:ext cx="1323635" cy="276999"/>
          </a:xfrm>
          <a:prstGeom prst="rect">
            <a:avLst/>
          </a:prstGeom>
          <a:noFill/>
        </p:spPr>
        <p:txBody>
          <a:bodyPr wrap="square" rtlCol="0">
            <a:spAutoFit/>
          </a:bodyPr>
          <a:lstStyle/>
          <a:p>
            <a:r>
              <a:rPr lang="en-US" sz="12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23, Jan 2018</a:t>
            </a:r>
            <a:endParaRPr lang="en-US" sz="12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2" name="Rectangle 11"/>
          <p:cNvSpPr/>
          <p:nvPr/>
        </p:nvSpPr>
        <p:spPr>
          <a:xfrm>
            <a:off x="7225369" y="3502017"/>
            <a:ext cx="1504926" cy="1109856"/>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 name="TextBox 12"/>
          <p:cNvSpPr txBox="1"/>
          <p:nvPr/>
        </p:nvSpPr>
        <p:spPr>
          <a:xfrm>
            <a:off x="557734" y="594153"/>
            <a:ext cx="2478107" cy="830997"/>
          </a:xfrm>
          <a:prstGeom prst="rect">
            <a:avLst/>
          </a:prstGeom>
          <a:noFill/>
        </p:spPr>
        <p:txBody>
          <a:bodyPr wrap="square" rtlCol="0">
            <a:spAutoFit/>
          </a:bodyPr>
          <a:lstStyle/>
          <a:p>
            <a:r>
              <a:rPr lang="en-US" sz="24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Awesome Great Mockup</a:t>
            </a:r>
            <a:endParaRPr lang="en-US" sz="24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4" name="Rectangle 13"/>
          <p:cNvSpPr/>
          <p:nvPr/>
        </p:nvSpPr>
        <p:spPr>
          <a:xfrm>
            <a:off x="660223" y="1488211"/>
            <a:ext cx="447959" cy="611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5" name="Rectangle 14"/>
          <p:cNvSpPr/>
          <p:nvPr/>
        </p:nvSpPr>
        <p:spPr>
          <a:xfrm>
            <a:off x="557734" y="1949121"/>
            <a:ext cx="3685654" cy="1108958"/>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点击添加标题点击添加标题点击添加标题点击添加标题点击添加标题点击添加标题点击添加标题点击添加标题点击添加标题点击添加标题点击添加标题点击添加标题点击添加</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6" name="TextBox 15"/>
          <p:cNvSpPr txBox="1"/>
          <p:nvPr/>
        </p:nvSpPr>
        <p:spPr>
          <a:xfrm>
            <a:off x="557734" y="3433837"/>
            <a:ext cx="1205752" cy="300082"/>
          </a:xfrm>
          <a:prstGeom prst="rect">
            <a:avLst/>
          </a:prstGeom>
          <a:solidFill>
            <a:schemeClr val="accent1"/>
          </a:solidFill>
        </p:spPr>
        <p:txBody>
          <a:bodyPr wrap="square" rtlCol="0">
            <a:spAutoFit/>
          </a:bodyPr>
          <a:lstStyle/>
          <a:p>
            <a:r>
              <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22, Jan 2018</a:t>
            </a:r>
            <a:endPar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7" name="Rectangle 16"/>
          <p:cNvSpPr/>
          <p:nvPr/>
        </p:nvSpPr>
        <p:spPr>
          <a:xfrm>
            <a:off x="557735" y="3689949"/>
            <a:ext cx="1764734" cy="902106"/>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点击添加标题点击添加标题点击添加标题点击添加标题点击添加标题点击添加标题点击添加标题点击添加标题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8" name="TextBox 17"/>
          <p:cNvSpPr txBox="1"/>
          <p:nvPr/>
        </p:nvSpPr>
        <p:spPr>
          <a:xfrm>
            <a:off x="2598072" y="3433837"/>
            <a:ext cx="1511845" cy="300082"/>
          </a:xfrm>
          <a:prstGeom prst="rect">
            <a:avLst/>
          </a:prstGeom>
          <a:noFill/>
        </p:spPr>
        <p:txBody>
          <a:bodyPr wrap="square" rtlCol="0">
            <a:spAutoFit/>
          </a:bodyPr>
          <a:lstStyle/>
          <a:p>
            <a:r>
              <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22, Jan 2018</a:t>
            </a:r>
            <a:endPar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9" name="Rectangle 18"/>
          <p:cNvSpPr/>
          <p:nvPr/>
        </p:nvSpPr>
        <p:spPr>
          <a:xfrm>
            <a:off x="2598073" y="3689949"/>
            <a:ext cx="1764734" cy="902106"/>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点击添加标题点击添加标题点击添加标题点击添加标题点击添加标题点击添加标题点击添加标题点击添加标题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 name="Shape 2525"/>
          <p:cNvSpPr/>
          <p:nvPr/>
        </p:nvSpPr>
        <p:spPr>
          <a:xfrm>
            <a:off x="6544875" y="2304597"/>
            <a:ext cx="267154" cy="267154"/>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28568" tIns="28568" rIns="28568" bIns="28568" anchor="ctr"/>
          <a:lstStyle/>
          <a:p>
            <a:pPr defTabSz="3429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2" name="Shape 2553"/>
          <p:cNvSpPr/>
          <p:nvPr/>
        </p:nvSpPr>
        <p:spPr>
          <a:xfrm>
            <a:off x="6555966" y="3470584"/>
            <a:ext cx="267154" cy="242867"/>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bg1"/>
          </a:solidFill>
          <a:ln w="12700">
            <a:miter lim="400000"/>
          </a:ln>
        </p:spPr>
        <p:txBody>
          <a:bodyPr lIns="28568" tIns="28568" rIns="28568" bIns="28568" anchor="ctr"/>
          <a:lstStyle/>
          <a:p>
            <a:pPr defTabSz="3429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3" name="Shape 2591"/>
          <p:cNvSpPr/>
          <p:nvPr/>
        </p:nvSpPr>
        <p:spPr>
          <a:xfrm>
            <a:off x="6541572" y="1161185"/>
            <a:ext cx="267154" cy="267154"/>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bg1"/>
          </a:solidFill>
          <a:ln w="12700">
            <a:miter lim="400000"/>
          </a:ln>
        </p:spPr>
        <p:txBody>
          <a:bodyPr lIns="28568" tIns="28568" rIns="28568" bIns="28568" anchor="ctr"/>
          <a:lstStyle/>
          <a:p>
            <a:pPr defTabSz="3429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7" name="矩形 26"/>
          <p:cNvSpPr/>
          <p:nvPr/>
        </p:nvSpPr>
        <p:spPr>
          <a:xfrm>
            <a:off x="513396" y="261923"/>
            <a:ext cx="2339102" cy="523220"/>
          </a:xfrm>
          <a:prstGeom prst="rect">
            <a:avLst/>
          </a:prstGeom>
        </p:spPr>
        <p:txBody>
          <a:bodyPr wrap="none">
            <a:spAutoFit/>
          </a:bodyPr>
          <a:lstStyle/>
          <a:p>
            <a:r>
              <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a:t>
            </a:r>
            <a:endPar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Tree>
  </p:cSld>
  <p:clrMapOvr>
    <a:masterClrMapping/>
  </p:clrMapOvr>
  <p:transition spd="slow" advClick="0" advTm="0">
    <p:comb/>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1606821" y="3788615"/>
            <a:ext cx="800257" cy="626212"/>
          </a:xfrm>
          <a:custGeom>
            <a:avLst/>
            <a:gdLst>
              <a:gd name="T0" fmla="*/ 0 w 915"/>
              <a:gd name="T1" fmla="*/ 716 h 716"/>
              <a:gd name="T2" fmla="*/ 459 w 915"/>
              <a:gd name="T3" fmla="*/ 0 h 716"/>
              <a:gd name="T4" fmla="*/ 915 w 915"/>
              <a:gd name="T5" fmla="*/ 716 h 716"/>
              <a:gd name="T6" fmla="*/ 0 w 915"/>
              <a:gd name="T7" fmla="*/ 716 h 716"/>
            </a:gdLst>
            <a:ahLst/>
            <a:cxnLst>
              <a:cxn ang="0">
                <a:pos x="T0" y="T1"/>
              </a:cxn>
              <a:cxn ang="0">
                <a:pos x="T2" y="T3"/>
              </a:cxn>
              <a:cxn ang="0">
                <a:pos x="T4" y="T5"/>
              </a:cxn>
              <a:cxn ang="0">
                <a:pos x="T6" y="T7"/>
              </a:cxn>
            </a:cxnLst>
            <a:rect l="0" t="0" r="r" b="b"/>
            <a:pathLst>
              <a:path w="915" h="716">
                <a:moveTo>
                  <a:pt x="0" y="716"/>
                </a:moveTo>
                <a:lnTo>
                  <a:pt x="459" y="0"/>
                </a:lnTo>
                <a:lnTo>
                  <a:pt x="915" y="716"/>
                </a:lnTo>
                <a:lnTo>
                  <a:pt x="0" y="716"/>
                </a:lnTo>
                <a:close/>
              </a:path>
            </a:pathLst>
          </a:custGeom>
          <a:solidFill>
            <a:schemeClr val="accent3"/>
          </a:solidFill>
          <a:ln w="5" cap="flat">
            <a:noFill/>
            <a:prstDash val="solid"/>
            <a:miter lim="800000"/>
          </a:ln>
        </p:spPr>
        <p:txBody>
          <a:bodyPr vert="horz" wrap="square" lIns="68573" tIns="34287" rIns="68573" bIns="34287" numCol="1" anchor="b" anchorCtr="0" compatLnSpc="1"/>
          <a:lstStyle/>
          <a:p>
            <a:pPr algn="ctr"/>
            <a:r>
              <a:rPr lang="en-US" altLang="zh-CN" sz="1500" b="1" dirty="0">
                <a:solidFill>
                  <a:schemeClr val="bg1"/>
                </a:soli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rPr>
              <a:t>9,571</a:t>
            </a:r>
            <a:endParaRPr lang="zh-CN" altLang="en-US" sz="1500" b="1" dirty="0">
              <a:solidFill>
                <a:schemeClr val="bg1"/>
              </a:soli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 name="Freeform 7"/>
          <p:cNvSpPr/>
          <p:nvPr/>
        </p:nvSpPr>
        <p:spPr bwMode="auto">
          <a:xfrm>
            <a:off x="2243530" y="2939380"/>
            <a:ext cx="1890005" cy="1475446"/>
          </a:xfrm>
          <a:custGeom>
            <a:avLst/>
            <a:gdLst>
              <a:gd name="T0" fmla="*/ 0 w 2161"/>
              <a:gd name="T1" fmla="*/ 1687 h 1687"/>
              <a:gd name="T2" fmla="*/ 1079 w 2161"/>
              <a:gd name="T3" fmla="*/ 0 h 1687"/>
              <a:gd name="T4" fmla="*/ 2161 w 2161"/>
              <a:gd name="T5" fmla="*/ 1687 h 1687"/>
              <a:gd name="T6" fmla="*/ 0 w 2161"/>
              <a:gd name="T7" fmla="*/ 1687 h 1687"/>
            </a:gdLst>
            <a:ahLst/>
            <a:cxnLst>
              <a:cxn ang="0">
                <a:pos x="T0" y="T1"/>
              </a:cxn>
              <a:cxn ang="0">
                <a:pos x="T2" y="T3"/>
              </a:cxn>
              <a:cxn ang="0">
                <a:pos x="T4" y="T5"/>
              </a:cxn>
              <a:cxn ang="0">
                <a:pos x="T6" y="T7"/>
              </a:cxn>
            </a:cxnLst>
            <a:rect l="0" t="0" r="r" b="b"/>
            <a:pathLst>
              <a:path w="2161" h="1687">
                <a:moveTo>
                  <a:pt x="0" y="1687"/>
                </a:moveTo>
                <a:lnTo>
                  <a:pt x="1079" y="0"/>
                </a:lnTo>
                <a:lnTo>
                  <a:pt x="2161" y="1687"/>
                </a:lnTo>
                <a:lnTo>
                  <a:pt x="0" y="1687"/>
                </a:lnTo>
                <a:close/>
              </a:path>
            </a:pathLst>
          </a:custGeom>
          <a:solidFill>
            <a:schemeClr val="accent2"/>
          </a:solidFill>
          <a:ln w="5" cap="flat">
            <a:noFill/>
            <a:prstDash val="solid"/>
            <a:miter lim="800000"/>
          </a:ln>
        </p:spPr>
        <p:txBody>
          <a:bodyPr vert="horz" wrap="square" lIns="68573" tIns="34287" rIns="68573" bIns="35096" numCol="1" anchor="ctr" anchorCtr="0" compatLnSpc="1"/>
          <a:lstStyle/>
          <a:p>
            <a:pPr algn="ctr"/>
            <a:r>
              <a:rPr lang="en-US" altLang="zh-CN" b="1" dirty="0">
                <a:solidFill>
                  <a:schemeClr val="bg1"/>
                </a:soli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rPr>
              <a:t>27,395</a:t>
            </a:r>
            <a:endParaRPr lang="zh-CN" altLang="en-US" b="1" dirty="0">
              <a:solidFill>
                <a:schemeClr val="bg1"/>
              </a:soli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6" name="Freeform 8"/>
          <p:cNvSpPr/>
          <p:nvPr/>
        </p:nvSpPr>
        <p:spPr bwMode="auto">
          <a:xfrm>
            <a:off x="3338013" y="2071778"/>
            <a:ext cx="2998121" cy="2343047"/>
          </a:xfrm>
          <a:custGeom>
            <a:avLst/>
            <a:gdLst>
              <a:gd name="T0" fmla="*/ 0 w 3428"/>
              <a:gd name="T1" fmla="*/ 2679 h 2679"/>
              <a:gd name="T2" fmla="*/ 1715 w 3428"/>
              <a:gd name="T3" fmla="*/ 0 h 2679"/>
              <a:gd name="T4" fmla="*/ 3428 w 3428"/>
              <a:gd name="T5" fmla="*/ 2679 h 2679"/>
              <a:gd name="T6" fmla="*/ 0 w 3428"/>
              <a:gd name="T7" fmla="*/ 2679 h 2679"/>
            </a:gdLst>
            <a:ahLst/>
            <a:cxnLst>
              <a:cxn ang="0">
                <a:pos x="T0" y="T1"/>
              </a:cxn>
              <a:cxn ang="0">
                <a:pos x="T2" y="T3"/>
              </a:cxn>
              <a:cxn ang="0">
                <a:pos x="T4" y="T5"/>
              </a:cxn>
              <a:cxn ang="0">
                <a:pos x="T6" y="T7"/>
              </a:cxn>
            </a:cxnLst>
            <a:rect l="0" t="0" r="r" b="b"/>
            <a:pathLst>
              <a:path w="3428" h="2679">
                <a:moveTo>
                  <a:pt x="0" y="2679"/>
                </a:moveTo>
                <a:lnTo>
                  <a:pt x="1715" y="0"/>
                </a:lnTo>
                <a:lnTo>
                  <a:pt x="3428" y="2679"/>
                </a:lnTo>
                <a:lnTo>
                  <a:pt x="0" y="2679"/>
                </a:lnTo>
                <a:close/>
              </a:path>
            </a:pathLst>
          </a:custGeom>
          <a:solidFill>
            <a:schemeClr val="accent1"/>
          </a:solidFill>
          <a:ln w="5" cap="flat">
            <a:noFill/>
            <a:prstDash val="solid"/>
            <a:miter lim="800000"/>
          </a:ln>
        </p:spPr>
        <p:txBody>
          <a:bodyPr vert="horz" wrap="square" lIns="68573" tIns="34287" rIns="68573" bIns="35096" numCol="1" anchor="ctr" anchorCtr="0" compatLnSpc="1"/>
          <a:lstStyle/>
          <a:p>
            <a:pPr algn="ctr"/>
            <a:r>
              <a:rPr lang="en-US" altLang="zh-CN" sz="2700" b="1" dirty="0">
                <a:solidFill>
                  <a:schemeClr val="bg1"/>
                </a:soli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rPr>
              <a:t>54,589</a:t>
            </a:r>
            <a:endParaRPr lang="zh-CN" altLang="en-US" sz="2700" b="1" dirty="0">
              <a:solidFill>
                <a:schemeClr val="bg1"/>
              </a:soli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nvGrpSpPr>
          <p:cNvPr id="2" name="组合 19"/>
          <p:cNvGrpSpPr/>
          <p:nvPr/>
        </p:nvGrpSpPr>
        <p:grpSpPr>
          <a:xfrm>
            <a:off x="3827790" y="1653722"/>
            <a:ext cx="785389" cy="787138"/>
            <a:chOff x="4587999" y="1788288"/>
            <a:chExt cx="1047185" cy="1049517"/>
          </a:xfrm>
        </p:grpSpPr>
        <p:sp>
          <p:nvSpPr>
            <p:cNvPr id="13" name="Oval 11"/>
            <p:cNvSpPr>
              <a:spLocks noChangeArrowheads="1"/>
            </p:cNvSpPr>
            <p:nvPr/>
          </p:nvSpPr>
          <p:spPr bwMode="auto">
            <a:xfrm>
              <a:off x="4587999" y="1788288"/>
              <a:ext cx="1047185" cy="1049517"/>
            </a:xfrm>
            <a:prstGeom prst="ellipse">
              <a:avLst/>
            </a:prstGeom>
            <a:solidFill>
              <a:schemeClr val="accent1"/>
            </a:solidFill>
            <a:ln w="19050" cap="flat">
              <a:noFill/>
              <a:prstDash val="solid"/>
              <a:miter lim="800000"/>
            </a:ln>
          </p:spPr>
          <p:txBody>
            <a:bodyPr vert="horz" wrap="square" lIns="68580" tIns="34290" rIns="68580" bIns="34290" numCol="1" anchor="t" anchorCtr="0" compatLnSpc="1"/>
            <a:lstStyle/>
            <a:p>
              <a:endParaRPr lang="zh-CN" altLang="en-US" sz="10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6" name="Freeform 39"/>
            <p:cNvSpPr>
              <a:spLocks noEditPoints="1"/>
            </p:cNvSpPr>
            <p:nvPr/>
          </p:nvSpPr>
          <p:spPr bwMode="auto">
            <a:xfrm>
              <a:off x="4791464" y="1988840"/>
              <a:ext cx="640254" cy="648412"/>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FFFFFF"/>
            </a:solidFill>
            <a:ln>
              <a:noFill/>
            </a:ln>
          </p:spPr>
          <p:txBody>
            <a:bodyPr vert="horz" wrap="square" lIns="68580" tIns="34290" rIns="68580" bIns="34290" numCol="1" anchor="t" anchorCtr="0" compatLnSpc="1"/>
            <a:lstStyle/>
            <a:p>
              <a:endParaRPr lang="zh-CN" altLang="en-US" sz="10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3" name="组合 14"/>
          <p:cNvGrpSpPr/>
          <p:nvPr/>
        </p:nvGrpSpPr>
        <p:grpSpPr>
          <a:xfrm>
            <a:off x="1194011" y="3594454"/>
            <a:ext cx="537003" cy="537003"/>
            <a:chOff x="1076296" y="4375930"/>
            <a:chExt cx="716004" cy="716004"/>
          </a:xfrm>
        </p:grpSpPr>
        <p:sp>
          <p:nvSpPr>
            <p:cNvPr id="7" name="Oval 9"/>
            <p:cNvSpPr>
              <a:spLocks noChangeArrowheads="1"/>
            </p:cNvSpPr>
            <p:nvPr/>
          </p:nvSpPr>
          <p:spPr bwMode="auto">
            <a:xfrm>
              <a:off x="1076296" y="4375930"/>
              <a:ext cx="716004" cy="716004"/>
            </a:xfrm>
            <a:prstGeom prst="ellipse">
              <a:avLst/>
            </a:prstGeom>
            <a:solidFill>
              <a:schemeClr val="accent3"/>
            </a:solidFill>
            <a:ln w="19050" cap="flat">
              <a:noFill/>
              <a:prstDash val="solid"/>
              <a:miter lim="800000"/>
            </a:ln>
          </p:spPr>
          <p:txBody>
            <a:bodyPr vert="horz" wrap="square" lIns="68580" tIns="34290" rIns="68580" bIns="34290" numCol="1" anchor="t" anchorCtr="0" compatLnSpc="1"/>
            <a:lstStyle/>
            <a:p>
              <a:endParaRPr lang="zh-CN" altLang="en-US" sz="1000"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7" name="Freeform 43"/>
            <p:cNvSpPr>
              <a:spLocks noEditPoints="1"/>
            </p:cNvSpPr>
            <p:nvPr/>
          </p:nvSpPr>
          <p:spPr bwMode="auto">
            <a:xfrm>
              <a:off x="1241887" y="4579062"/>
              <a:ext cx="384822" cy="309740"/>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FFFFFF"/>
            </a:solidFill>
            <a:ln>
              <a:noFill/>
            </a:ln>
          </p:spPr>
          <p:txBody>
            <a:bodyPr vert="horz" wrap="square" lIns="68580" tIns="34290" rIns="68580" bIns="34290" numCol="1" anchor="t" anchorCtr="0" compatLnSpc="1"/>
            <a:lstStyle/>
            <a:p>
              <a:endParaRPr lang="zh-CN" altLang="en-US" sz="1000"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8" name="组合 18"/>
          <p:cNvGrpSpPr/>
          <p:nvPr/>
        </p:nvGrpSpPr>
        <p:grpSpPr>
          <a:xfrm>
            <a:off x="2234782" y="2746968"/>
            <a:ext cx="641081" cy="641080"/>
            <a:chOff x="2463991" y="3245950"/>
            <a:chExt cx="854774" cy="854773"/>
          </a:xfrm>
        </p:grpSpPr>
        <p:sp>
          <p:nvSpPr>
            <p:cNvPr id="11" name="Oval 10"/>
            <p:cNvSpPr>
              <a:spLocks noChangeArrowheads="1"/>
            </p:cNvSpPr>
            <p:nvPr/>
          </p:nvSpPr>
          <p:spPr bwMode="auto">
            <a:xfrm>
              <a:off x="2463991" y="3245950"/>
              <a:ext cx="854774" cy="854773"/>
            </a:xfrm>
            <a:prstGeom prst="ellipse">
              <a:avLst/>
            </a:prstGeom>
            <a:solidFill>
              <a:schemeClr val="accent2"/>
            </a:solidFill>
            <a:ln w="19050" cap="flat">
              <a:noFill/>
              <a:prstDash val="solid"/>
              <a:miter lim="800000"/>
            </a:ln>
          </p:spPr>
          <p:txBody>
            <a:bodyPr vert="horz" wrap="square" lIns="68580" tIns="34290" rIns="68580" bIns="34290" numCol="1" anchor="t" anchorCtr="0" compatLnSpc="1"/>
            <a:lstStyle/>
            <a:p>
              <a:endParaRPr lang="zh-CN" altLang="en-US" sz="10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8" name="Freeform 44"/>
            <p:cNvSpPr>
              <a:spLocks noEditPoints="1"/>
            </p:cNvSpPr>
            <p:nvPr/>
          </p:nvSpPr>
          <p:spPr bwMode="auto">
            <a:xfrm>
              <a:off x="2610721" y="3429000"/>
              <a:ext cx="561314" cy="488672"/>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FFFFFF"/>
            </a:solidFill>
            <a:ln>
              <a:noFill/>
            </a:ln>
          </p:spPr>
          <p:txBody>
            <a:bodyPr vert="horz" wrap="square" lIns="68580" tIns="34290" rIns="68580" bIns="34290" numCol="1" anchor="t" anchorCtr="0" compatLnSpc="1"/>
            <a:lstStyle/>
            <a:p>
              <a:endParaRPr lang="zh-CN" altLang="en-US" sz="10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sp>
        <p:nvSpPr>
          <p:cNvPr id="21" name="TextBox 20"/>
          <p:cNvSpPr txBox="1"/>
          <p:nvPr/>
        </p:nvSpPr>
        <p:spPr>
          <a:xfrm>
            <a:off x="1047016" y="3208292"/>
            <a:ext cx="800116" cy="276932"/>
          </a:xfrm>
          <a:prstGeom prst="rect">
            <a:avLst/>
          </a:prstGeom>
          <a:noFill/>
          <a:ln>
            <a:noFill/>
          </a:ln>
        </p:spPr>
        <p:txBody>
          <a:bodyPr wrap="none" lIns="91431" tIns="45715" rIns="91431" bIns="45715" rtlCol="0">
            <a:spAutoFit/>
          </a:bodyPr>
          <a:lstStyle/>
          <a:p>
            <a:r>
              <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添加标题</a:t>
            </a:r>
            <a:endPar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3" name="TextBox 22"/>
          <p:cNvSpPr txBox="1"/>
          <p:nvPr/>
        </p:nvSpPr>
        <p:spPr>
          <a:xfrm>
            <a:off x="2101354" y="2311873"/>
            <a:ext cx="800116" cy="276932"/>
          </a:xfrm>
          <a:prstGeom prst="rect">
            <a:avLst/>
          </a:prstGeom>
          <a:noFill/>
          <a:ln>
            <a:noFill/>
          </a:ln>
        </p:spPr>
        <p:txBody>
          <a:bodyPr wrap="none" lIns="91431" tIns="45715" rIns="91431" bIns="45715" rtlCol="0">
            <a:spAutoFit/>
          </a:bodyPr>
          <a:lstStyle/>
          <a:p>
            <a:r>
              <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添加标题</a:t>
            </a:r>
            <a:endPar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4" name="TextBox 23"/>
          <p:cNvSpPr txBox="1"/>
          <p:nvPr/>
        </p:nvSpPr>
        <p:spPr>
          <a:xfrm>
            <a:off x="3766512" y="1203599"/>
            <a:ext cx="800116" cy="276932"/>
          </a:xfrm>
          <a:prstGeom prst="rect">
            <a:avLst/>
          </a:prstGeom>
          <a:noFill/>
        </p:spPr>
        <p:txBody>
          <a:bodyPr wrap="none" lIns="91431" tIns="45715" rIns="91431" bIns="45715" rtlCol="0">
            <a:spAutoFit/>
          </a:bodyPr>
          <a:lstStyle/>
          <a:p>
            <a:r>
              <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添加标题</a:t>
            </a:r>
            <a:endPar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5" name="TextBox 24"/>
          <p:cNvSpPr txBox="1"/>
          <p:nvPr/>
        </p:nvSpPr>
        <p:spPr>
          <a:xfrm>
            <a:off x="5821752" y="1995864"/>
            <a:ext cx="2350023" cy="1052586"/>
          </a:xfrm>
          <a:prstGeom prst="rect">
            <a:avLst/>
          </a:prstGeom>
          <a:noFill/>
        </p:spPr>
        <p:txBody>
          <a:bodyPr wrap="square" lIns="91431" tIns="45715" rIns="91431" bIns="45715" rtlCol="0">
            <a:spAutoFit/>
          </a:bodyPr>
          <a:lstStyle/>
          <a:p>
            <a:pPr>
              <a:lnSpc>
                <a:spcPct val="130000"/>
              </a:lnSpc>
            </a:pPr>
            <a:r>
              <a:rPr lang="zh-CN" altLang="en-US"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您的内容打在这里，或者通过复制您的文本后，在此框中选择粘贴，并选择只保留文字。您的内容打在这里，或者通过复制您的文本后，在此框中选择粘贴，并选择只保留文字。</a:t>
            </a:r>
            <a:endParaRPr lang="zh-CN" altLang="en-US"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a:p>
            <a:pPr>
              <a:lnSpc>
                <a:spcPct val="130000"/>
              </a:lnSpc>
            </a:pPr>
            <a:r>
              <a:rPr lang="zh-CN" altLang="en-US"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您的内容打在这里，或者通过复制您的文本后，在此框中选择粘贴，并选择只保留文字</a:t>
            </a:r>
            <a:endParaRPr lang="zh-CN" altLang="en-US" sz="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55" presetClass="entr" presetSubtype="0" fill="hold" grpId="0" nodeType="withEffect">
                                  <p:stCondLst>
                                    <p:cond delay="20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par>
                                <p:cTn id="15" presetID="55" presetClass="entr" presetSubtype="0" fill="hold" grpId="0" nodeType="withEffect">
                                  <p:stCondLst>
                                    <p:cond delay="40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strVal val="#ppt_w*0.70"/>
                                          </p:val>
                                        </p:tav>
                                        <p:tav tm="100000">
                                          <p:val>
                                            <p:strVal val="#ppt_w"/>
                                          </p:val>
                                        </p:tav>
                                      </p:tavLst>
                                    </p:anim>
                                    <p:anim calcmode="lin" valueType="num">
                                      <p:cBhvr>
                                        <p:cTn id="18" dur="1000" fill="hold"/>
                                        <p:tgtEl>
                                          <p:spTgt spid="6"/>
                                        </p:tgtEl>
                                        <p:attrNameLst>
                                          <p:attrName>ppt_h</p:attrName>
                                        </p:attrNameLst>
                                      </p:cBhvr>
                                      <p:tavLst>
                                        <p:tav tm="0">
                                          <p:val>
                                            <p:strVal val="#ppt_h"/>
                                          </p:val>
                                        </p:tav>
                                        <p:tav tm="100000">
                                          <p:val>
                                            <p:strVal val="#ppt_h"/>
                                          </p:val>
                                        </p:tav>
                                      </p:tavLst>
                                    </p:anim>
                                    <p:animEffect transition="in" filter="fade">
                                      <p:cBhvr>
                                        <p:cTn id="19" dur="1000"/>
                                        <p:tgtEl>
                                          <p:spTgt spid="6"/>
                                        </p:tgtEl>
                                      </p:cBhvr>
                                    </p:animEffect>
                                  </p:childTnLst>
                                </p:cTn>
                              </p:par>
                            </p:childTnLst>
                          </p:cTn>
                        </p:par>
                        <p:par>
                          <p:cTn id="20" fill="hold">
                            <p:stCondLst>
                              <p:cond delay="1000"/>
                            </p:stCondLst>
                            <p:childTnLst>
                              <p:par>
                                <p:cTn id="21" presetID="52"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Scale>
                                      <p:cBhvr>
                                        <p:cTn id="2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
                                        </p:tgtEl>
                                        <p:attrNameLst>
                                          <p:attrName>ppt_x</p:attrName>
                                          <p:attrName>ppt_y</p:attrName>
                                        </p:attrNameLst>
                                      </p:cBhvr>
                                    </p:animMotion>
                                    <p:animEffect transition="in" filter="fade">
                                      <p:cBhvr>
                                        <p:cTn id="25" dur="1000"/>
                                        <p:tgtEl>
                                          <p:spTgt spid="3"/>
                                        </p:tgtEl>
                                      </p:cBhvr>
                                    </p:animEffect>
                                  </p:childTnLst>
                                </p:cTn>
                              </p:par>
                              <p:par>
                                <p:cTn id="26" presetID="52" presetClass="entr" presetSubtype="0" fill="hold" nodeType="withEffect">
                                  <p:stCondLst>
                                    <p:cond delay="200"/>
                                  </p:stCondLst>
                                  <p:childTnLst>
                                    <p:set>
                                      <p:cBhvr>
                                        <p:cTn id="27" dur="1" fill="hold">
                                          <p:stCondLst>
                                            <p:cond delay="0"/>
                                          </p:stCondLst>
                                        </p:cTn>
                                        <p:tgtEl>
                                          <p:spTgt spid="8"/>
                                        </p:tgtEl>
                                        <p:attrNameLst>
                                          <p:attrName>style.visibility</p:attrName>
                                        </p:attrNameLst>
                                      </p:cBhvr>
                                      <p:to>
                                        <p:strVal val="visible"/>
                                      </p:to>
                                    </p:set>
                                    <p:animScale>
                                      <p:cBhvr>
                                        <p:cTn id="28"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8"/>
                                        </p:tgtEl>
                                        <p:attrNameLst>
                                          <p:attrName>ppt_x</p:attrName>
                                          <p:attrName>ppt_y</p:attrName>
                                        </p:attrNameLst>
                                      </p:cBhvr>
                                    </p:animMotion>
                                    <p:animEffect transition="in" filter="fade">
                                      <p:cBhvr>
                                        <p:cTn id="30" dur="1000"/>
                                        <p:tgtEl>
                                          <p:spTgt spid="8"/>
                                        </p:tgtEl>
                                      </p:cBhvr>
                                    </p:animEffect>
                                  </p:childTnLst>
                                </p:cTn>
                              </p:par>
                              <p:par>
                                <p:cTn id="31" presetID="52" presetClass="entr" presetSubtype="0" fill="hold" nodeType="withEffect">
                                  <p:stCondLst>
                                    <p:cond delay="400"/>
                                  </p:stCondLst>
                                  <p:childTnLst>
                                    <p:set>
                                      <p:cBhvr>
                                        <p:cTn id="32" dur="1" fill="hold">
                                          <p:stCondLst>
                                            <p:cond delay="0"/>
                                          </p:stCondLst>
                                        </p:cTn>
                                        <p:tgtEl>
                                          <p:spTgt spid="2"/>
                                        </p:tgtEl>
                                        <p:attrNameLst>
                                          <p:attrName>style.visibility</p:attrName>
                                        </p:attrNameLst>
                                      </p:cBhvr>
                                      <p:to>
                                        <p:strVal val="visible"/>
                                      </p:to>
                                    </p:set>
                                    <p:animScale>
                                      <p:cBhvr>
                                        <p:cTn id="33"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
                                        </p:tgtEl>
                                        <p:attrNameLst>
                                          <p:attrName>ppt_x</p:attrName>
                                          <p:attrName>ppt_y</p:attrName>
                                        </p:attrNameLst>
                                      </p:cBhvr>
                                    </p:animMotion>
                                    <p:animEffect transition="in" filter="fade">
                                      <p:cBhvr>
                                        <p:cTn id="35" dur="1000"/>
                                        <p:tgtEl>
                                          <p:spTgt spid="2"/>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10" presetClass="entr" presetSubtype="0" fill="hold" grpId="0" nodeType="withEffect">
                                  <p:stCondLst>
                                    <p:cond delay="0"/>
                                  </p:stCondLst>
                                  <p:iterate type="lt">
                                    <p:tmPct val="10000"/>
                                  </p:iterate>
                                  <p:childTnLst>
                                    <p:set>
                                      <p:cBhvr>
                                        <p:cTn id="47" dur="1" fill="hold">
                                          <p:stCondLst>
                                            <p:cond delay="0"/>
                                          </p:stCondLst>
                                        </p:cTn>
                                        <p:tgtEl>
                                          <p:spTgt spid="25"/>
                                        </p:tgtEl>
                                        <p:attrNameLst>
                                          <p:attrName>style.visibility</p:attrName>
                                        </p:attrNameLst>
                                      </p:cBhvr>
                                      <p:to>
                                        <p:strVal val="visible"/>
                                      </p:to>
                                    </p:set>
                                    <p:animEffect transition="in" filter="fade">
                                      <p:cBhvr>
                                        <p:cTn id="48" dur="1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21"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110656" y="1222836"/>
            <a:ext cx="7924557" cy="3068867"/>
            <a:chOff x="1480875" y="1630448"/>
            <a:chExt cx="10566076" cy="4091821"/>
          </a:xfrm>
        </p:grpSpPr>
        <p:sp>
          <p:nvSpPr>
            <p:cNvPr id="9" name="文本框 8"/>
            <p:cNvSpPr txBox="1"/>
            <p:nvPr/>
          </p:nvSpPr>
          <p:spPr>
            <a:xfrm>
              <a:off x="4537888" y="1630448"/>
              <a:ext cx="3116225" cy="1231107"/>
            </a:xfrm>
            <a:prstGeom prst="rect">
              <a:avLst/>
            </a:prstGeom>
            <a:noFill/>
          </p:spPr>
          <p:txBody>
            <a:bodyPr wrap="square" rtlCol="0">
              <a:spAutoFit/>
            </a:bodyPr>
            <a:lstStyle/>
            <a:p>
              <a:pPr algn="ctr" defTabSz="685800">
                <a:defRPr/>
              </a:pPr>
              <a:r>
                <a:rPr lang="zh-CN" altLang="en-US" sz="33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目录</a:t>
              </a:r>
              <a:endParaRPr lang="en-US" altLang="zh-CN" sz="33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a:p>
              <a:pPr algn="ctr" defTabSz="685800">
                <a:defRPr/>
              </a:pPr>
              <a:r>
                <a:rPr lang="en-US" altLang="zh-CN" sz="2100" b="1" spc="450"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CONENTS</a:t>
              </a:r>
              <a:endParaRPr lang="zh-CN" altLang="en-US" sz="2100" b="1" spc="450"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nvGrpSpPr>
            <p:cNvPr id="10" name="组合 14"/>
            <p:cNvGrpSpPr/>
            <p:nvPr/>
          </p:nvGrpSpPr>
          <p:grpSpPr>
            <a:xfrm>
              <a:off x="1480875" y="3329111"/>
              <a:ext cx="5533456" cy="823902"/>
              <a:chOff x="6169639" y="2479340"/>
              <a:chExt cx="3593486" cy="823902"/>
            </a:xfrm>
          </p:grpSpPr>
          <p:sp>
            <p:nvSpPr>
              <p:cNvPr id="11" name="TextBox 119"/>
              <p:cNvSpPr txBox="1"/>
              <p:nvPr/>
            </p:nvSpPr>
            <p:spPr>
              <a:xfrm>
                <a:off x="6169640" y="2479340"/>
                <a:ext cx="2468921" cy="553997"/>
              </a:xfrm>
              <a:prstGeom prst="rect">
                <a:avLst/>
              </a:prstGeom>
              <a:noFill/>
            </p:spPr>
            <p:txBody>
              <a:bodyPr wrap="square" rtlCol="0">
                <a:spAutoFit/>
              </a:bodyPr>
              <a:lstStyle/>
              <a:p>
                <a:pPr defTabSz="685800"/>
                <a:r>
                  <a:rPr lang="en-US" sz="21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01</a:t>
                </a:r>
                <a:r>
                  <a:rPr lang="zh-CN" altLang="en-US" sz="21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、整体活动规划</a:t>
                </a:r>
                <a:endParaRPr lang="id-ID" sz="21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12" name="Rectangle 120"/>
              <p:cNvSpPr/>
              <p:nvPr/>
            </p:nvSpPr>
            <p:spPr>
              <a:xfrm>
                <a:off x="6169639" y="2952377"/>
                <a:ext cx="3593486" cy="350865"/>
              </a:xfrm>
              <a:prstGeom prst="rect">
                <a:avLst/>
              </a:prstGeom>
            </p:spPr>
            <p:txBody>
              <a:bodyPr wrap="square">
                <a:spAutoFit/>
              </a:bodyPr>
              <a:lstStyle/>
              <a:p>
                <a:pPr defTabSz="685800">
                  <a:lnSpc>
                    <a:spcPct val="150000"/>
                  </a:lnSpc>
                </a:pPr>
                <a:r>
                  <a:rPr lang="id-ID" sz="825"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Geplis dipsam volorib vendian debist lignist quantium temab ium exper</a:t>
                </a:r>
                <a:endParaRPr lang="id-ID" sz="825"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grpSp>
          <p:nvGrpSpPr>
            <p:cNvPr id="13" name="组合 24"/>
            <p:cNvGrpSpPr/>
            <p:nvPr/>
          </p:nvGrpSpPr>
          <p:grpSpPr>
            <a:xfrm>
              <a:off x="6506553" y="3326497"/>
              <a:ext cx="5540398" cy="822756"/>
              <a:chOff x="6165131" y="2540221"/>
              <a:chExt cx="3597994" cy="822756"/>
            </a:xfrm>
          </p:grpSpPr>
          <p:sp>
            <p:nvSpPr>
              <p:cNvPr id="14" name="TextBox 119"/>
              <p:cNvSpPr txBox="1"/>
              <p:nvPr/>
            </p:nvSpPr>
            <p:spPr>
              <a:xfrm>
                <a:off x="6165131" y="2540221"/>
                <a:ext cx="2468921" cy="553997"/>
              </a:xfrm>
              <a:prstGeom prst="rect">
                <a:avLst/>
              </a:prstGeom>
              <a:noFill/>
            </p:spPr>
            <p:txBody>
              <a:bodyPr wrap="square" rtlCol="0">
                <a:spAutoFit/>
              </a:bodyPr>
              <a:lstStyle/>
              <a:p>
                <a:pPr defTabSz="685800"/>
                <a:r>
                  <a:rPr lang="en-US" sz="21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02</a:t>
                </a:r>
                <a:r>
                  <a:rPr lang="zh-CN" altLang="en-US" sz="21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、活动执行流程</a:t>
                </a:r>
                <a:endParaRPr lang="id-ID" sz="21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15" name="Rectangle 120"/>
              <p:cNvSpPr/>
              <p:nvPr/>
            </p:nvSpPr>
            <p:spPr>
              <a:xfrm>
                <a:off x="6169639" y="3012112"/>
                <a:ext cx="3593486" cy="350865"/>
              </a:xfrm>
              <a:prstGeom prst="rect">
                <a:avLst/>
              </a:prstGeom>
            </p:spPr>
            <p:txBody>
              <a:bodyPr wrap="square">
                <a:spAutoFit/>
              </a:bodyPr>
              <a:lstStyle/>
              <a:p>
                <a:pPr defTabSz="685800">
                  <a:lnSpc>
                    <a:spcPct val="150000"/>
                  </a:lnSpc>
                </a:pPr>
                <a:r>
                  <a:rPr lang="id-ID" sz="825"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Geplis dipsam volorib vendian debist lignist quantium temab ium exper</a:t>
                </a:r>
                <a:endParaRPr lang="id-ID" sz="825"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grpSp>
          <p:nvGrpSpPr>
            <p:cNvPr id="16" name="组合 27"/>
            <p:cNvGrpSpPr/>
            <p:nvPr/>
          </p:nvGrpSpPr>
          <p:grpSpPr>
            <a:xfrm>
              <a:off x="1480875" y="4866013"/>
              <a:ext cx="5533456" cy="821814"/>
              <a:chOff x="6169639" y="2479340"/>
              <a:chExt cx="3593486" cy="821814"/>
            </a:xfrm>
          </p:grpSpPr>
          <p:sp>
            <p:nvSpPr>
              <p:cNvPr id="17" name="TextBox 119"/>
              <p:cNvSpPr txBox="1"/>
              <p:nvPr/>
            </p:nvSpPr>
            <p:spPr>
              <a:xfrm>
                <a:off x="6169640" y="2479340"/>
                <a:ext cx="2468921" cy="553997"/>
              </a:xfrm>
              <a:prstGeom prst="rect">
                <a:avLst/>
              </a:prstGeom>
              <a:noFill/>
            </p:spPr>
            <p:txBody>
              <a:bodyPr wrap="square" rtlCol="0">
                <a:spAutoFit/>
              </a:bodyPr>
              <a:lstStyle/>
              <a:p>
                <a:pPr defTabSz="685800"/>
                <a:r>
                  <a:rPr lang="en-US" sz="21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03</a:t>
                </a:r>
                <a:r>
                  <a:rPr lang="zh-CN" altLang="en-US" sz="21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、活动后勤保障</a:t>
                </a:r>
                <a:endParaRPr lang="id-ID" sz="21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18" name="Rectangle 120"/>
              <p:cNvSpPr/>
              <p:nvPr/>
            </p:nvSpPr>
            <p:spPr>
              <a:xfrm>
                <a:off x="6169639" y="2950289"/>
                <a:ext cx="3593486" cy="350865"/>
              </a:xfrm>
              <a:prstGeom prst="rect">
                <a:avLst/>
              </a:prstGeom>
            </p:spPr>
            <p:txBody>
              <a:bodyPr wrap="square">
                <a:spAutoFit/>
              </a:bodyPr>
              <a:lstStyle/>
              <a:p>
                <a:pPr defTabSz="685800">
                  <a:lnSpc>
                    <a:spcPct val="150000"/>
                  </a:lnSpc>
                </a:pPr>
                <a:r>
                  <a:rPr lang="id-ID" sz="825"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Geplis dipsam volorib vendian debist lignist quantium temab ium exper</a:t>
                </a:r>
                <a:endParaRPr lang="id-ID" sz="825"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grpSp>
          <p:nvGrpSpPr>
            <p:cNvPr id="19" name="组合 30"/>
            <p:cNvGrpSpPr/>
            <p:nvPr/>
          </p:nvGrpSpPr>
          <p:grpSpPr>
            <a:xfrm>
              <a:off x="6513495" y="4844977"/>
              <a:ext cx="5533456" cy="877292"/>
              <a:chOff x="6169639" y="2410849"/>
              <a:chExt cx="3593486" cy="877292"/>
            </a:xfrm>
          </p:grpSpPr>
          <p:sp>
            <p:nvSpPr>
              <p:cNvPr id="20" name="TextBox 119"/>
              <p:cNvSpPr txBox="1"/>
              <p:nvPr/>
            </p:nvSpPr>
            <p:spPr>
              <a:xfrm>
                <a:off x="6169640" y="2410849"/>
                <a:ext cx="2468921" cy="553997"/>
              </a:xfrm>
              <a:prstGeom prst="rect">
                <a:avLst/>
              </a:prstGeom>
              <a:noFill/>
            </p:spPr>
            <p:txBody>
              <a:bodyPr wrap="square" rtlCol="0">
                <a:spAutoFit/>
              </a:bodyPr>
              <a:lstStyle/>
              <a:p>
                <a:pPr defTabSz="685800"/>
                <a:r>
                  <a:rPr lang="en-US" sz="21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04</a:t>
                </a:r>
                <a:r>
                  <a:rPr lang="zh-CN" altLang="en-US" sz="21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、整体活动预期</a:t>
                </a:r>
                <a:endParaRPr lang="id-ID" sz="21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21" name="Rectangle 120"/>
              <p:cNvSpPr/>
              <p:nvPr/>
            </p:nvSpPr>
            <p:spPr>
              <a:xfrm>
                <a:off x="6169639" y="2937276"/>
                <a:ext cx="3593486" cy="350865"/>
              </a:xfrm>
              <a:prstGeom prst="rect">
                <a:avLst/>
              </a:prstGeom>
            </p:spPr>
            <p:txBody>
              <a:bodyPr wrap="square">
                <a:spAutoFit/>
              </a:bodyPr>
              <a:lstStyle/>
              <a:p>
                <a:pPr defTabSz="685800">
                  <a:lnSpc>
                    <a:spcPct val="150000"/>
                  </a:lnSpc>
                </a:pPr>
                <a:r>
                  <a:rPr lang="id-ID" sz="825"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Geplis dipsam volorib vendian debist lignist quantium temab ium exper</a:t>
                </a:r>
                <a:endParaRPr lang="id-ID" sz="825"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菱形 6"/>
          <p:cNvSpPr/>
          <p:nvPr/>
        </p:nvSpPr>
        <p:spPr>
          <a:xfrm>
            <a:off x="3025588" y="924485"/>
            <a:ext cx="3294529" cy="3294529"/>
          </a:xfrm>
          <a:prstGeom prst="diamond">
            <a:avLst/>
          </a:prstGeom>
          <a:solidFill>
            <a:srgbClr val="E0BA7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 name="矩形 4"/>
          <p:cNvSpPr/>
          <p:nvPr/>
        </p:nvSpPr>
        <p:spPr>
          <a:xfrm>
            <a:off x="2386852" y="1942868"/>
            <a:ext cx="4572000" cy="1046440"/>
          </a:xfrm>
          <a:prstGeom prst="rect">
            <a:avLst/>
          </a:prstGeom>
        </p:spPr>
        <p:txBody>
          <a:bodyPr>
            <a:spAutoFit/>
          </a:bodyPr>
          <a:lstStyle/>
          <a:p>
            <a:pPr algn="ctr" defTabSz="685800">
              <a:defRPr/>
            </a:pPr>
            <a:r>
              <a:rPr lang="en-US" altLang="zh-CN" sz="44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Part 04</a:t>
            </a:r>
            <a:endParaRPr lang="en-US" altLang="zh-CN" sz="44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a:p>
            <a:pPr algn="ctr" defTabSz="685800">
              <a:defRPr/>
            </a:pPr>
            <a:r>
              <a:rPr lang="zh-CN" altLang="en-US" b="1" spc="450"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点击添加标题</a:t>
            </a:r>
            <a:endParaRPr lang="zh-CN" altLang="en-US" b="1" spc="450"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Tree>
  </p:cSld>
  <p:clrMapOvr>
    <a:masterClrMapping/>
  </p:clrMapOvr>
  <p:transition spd="slow" advClick="0" advTm="0">
    <p:comb/>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900000">
            <a:off x="3514103" y="630025"/>
            <a:ext cx="2075454" cy="3903622"/>
          </a:xfrm>
          <a:prstGeom prst="rect">
            <a:avLst/>
          </a:prstGeom>
        </p:spPr>
      </p:pic>
      <p:pic>
        <p:nvPicPr>
          <p:cNvPr id="25" name="图片占位符 24"/>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34388" r="34388"/>
          <a:stretch>
            <a:fillRect/>
          </a:stretch>
        </p:blipFill>
        <p:spPr/>
      </p:pic>
      <p:sp>
        <p:nvSpPr>
          <p:cNvPr id="4" name="Oval 3"/>
          <p:cNvSpPr/>
          <p:nvPr/>
        </p:nvSpPr>
        <p:spPr>
          <a:xfrm>
            <a:off x="5418138" y="1120782"/>
            <a:ext cx="597078" cy="5970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 name="Oval 4"/>
          <p:cNvSpPr/>
          <p:nvPr/>
        </p:nvSpPr>
        <p:spPr>
          <a:xfrm>
            <a:off x="5137648" y="2299510"/>
            <a:ext cx="597078" cy="59707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6" name="Oval 5"/>
          <p:cNvSpPr/>
          <p:nvPr/>
        </p:nvSpPr>
        <p:spPr>
          <a:xfrm>
            <a:off x="4821060" y="3478238"/>
            <a:ext cx="597078" cy="597078"/>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7" name="TextBox 6"/>
          <p:cNvSpPr txBox="1"/>
          <p:nvPr/>
        </p:nvSpPr>
        <p:spPr>
          <a:xfrm>
            <a:off x="6231437" y="1088398"/>
            <a:ext cx="1511845" cy="300082"/>
          </a:xfrm>
          <a:prstGeom prst="rect">
            <a:avLst/>
          </a:prstGeom>
          <a:noFill/>
        </p:spPr>
        <p:txBody>
          <a:bodyPr wrap="square" rtlCol="0">
            <a:spAutoFit/>
          </a:bodyPr>
          <a:lstStyle/>
          <a:p>
            <a:r>
              <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22, Jan 2018</a:t>
            </a:r>
            <a:endPar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8" name="Rectangle 7"/>
          <p:cNvSpPr/>
          <p:nvPr/>
        </p:nvSpPr>
        <p:spPr>
          <a:xfrm>
            <a:off x="6231437" y="1328749"/>
            <a:ext cx="2469651" cy="693460"/>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 name="TextBox 8"/>
          <p:cNvSpPr txBox="1"/>
          <p:nvPr/>
        </p:nvSpPr>
        <p:spPr>
          <a:xfrm>
            <a:off x="5929491" y="2306207"/>
            <a:ext cx="1511845" cy="300082"/>
          </a:xfrm>
          <a:prstGeom prst="rect">
            <a:avLst/>
          </a:prstGeom>
          <a:noFill/>
        </p:spPr>
        <p:txBody>
          <a:bodyPr wrap="square" rtlCol="0">
            <a:spAutoFit/>
          </a:bodyPr>
          <a:lstStyle/>
          <a:p>
            <a:r>
              <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22, Jan 2018</a:t>
            </a:r>
            <a:endPar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0" name="Rectangle 9"/>
          <p:cNvSpPr/>
          <p:nvPr/>
        </p:nvSpPr>
        <p:spPr>
          <a:xfrm>
            <a:off x="5929491" y="2546558"/>
            <a:ext cx="2469651" cy="693460"/>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1" name="TextBox 10"/>
          <p:cNvSpPr txBox="1"/>
          <p:nvPr/>
        </p:nvSpPr>
        <p:spPr>
          <a:xfrm>
            <a:off x="5643741" y="3441592"/>
            <a:ext cx="1511845" cy="300082"/>
          </a:xfrm>
          <a:prstGeom prst="rect">
            <a:avLst/>
          </a:prstGeom>
          <a:noFill/>
        </p:spPr>
        <p:txBody>
          <a:bodyPr wrap="square" rtlCol="0">
            <a:spAutoFit/>
          </a:bodyPr>
          <a:lstStyle/>
          <a:p>
            <a:r>
              <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22, Jan 2018</a:t>
            </a:r>
            <a:endPar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2" name="Rectangle 11"/>
          <p:cNvSpPr/>
          <p:nvPr/>
        </p:nvSpPr>
        <p:spPr>
          <a:xfrm>
            <a:off x="5643741" y="3681944"/>
            <a:ext cx="2469651" cy="693460"/>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 name="TextBox 12"/>
          <p:cNvSpPr txBox="1"/>
          <p:nvPr/>
        </p:nvSpPr>
        <p:spPr>
          <a:xfrm>
            <a:off x="557734" y="594153"/>
            <a:ext cx="2478107" cy="830997"/>
          </a:xfrm>
          <a:prstGeom prst="rect">
            <a:avLst/>
          </a:prstGeom>
          <a:noFill/>
        </p:spPr>
        <p:txBody>
          <a:bodyPr wrap="square" rtlCol="0">
            <a:spAutoFit/>
          </a:bodyPr>
          <a:lstStyle/>
          <a:p>
            <a:r>
              <a:rPr lang="en-US" sz="24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Awesome Great Mockup</a:t>
            </a:r>
            <a:endParaRPr lang="en-US" sz="24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4" name="Rectangle 13"/>
          <p:cNvSpPr/>
          <p:nvPr/>
        </p:nvSpPr>
        <p:spPr>
          <a:xfrm>
            <a:off x="660223" y="1488211"/>
            <a:ext cx="447959" cy="611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5" name="Rectangle 14"/>
          <p:cNvSpPr/>
          <p:nvPr/>
        </p:nvSpPr>
        <p:spPr>
          <a:xfrm>
            <a:off x="557734" y="1949120"/>
            <a:ext cx="2872501" cy="1316707"/>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点击添加标题点击添加标题点击添加标题点击添加标题点击添加标题点击添加标题点击添加标题点击添加标题点击添加标题点击添加标题点击添加标题点击添加标题点击添加标题</a:t>
            </a:r>
            <a:r>
              <a:rPr lang="en-US" sz="900" dirty="0" err="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empor</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6" name="TextBox 15"/>
          <p:cNvSpPr txBox="1"/>
          <p:nvPr/>
        </p:nvSpPr>
        <p:spPr>
          <a:xfrm>
            <a:off x="557734" y="3545754"/>
            <a:ext cx="1511845" cy="300082"/>
          </a:xfrm>
          <a:prstGeom prst="rect">
            <a:avLst/>
          </a:prstGeom>
          <a:noFill/>
        </p:spPr>
        <p:txBody>
          <a:bodyPr wrap="square" rtlCol="0">
            <a:spAutoFit/>
          </a:bodyPr>
          <a:lstStyle/>
          <a:p>
            <a:r>
              <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22, Jan 2018</a:t>
            </a:r>
            <a:endPar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7" name="Rectangle 16"/>
          <p:cNvSpPr/>
          <p:nvPr/>
        </p:nvSpPr>
        <p:spPr>
          <a:xfrm>
            <a:off x="557735" y="3801865"/>
            <a:ext cx="2039960" cy="694357"/>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点击添加标题点击添加标题点击添加标题点击添加标题点击添加标题点击添加标题点击添加标题点击添加标题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9" name="Shape 2551"/>
          <p:cNvSpPr/>
          <p:nvPr/>
        </p:nvSpPr>
        <p:spPr>
          <a:xfrm>
            <a:off x="5304597" y="2470216"/>
            <a:ext cx="263180" cy="263180"/>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bg1"/>
          </a:solidFill>
          <a:ln w="12700">
            <a:miter lim="400000"/>
          </a:ln>
        </p:spPr>
        <p:txBody>
          <a:bodyPr lIns="28568" tIns="28568" rIns="28568" bIns="28568" anchor="ctr"/>
          <a:lstStyle/>
          <a:p>
            <a:pPr defTabSz="3429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0" name="Shape 2584"/>
          <p:cNvSpPr/>
          <p:nvPr/>
        </p:nvSpPr>
        <p:spPr>
          <a:xfrm>
            <a:off x="4988009" y="3648322"/>
            <a:ext cx="263180" cy="263180"/>
          </a:xfrm>
          <a:custGeom>
            <a:avLst/>
            <a:gdLst/>
            <a:ahLst/>
            <a:cxnLst>
              <a:cxn ang="0">
                <a:pos x="wd2" y="hd2"/>
              </a:cxn>
              <a:cxn ang="5400000">
                <a:pos x="wd2" y="hd2"/>
              </a:cxn>
              <a:cxn ang="10800000">
                <a:pos x="wd2" y="hd2"/>
              </a:cxn>
              <a:cxn ang="16200000">
                <a:pos x="wd2" y="hd2"/>
              </a:cxn>
            </a:cxnLst>
            <a:rect l="0" t="0" r="r" b="b"/>
            <a:pathLst>
              <a:path w="21600" h="21600" extrusionOk="0">
                <a:moveTo>
                  <a:pt x="10309" y="17673"/>
                </a:moveTo>
                <a:cubicBezTo>
                  <a:pt x="10445" y="17673"/>
                  <a:pt x="10567" y="17618"/>
                  <a:pt x="10656" y="17529"/>
                </a:cubicBezTo>
                <a:lnTo>
                  <a:pt x="12620" y="15565"/>
                </a:lnTo>
                <a:cubicBezTo>
                  <a:pt x="12709" y="15477"/>
                  <a:pt x="12764" y="15354"/>
                  <a:pt x="12764" y="15218"/>
                </a:cubicBezTo>
                <a:cubicBezTo>
                  <a:pt x="12764" y="14947"/>
                  <a:pt x="12544" y="14728"/>
                  <a:pt x="12273" y="14728"/>
                </a:cubicBezTo>
                <a:cubicBezTo>
                  <a:pt x="12137" y="14728"/>
                  <a:pt x="12014" y="14782"/>
                  <a:pt x="11926" y="14871"/>
                </a:cubicBezTo>
                <a:lnTo>
                  <a:pt x="9962" y="16835"/>
                </a:lnTo>
                <a:cubicBezTo>
                  <a:pt x="9873" y="16924"/>
                  <a:pt x="9818" y="17046"/>
                  <a:pt x="9818" y="17183"/>
                </a:cubicBezTo>
                <a:cubicBezTo>
                  <a:pt x="9818" y="17453"/>
                  <a:pt x="10038" y="17673"/>
                  <a:pt x="10309" y="17673"/>
                </a:cubicBezTo>
                <a:moveTo>
                  <a:pt x="10309" y="20415"/>
                </a:moveTo>
                <a:lnTo>
                  <a:pt x="982" y="11088"/>
                </a:lnTo>
                <a:lnTo>
                  <a:pt x="982" y="4418"/>
                </a:lnTo>
                <a:cubicBezTo>
                  <a:pt x="982" y="4147"/>
                  <a:pt x="1201" y="3927"/>
                  <a:pt x="1473" y="3927"/>
                </a:cubicBezTo>
                <a:lnTo>
                  <a:pt x="8142" y="3927"/>
                </a:lnTo>
                <a:lnTo>
                  <a:pt x="17469" y="13255"/>
                </a:lnTo>
                <a:cubicBezTo>
                  <a:pt x="17469" y="13255"/>
                  <a:pt x="10309" y="20415"/>
                  <a:pt x="10309" y="20415"/>
                </a:cubicBezTo>
                <a:close/>
                <a:moveTo>
                  <a:pt x="8693" y="3090"/>
                </a:moveTo>
                <a:cubicBezTo>
                  <a:pt x="8604" y="3001"/>
                  <a:pt x="8481" y="2945"/>
                  <a:pt x="8345" y="2945"/>
                </a:cubicBezTo>
                <a:lnTo>
                  <a:pt x="1473" y="2945"/>
                </a:lnTo>
                <a:cubicBezTo>
                  <a:pt x="660" y="2945"/>
                  <a:pt x="0" y="3605"/>
                  <a:pt x="0" y="4418"/>
                </a:cubicBezTo>
                <a:lnTo>
                  <a:pt x="0" y="11291"/>
                </a:lnTo>
                <a:cubicBezTo>
                  <a:pt x="0" y="11427"/>
                  <a:pt x="55" y="11549"/>
                  <a:pt x="144" y="11638"/>
                </a:cubicBezTo>
                <a:lnTo>
                  <a:pt x="9962" y="21456"/>
                </a:lnTo>
                <a:cubicBezTo>
                  <a:pt x="10051" y="21546"/>
                  <a:pt x="10174" y="21600"/>
                  <a:pt x="10309" y="21600"/>
                </a:cubicBezTo>
                <a:cubicBezTo>
                  <a:pt x="10445" y="21600"/>
                  <a:pt x="10567" y="21546"/>
                  <a:pt x="10656" y="21456"/>
                </a:cubicBezTo>
                <a:lnTo>
                  <a:pt x="18511" y="13602"/>
                </a:lnTo>
                <a:cubicBezTo>
                  <a:pt x="18600" y="13513"/>
                  <a:pt x="18655" y="13390"/>
                  <a:pt x="18655" y="13255"/>
                </a:cubicBezTo>
                <a:cubicBezTo>
                  <a:pt x="18655" y="13119"/>
                  <a:pt x="18599" y="12997"/>
                  <a:pt x="18511" y="12908"/>
                </a:cubicBezTo>
                <a:cubicBezTo>
                  <a:pt x="18511" y="12908"/>
                  <a:pt x="8693" y="3090"/>
                  <a:pt x="8693" y="3090"/>
                </a:cubicBezTo>
                <a:close/>
                <a:moveTo>
                  <a:pt x="7855" y="15218"/>
                </a:moveTo>
                <a:cubicBezTo>
                  <a:pt x="7855" y="15490"/>
                  <a:pt x="8074" y="15709"/>
                  <a:pt x="8345" y="15709"/>
                </a:cubicBezTo>
                <a:cubicBezTo>
                  <a:pt x="8481" y="15709"/>
                  <a:pt x="8604" y="15655"/>
                  <a:pt x="8693" y="15565"/>
                </a:cubicBezTo>
                <a:lnTo>
                  <a:pt x="9183" y="15074"/>
                </a:lnTo>
                <a:cubicBezTo>
                  <a:pt x="9273" y="14986"/>
                  <a:pt x="9327" y="14863"/>
                  <a:pt x="9327" y="14728"/>
                </a:cubicBezTo>
                <a:cubicBezTo>
                  <a:pt x="9327" y="14456"/>
                  <a:pt x="9108" y="14236"/>
                  <a:pt x="8836" y="14236"/>
                </a:cubicBezTo>
                <a:cubicBezTo>
                  <a:pt x="8701" y="14236"/>
                  <a:pt x="8578" y="14291"/>
                  <a:pt x="8489" y="14381"/>
                </a:cubicBezTo>
                <a:lnTo>
                  <a:pt x="7998" y="14871"/>
                </a:lnTo>
                <a:cubicBezTo>
                  <a:pt x="7910" y="14961"/>
                  <a:pt x="7855" y="15083"/>
                  <a:pt x="7855" y="15218"/>
                </a:cubicBezTo>
                <a:moveTo>
                  <a:pt x="21456" y="9962"/>
                </a:moveTo>
                <a:lnTo>
                  <a:pt x="11638" y="144"/>
                </a:lnTo>
                <a:cubicBezTo>
                  <a:pt x="11549" y="55"/>
                  <a:pt x="11427" y="0"/>
                  <a:pt x="11291" y="0"/>
                </a:cubicBezTo>
                <a:lnTo>
                  <a:pt x="4418" y="0"/>
                </a:lnTo>
                <a:cubicBezTo>
                  <a:pt x="3605" y="0"/>
                  <a:pt x="2945" y="660"/>
                  <a:pt x="2945" y="1473"/>
                </a:cubicBezTo>
                <a:cubicBezTo>
                  <a:pt x="2945" y="1744"/>
                  <a:pt x="3165" y="1964"/>
                  <a:pt x="3436" y="1964"/>
                </a:cubicBezTo>
                <a:cubicBezTo>
                  <a:pt x="3708" y="1964"/>
                  <a:pt x="3927" y="1744"/>
                  <a:pt x="3927" y="1473"/>
                </a:cubicBezTo>
                <a:cubicBezTo>
                  <a:pt x="3927" y="1202"/>
                  <a:pt x="4147" y="982"/>
                  <a:pt x="4418" y="982"/>
                </a:cubicBezTo>
                <a:lnTo>
                  <a:pt x="11088" y="982"/>
                </a:lnTo>
                <a:lnTo>
                  <a:pt x="20415" y="10310"/>
                </a:lnTo>
                <a:lnTo>
                  <a:pt x="19289" y="11435"/>
                </a:lnTo>
                <a:cubicBezTo>
                  <a:pt x="19201" y="11524"/>
                  <a:pt x="19145" y="11646"/>
                  <a:pt x="19145" y="11782"/>
                </a:cubicBezTo>
                <a:cubicBezTo>
                  <a:pt x="19145" y="12053"/>
                  <a:pt x="19366" y="12273"/>
                  <a:pt x="19636" y="12273"/>
                </a:cubicBezTo>
                <a:cubicBezTo>
                  <a:pt x="19772" y="12273"/>
                  <a:pt x="19895" y="12218"/>
                  <a:pt x="19983" y="12129"/>
                </a:cubicBezTo>
                <a:lnTo>
                  <a:pt x="21456" y="10656"/>
                </a:lnTo>
                <a:cubicBezTo>
                  <a:pt x="21545" y="10567"/>
                  <a:pt x="21600" y="10445"/>
                  <a:pt x="21600" y="10310"/>
                </a:cubicBezTo>
                <a:cubicBezTo>
                  <a:pt x="21600" y="10174"/>
                  <a:pt x="21545" y="10051"/>
                  <a:pt x="21456" y="9962"/>
                </a:cubicBezTo>
                <a:moveTo>
                  <a:pt x="10309" y="13745"/>
                </a:moveTo>
                <a:cubicBezTo>
                  <a:pt x="10445" y="13745"/>
                  <a:pt x="10567" y="13691"/>
                  <a:pt x="10656" y="13602"/>
                </a:cubicBezTo>
                <a:lnTo>
                  <a:pt x="11638" y="12620"/>
                </a:lnTo>
                <a:cubicBezTo>
                  <a:pt x="11727" y="12531"/>
                  <a:pt x="11782" y="12408"/>
                  <a:pt x="11782" y="12273"/>
                </a:cubicBezTo>
                <a:cubicBezTo>
                  <a:pt x="11782" y="12002"/>
                  <a:pt x="11562" y="11782"/>
                  <a:pt x="11291" y="11782"/>
                </a:cubicBezTo>
                <a:cubicBezTo>
                  <a:pt x="11156" y="11782"/>
                  <a:pt x="11033" y="11837"/>
                  <a:pt x="10944" y="11926"/>
                </a:cubicBezTo>
                <a:lnTo>
                  <a:pt x="9962" y="12908"/>
                </a:lnTo>
                <a:cubicBezTo>
                  <a:pt x="9873" y="12997"/>
                  <a:pt x="9818" y="13119"/>
                  <a:pt x="9818" y="13255"/>
                </a:cubicBezTo>
                <a:cubicBezTo>
                  <a:pt x="9818" y="13526"/>
                  <a:pt x="10038" y="13745"/>
                  <a:pt x="10309" y="13745"/>
                </a:cubicBezTo>
                <a:moveTo>
                  <a:pt x="4418" y="7855"/>
                </a:moveTo>
                <a:cubicBezTo>
                  <a:pt x="4147" y="7855"/>
                  <a:pt x="3927" y="7635"/>
                  <a:pt x="3927" y="7364"/>
                </a:cubicBezTo>
                <a:cubicBezTo>
                  <a:pt x="3927" y="7093"/>
                  <a:pt x="4147" y="6873"/>
                  <a:pt x="4418" y="6873"/>
                </a:cubicBezTo>
                <a:cubicBezTo>
                  <a:pt x="4690" y="6873"/>
                  <a:pt x="4909" y="7093"/>
                  <a:pt x="4909" y="7364"/>
                </a:cubicBezTo>
                <a:cubicBezTo>
                  <a:pt x="4909" y="7635"/>
                  <a:pt x="4690" y="7855"/>
                  <a:pt x="4418" y="7855"/>
                </a:cubicBezTo>
                <a:moveTo>
                  <a:pt x="4418" y="5891"/>
                </a:moveTo>
                <a:cubicBezTo>
                  <a:pt x="3605" y="5891"/>
                  <a:pt x="2945" y="6551"/>
                  <a:pt x="2945" y="7364"/>
                </a:cubicBezTo>
                <a:cubicBezTo>
                  <a:pt x="2945" y="8177"/>
                  <a:pt x="3605" y="8837"/>
                  <a:pt x="4418" y="8837"/>
                </a:cubicBezTo>
                <a:cubicBezTo>
                  <a:pt x="5232" y="8837"/>
                  <a:pt x="5891" y="8177"/>
                  <a:pt x="5891" y="7364"/>
                </a:cubicBezTo>
                <a:cubicBezTo>
                  <a:pt x="5891" y="6551"/>
                  <a:pt x="5232" y="5891"/>
                  <a:pt x="4418" y="5891"/>
                </a:cubicBezTo>
              </a:path>
            </a:pathLst>
          </a:custGeom>
          <a:solidFill>
            <a:schemeClr val="bg1"/>
          </a:solidFill>
          <a:ln w="12700">
            <a:miter lim="400000"/>
          </a:ln>
        </p:spPr>
        <p:txBody>
          <a:bodyPr lIns="28568" tIns="28568" rIns="28568" bIns="28568" anchor="ctr"/>
          <a:lstStyle/>
          <a:p>
            <a:pPr defTabSz="3429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 name="Shape 2587"/>
          <p:cNvSpPr/>
          <p:nvPr/>
        </p:nvSpPr>
        <p:spPr>
          <a:xfrm>
            <a:off x="5585087" y="1285037"/>
            <a:ext cx="263180" cy="263180"/>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28568" tIns="28568" rIns="28568" bIns="28568" anchor="ctr"/>
          <a:lstStyle/>
          <a:p>
            <a:pPr defTabSz="3429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3" name="矩形 22"/>
          <p:cNvSpPr/>
          <p:nvPr/>
        </p:nvSpPr>
        <p:spPr>
          <a:xfrm>
            <a:off x="513396" y="261923"/>
            <a:ext cx="2339102" cy="523220"/>
          </a:xfrm>
          <a:prstGeom prst="rect">
            <a:avLst/>
          </a:prstGeom>
        </p:spPr>
        <p:txBody>
          <a:bodyPr wrap="none">
            <a:spAutoFit/>
          </a:bodyPr>
          <a:lstStyle/>
          <a:p>
            <a:r>
              <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a:t>
            </a:r>
            <a:endPar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Tree>
  </p:cSld>
  <p:clrMapOvr>
    <a:masterClrMapping/>
  </p:clrMapOvr>
  <p:transition spd="slow" advClick="0" advTm="0">
    <p:comb/>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5" name="图片占位符 14"/>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13691" r="13691"/>
          <a:stretch>
            <a:fillRect/>
          </a:stretch>
        </p:blipFill>
        <p:spPr/>
      </p:pic>
      <p:pic>
        <p:nvPicPr>
          <p:cNvPr id="30" name="图片占位符 29"/>
          <p:cNvPicPr>
            <a:picLocks noGrp="1" noChangeAspect="1"/>
          </p:cNvPicPr>
          <p:nvPr>
            <p:ph type="pic" sz="quarter" idx="11"/>
          </p:nvPr>
        </p:nvPicPr>
        <p:blipFill>
          <a:blip r:embed="rId1">
            <a:extLst>
              <a:ext uri="{28A0092B-C50C-407E-A947-70E740481C1C}">
                <a14:useLocalDpi xmlns:a14="http://schemas.microsoft.com/office/drawing/2010/main" val="0"/>
              </a:ext>
            </a:extLst>
          </a:blip>
          <a:srcRect t="12500" b="12500"/>
          <a:stretch>
            <a:fillRect/>
          </a:stretch>
        </p:blipFill>
        <p:spPr/>
      </p:pic>
      <p:sp>
        <p:nvSpPr>
          <p:cNvPr id="27" name="Rectangle 26"/>
          <p:cNvSpPr/>
          <p:nvPr/>
        </p:nvSpPr>
        <p:spPr>
          <a:xfrm rot="2700000">
            <a:off x="7495589" y="3560883"/>
            <a:ext cx="995516" cy="995516"/>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 name="Oval 3"/>
          <p:cNvSpPr/>
          <p:nvPr/>
        </p:nvSpPr>
        <p:spPr>
          <a:xfrm>
            <a:off x="508880" y="771525"/>
            <a:ext cx="597078" cy="59707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 name="Oval 4"/>
          <p:cNvSpPr/>
          <p:nvPr/>
        </p:nvSpPr>
        <p:spPr>
          <a:xfrm>
            <a:off x="508880" y="1758862"/>
            <a:ext cx="597078" cy="5970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6" name="Oval 5"/>
          <p:cNvSpPr/>
          <p:nvPr/>
        </p:nvSpPr>
        <p:spPr>
          <a:xfrm>
            <a:off x="508880" y="2746199"/>
            <a:ext cx="597078" cy="59707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7" name="Oval 6"/>
          <p:cNvSpPr/>
          <p:nvPr/>
        </p:nvSpPr>
        <p:spPr>
          <a:xfrm>
            <a:off x="508880" y="3733535"/>
            <a:ext cx="597078" cy="597078"/>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8" name="TextBox 7"/>
          <p:cNvSpPr txBox="1"/>
          <p:nvPr/>
        </p:nvSpPr>
        <p:spPr>
          <a:xfrm>
            <a:off x="1327134" y="751702"/>
            <a:ext cx="1511845" cy="300082"/>
          </a:xfrm>
          <a:prstGeom prst="rect">
            <a:avLst/>
          </a:prstGeom>
          <a:noFill/>
        </p:spPr>
        <p:txBody>
          <a:bodyPr wrap="square" rtlCol="0">
            <a:spAutoFit/>
          </a:bodyPr>
          <a:lstStyle/>
          <a:p>
            <a:r>
              <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22, Jan 2018</a:t>
            </a:r>
            <a:endPar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 name="Rectangle 8"/>
          <p:cNvSpPr/>
          <p:nvPr/>
        </p:nvSpPr>
        <p:spPr>
          <a:xfrm>
            <a:off x="1327134" y="1028701"/>
            <a:ext cx="2744804" cy="693460"/>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0" name="TextBox 9"/>
          <p:cNvSpPr txBox="1"/>
          <p:nvPr/>
        </p:nvSpPr>
        <p:spPr>
          <a:xfrm>
            <a:off x="1327134" y="3718426"/>
            <a:ext cx="1511845" cy="300082"/>
          </a:xfrm>
          <a:prstGeom prst="rect">
            <a:avLst/>
          </a:prstGeom>
          <a:noFill/>
        </p:spPr>
        <p:txBody>
          <a:bodyPr wrap="square" rtlCol="0">
            <a:spAutoFit/>
          </a:bodyPr>
          <a:lstStyle/>
          <a:p>
            <a:r>
              <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22, Jan 2018</a:t>
            </a:r>
            <a:endPar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1" name="Rectangle 10"/>
          <p:cNvSpPr/>
          <p:nvPr/>
        </p:nvSpPr>
        <p:spPr>
          <a:xfrm>
            <a:off x="1327134" y="3995426"/>
            <a:ext cx="1944704" cy="1105303"/>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点击添加标题点击添加标题点击添加标题点击添加标题点击添加标题</a:t>
            </a:r>
            <a:r>
              <a:rPr lang="en-US" sz="900" dirty="0" err="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Suspendisse</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6" name="TextBox 15"/>
          <p:cNvSpPr txBox="1"/>
          <p:nvPr/>
        </p:nvSpPr>
        <p:spPr>
          <a:xfrm>
            <a:off x="1327134" y="2730925"/>
            <a:ext cx="1511845" cy="300082"/>
          </a:xfrm>
          <a:prstGeom prst="rect">
            <a:avLst/>
          </a:prstGeom>
          <a:noFill/>
        </p:spPr>
        <p:txBody>
          <a:bodyPr wrap="square" rtlCol="0">
            <a:spAutoFit/>
          </a:bodyPr>
          <a:lstStyle/>
          <a:p>
            <a:r>
              <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22, Jan 2018</a:t>
            </a:r>
            <a:endPar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7" name="Rectangle 16"/>
          <p:cNvSpPr/>
          <p:nvPr/>
        </p:nvSpPr>
        <p:spPr>
          <a:xfrm>
            <a:off x="1327134" y="3007924"/>
            <a:ext cx="2744804" cy="693460"/>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8" name="TextBox 17"/>
          <p:cNvSpPr txBox="1"/>
          <p:nvPr/>
        </p:nvSpPr>
        <p:spPr>
          <a:xfrm>
            <a:off x="1327134" y="1712529"/>
            <a:ext cx="1511845" cy="300082"/>
          </a:xfrm>
          <a:prstGeom prst="rect">
            <a:avLst/>
          </a:prstGeom>
          <a:noFill/>
        </p:spPr>
        <p:txBody>
          <a:bodyPr wrap="square" rtlCol="0">
            <a:spAutoFit/>
          </a:bodyPr>
          <a:lstStyle/>
          <a:p>
            <a:r>
              <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22, Jan 2018</a:t>
            </a:r>
            <a:endPar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9" name="Rectangle 18"/>
          <p:cNvSpPr/>
          <p:nvPr/>
        </p:nvSpPr>
        <p:spPr>
          <a:xfrm>
            <a:off x="1327134" y="1989528"/>
            <a:ext cx="2744804" cy="693460"/>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0" name="Shape 2525"/>
          <p:cNvSpPr/>
          <p:nvPr/>
        </p:nvSpPr>
        <p:spPr>
          <a:xfrm>
            <a:off x="644675" y="1894657"/>
            <a:ext cx="325488" cy="325488"/>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28568" tIns="28568" rIns="28568" bIns="28568" anchor="ctr"/>
          <a:lstStyle/>
          <a:p>
            <a:pPr defTabSz="3429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 name="Shape 2553"/>
          <p:cNvSpPr/>
          <p:nvPr/>
        </p:nvSpPr>
        <p:spPr>
          <a:xfrm>
            <a:off x="645461" y="922115"/>
            <a:ext cx="325488" cy="295899"/>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bg1"/>
          </a:solidFill>
          <a:ln w="12700">
            <a:miter lim="400000"/>
          </a:ln>
        </p:spPr>
        <p:txBody>
          <a:bodyPr lIns="28568" tIns="28568" rIns="28568" bIns="28568" anchor="ctr"/>
          <a:lstStyle/>
          <a:p>
            <a:pPr defTabSz="3429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2" name="Shape 2569"/>
          <p:cNvSpPr/>
          <p:nvPr/>
        </p:nvSpPr>
        <p:spPr>
          <a:xfrm>
            <a:off x="644675" y="3872433"/>
            <a:ext cx="325488" cy="325497"/>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chemeClr val="bg1"/>
          </a:solidFill>
          <a:ln w="12700">
            <a:miter lim="400000"/>
          </a:ln>
        </p:spPr>
        <p:txBody>
          <a:bodyPr lIns="28568" tIns="28568" rIns="28568" bIns="28568" anchor="ctr"/>
          <a:lstStyle/>
          <a:p>
            <a:pPr defTabSz="3429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3" name="Shape 2587"/>
          <p:cNvSpPr/>
          <p:nvPr/>
        </p:nvSpPr>
        <p:spPr>
          <a:xfrm>
            <a:off x="644675" y="2880854"/>
            <a:ext cx="325488" cy="32548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28568" tIns="28568" rIns="28568" bIns="28568" anchor="ctr"/>
          <a:lstStyle/>
          <a:p>
            <a:pPr defTabSz="3429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6" name="Rectangle 25"/>
          <p:cNvSpPr/>
          <p:nvPr/>
        </p:nvSpPr>
        <p:spPr>
          <a:xfrm rot="2700000">
            <a:off x="5387394" y="1424192"/>
            <a:ext cx="995516" cy="995516"/>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4" name="矩形 13"/>
          <p:cNvSpPr/>
          <p:nvPr/>
        </p:nvSpPr>
        <p:spPr>
          <a:xfrm>
            <a:off x="513396" y="261923"/>
            <a:ext cx="2339102" cy="523220"/>
          </a:xfrm>
          <a:prstGeom prst="rect">
            <a:avLst/>
          </a:prstGeom>
        </p:spPr>
        <p:txBody>
          <a:bodyPr wrap="none">
            <a:spAutoFit/>
          </a:bodyPr>
          <a:lstStyle/>
          <a:p>
            <a:r>
              <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a:t>
            </a:r>
            <a:endPar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Tree>
  </p:cSld>
  <p:clrMapOvr>
    <a:masterClrMapping/>
  </p:clrMapOvr>
  <p:transition spd="slow" advClick="0" advTm="0">
    <p:comb/>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2708539" y="2268239"/>
            <a:ext cx="234304" cy="175728"/>
            <a:chOff x="3268532" y="3133263"/>
            <a:chExt cx="425556" cy="319168"/>
          </a:xfrm>
        </p:grpSpPr>
        <p:sp>
          <p:nvSpPr>
            <p:cNvPr id="56" name="i$liḋe-任意多边形: 形状 41"/>
            <p:cNvSpPr/>
            <p:nvPr/>
          </p:nvSpPr>
          <p:spPr bwMode="auto">
            <a:xfrm>
              <a:off x="3492946" y="3133263"/>
              <a:ext cx="201142" cy="319168"/>
            </a:xfrm>
            <a:custGeom>
              <a:avLst/>
              <a:gdLst>
                <a:gd name="T0" fmla="*/ 8 w 51"/>
                <a:gd name="T1" fmla="*/ 81 h 81"/>
                <a:gd name="T2" fmla="*/ 3 w 51"/>
                <a:gd name="T3" fmla="*/ 78 h 81"/>
                <a:gd name="T4" fmla="*/ 3 w 51"/>
                <a:gd name="T5" fmla="*/ 68 h 81"/>
                <a:gd name="T6" fmla="*/ 30 w 51"/>
                <a:gd name="T7" fmla="*/ 41 h 81"/>
                <a:gd name="T8" fmla="*/ 3 w 51"/>
                <a:gd name="T9" fmla="*/ 14 h 81"/>
                <a:gd name="T10" fmla="*/ 3 w 51"/>
                <a:gd name="T11" fmla="*/ 3 h 81"/>
                <a:gd name="T12" fmla="*/ 13 w 51"/>
                <a:gd name="T13" fmla="*/ 3 h 81"/>
                <a:gd name="T14" fmla="*/ 51 w 51"/>
                <a:gd name="T15" fmla="*/ 41 h 81"/>
                <a:gd name="T16" fmla="*/ 13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6" y="81"/>
                    <a:pt x="4" y="80"/>
                    <a:pt x="3" y="78"/>
                  </a:cubicBezTo>
                  <a:cubicBezTo>
                    <a:pt x="0" y="76"/>
                    <a:pt x="0" y="71"/>
                    <a:pt x="3" y="68"/>
                  </a:cubicBezTo>
                  <a:cubicBezTo>
                    <a:pt x="30" y="41"/>
                    <a:pt x="30" y="41"/>
                    <a:pt x="30" y="41"/>
                  </a:cubicBezTo>
                  <a:cubicBezTo>
                    <a:pt x="3" y="14"/>
                    <a:pt x="3" y="14"/>
                    <a:pt x="3" y="14"/>
                  </a:cubicBezTo>
                  <a:cubicBezTo>
                    <a:pt x="0" y="11"/>
                    <a:pt x="0" y="6"/>
                    <a:pt x="3" y="3"/>
                  </a:cubicBezTo>
                  <a:cubicBezTo>
                    <a:pt x="5" y="0"/>
                    <a:pt x="10" y="0"/>
                    <a:pt x="13" y="3"/>
                  </a:cubicBezTo>
                  <a:cubicBezTo>
                    <a:pt x="51" y="41"/>
                    <a:pt x="51" y="41"/>
                    <a:pt x="51" y="41"/>
                  </a:cubicBezTo>
                  <a:cubicBezTo>
                    <a:pt x="13" y="78"/>
                    <a:pt x="13" y="78"/>
                    <a:pt x="13" y="78"/>
                  </a:cubicBezTo>
                  <a:cubicBezTo>
                    <a:pt x="12" y="80"/>
                    <a:pt x="10" y="81"/>
                    <a:pt x="8" y="81"/>
                  </a:cubicBezTo>
                  <a:close/>
                </a:path>
              </a:pathLst>
            </a:custGeom>
            <a:solidFill>
              <a:schemeClr val="accent1"/>
            </a:solidFill>
            <a:ln>
              <a:noFill/>
            </a:ln>
          </p:spPr>
          <p:txBody>
            <a:bodyPr anchor="ctr"/>
            <a:lstStyle/>
            <a:p>
              <a:pPr algn="ctr"/>
              <a:endParaRPr sz="135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7" name="i$liḋe-任意多边形: 形状 42"/>
            <p:cNvSpPr/>
            <p:nvPr/>
          </p:nvSpPr>
          <p:spPr bwMode="auto">
            <a:xfrm>
              <a:off x="3268532" y="3133263"/>
              <a:ext cx="201142" cy="319168"/>
            </a:xfrm>
            <a:custGeom>
              <a:avLst/>
              <a:gdLst>
                <a:gd name="T0" fmla="*/ 8 w 51"/>
                <a:gd name="T1" fmla="*/ 81 h 81"/>
                <a:gd name="T2" fmla="*/ 2 w 51"/>
                <a:gd name="T3" fmla="*/ 78 h 81"/>
                <a:gd name="T4" fmla="*/ 2 w 51"/>
                <a:gd name="T5" fmla="*/ 68 h 81"/>
                <a:gd name="T6" fmla="*/ 30 w 51"/>
                <a:gd name="T7" fmla="*/ 41 h 81"/>
                <a:gd name="T8" fmla="*/ 2 w 51"/>
                <a:gd name="T9" fmla="*/ 14 h 81"/>
                <a:gd name="T10" fmla="*/ 2 w 51"/>
                <a:gd name="T11" fmla="*/ 3 h 81"/>
                <a:gd name="T12" fmla="*/ 13 w 51"/>
                <a:gd name="T13" fmla="*/ 3 h 81"/>
                <a:gd name="T14" fmla="*/ 51 w 51"/>
                <a:gd name="T15" fmla="*/ 41 h 81"/>
                <a:gd name="T16" fmla="*/ 13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6" y="81"/>
                    <a:pt x="4" y="80"/>
                    <a:pt x="2" y="78"/>
                  </a:cubicBezTo>
                  <a:cubicBezTo>
                    <a:pt x="0" y="76"/>
                    <a:pt x="0" y="71"/>
                    <a:pt x="2" y="68"/>
                  </a:cubicBezTo>
                  <a:cubicBezTo>
                    <a:pt x="30" y="41"/>
                    <a:pt x="30" y="41"/>
                    <a:pt x="30" y="41"/>
                  </a:cubicBezTo>
                  <a:cubicBezTo>
                    <a:pt x="2" y="14"/>
                    <a:pt x="2" y="14"/>
                    <a:pt x="2" y="14"/>
                  </a:cubicBezTo>
                  <a:cubicBezTo>
                    <a:pt x="0" y="11"/>
                    <a:pt x="0" y="6"/>
                    <a:pt x="2" y="3"/>
                  </a:cubicBezTo>
                  <a:cubicBezTo>
                    <a:pt x="5" y="0"/>
                    <a:pt x="10" y="0"/>
                    <a:pt x="13" y="3"/>
                  </a:cubicBezTo>
                  <a:cubicBezTo>
                    <a:pt x="51" y="41"/>
                    <a:pt x="51" y="41"/>
                    <a:pt x="51" y="41"/>
                  </a:cubicBezTo>
                  <a:cubicBezTo>
                    <a:pt x="13" y="78"/>
                    <a:pt x="13" y="78"/>
                    <a:pt x="13" y="78"/>
                  </a:cubicBezTo>
                  <a:cubicBezTo>
                    <a:pt x="12" y="80"/>
                    <a:pt x="10" y="81"/>
                    <a:pt x="8" y="81"/>
                  </a:cubicBezTo>
                  <a:close/>
                </a:path>
              </a:pathLst>
            </a:custGeom>
            <a:solidFill>
              <a:schemeClr val="accent1"/>
            </a:solidFill>
            <a:ln>
              <a:noFill/>
            </a:ln>
          </p:spPr>
          <p:txBody>
            <a:bodyPr anchor="ctr"/>
            <a:lstStyle/>
            <a:p>
              <a:pPr algn="ctr"/>
              <a:endParaRPr sz="135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18" name="组合 17"/>
          <p:cNvGrpSpPr/>
          <p:nvPr/>
        </p:nvGrpSpPr>
        <p:grpSpPr>
          <a:xfrm>
            <a:off x="4466192" y="2268239"/>
            <a:ext cx="234304" cy="175728"/>
            <a:chOff x="5918287" y="3133263"/>
            <a:chExt cx="425557" cy="319168"/>
          </a:xfrm>
        </p:grpSpPr>
        <p:sp>
          <p:nvSpPr>
            <p:cNvPr id="54" name="i$liḋe-任意多边形: 形状 39"/>
            <p:cNvSpPr/>
            <p:nvPr/>
          </p:nvSpPr>
          <p:spPr bwMode="auto">
            <a:xfrm>
              <a:off x="6142702" y="3133263"/>
              <a:ext cx="201142" cy="319168"/>
            </a:xfrm>
            <a:custGeom>
              <a:avLst/>
              <a:gdLst>
                <a:gd name="T0" fmla="*/ 8 w 51"/>
                <a:gd name="T1" fmla="*/ 81 h 81"/>
                <a:gd name="T2" fmla="*/ 3 w 51"/>
                <a:gd name="T3" fmla="*/ 78 h 81"/>
                <a:gd name="T4" fmla="*/ 3 w 51"/>
                <a:gd name="T5" fmla="*/ 68 h 81"/>
                <a:gd name="T6" fmla="*/ 30 w 51"/>
                <a:gd name="T7" fmla="*/ 41 h 81"/>
                <a:gd name="T8" fmla="*/ 3 w 51"/>
                <a:gd name="T9" fmla="*/ 14 h 81"/>
                <a:gd name="T10" fmla="*/ 3 w 51"/>
                <a:gd name="T11" fmla="*/ 3 h 81"/>
                <a:gd name="T12" fmla="*/ 14 w 51"/>
                <a:gd name="T13" fmla="*/ 3 h 81"/>
                <a:gd name="T14" fmla="*/ 51 w 51"/>
                <a:gd name="T15" fmla="*/ 41 h 81"/>
                <a:gd name="T16" fmla="*/ 14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7" y="81"/>
                    <a:pt x="5" y="80"/>
                    <a:pt x="3" y="78"/>
                  </a:cubicBezTo>
                  <a:cubicBezTo>
                    <a:pt x="0" y="76"/>
                    <a:pt x="0" y="71"/>
                    <a:pt x="3" y="68"/>
                  </a:cubicBezTo>
                  <a:cubicBezTo>
                    <a:pt x="30" y="41"/>
                    <a:pt x="30" y="41"/>
                    <a:pt x="30" y="41"/>
                  </a:cubicBezTo>
                  <a:cubicBezTo>
                    <a:pt x="3" y="14"/>
                    <a:pt x="3" y="14"/>
                    <a:pt x="3" y="14"/>
                  </a:cubicBezTo>
                  <a:cubicBezTo>
                    <a:pt x="0" y="11"/>
                    <a:pt x="0" y="6"/>
                    <a:pt x="3" y="3"/>
                  </a:cubicBezTo>
                  <a:cubicBezTo>
                    <a:pt x="6" y="0"/>
                    <a:pt x="11" y="0"/>
                    <a:pt x="14" y="3"/>
                  </a:cubicBezTo>
                  <a:cubicBezTo>
                    <a:pt x="51" y="41"/>
                    <a:pt x="51" y="41"/>
                    <a:pt x="51" y="41"/>
                  </a:cubicBezTo>
                  <a:cubicBezTo>
                    <a:pt x="14" y="78"/>
                    <a:pt x="14" y="78"/>
                    <a:pt x="14" y="78"/>
                  </a:cubicBezTo>
                  <a:cubicBezTo>
                    <a:pt x="12" y="80"/>
                    <a:pt x="10" y="81"/>
                    <a:pt x="8" y="81"/>
                  </a:cubicBezTo>
                  <a:close/>
                </a:path>
              </a:pathLst>
            </a:custGeom>
            <a:solidFill>
              <a:schemeClr val="accent2"/>
            </a:solidFill>
            <a:ln>
              <a:noFill/>
            </a:ln>
          </p:spPr>
          <p:txBody>
            <a:bodyPr anchor="ctr"/>
            <a:lstStyle/>
            <a:p>
              <a:pPr algn="ctr"/>
              <a:endParaRPr sz="135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5" name="i$liḋe-任意多边形: 形状 40"/>
            <p:cNvSpPr/>
            <p:nvPr/>
          </p:nvSpPr>
          <p:spPr bwMode="auto">
            <a:xfrm>
              <a:off x="5918287" y="3133263"/>
              <a:ext cx="201142" cy="319168"/>
            </a:xfrm>
            <a:custGeom>
              <a:avLst/>
              <a:gdLst>
                <a:gd name="T0" fmla="*/ 8 w 51"/>
                <a:gd name="T1" fmla="*/ 81 h 81"/>
                <a:gd name="T2" fmla="*/ 3 w 51"/>
                <a:gd name="T3" fmla="*/ 78 h 81"/>
                <a:gd name="T4" fmla="*/ 3 w 51"/>
                <a:gd name="T5" fmla="*/ 68 h 81"/>
                <a:gd name="T6" fmla="*/ 30 w 51"/>
                <a:gd name="T7" fmla="*/ 41 h 81"/>
                <a:gd name="T8" fmla="*/ 3 w 51"/>
                <a:gd name="T9" fmla="*/ 14 h 81"/>
                <a:gd name="T10" fmla="*/ 3 w 51"/>
                <a:gd name="T11" fmla="*/ 3 h 81"/>
                <a:gd name="T12" fmla="*/ 14 w 51"/>
                <a:gd name="T13" fmla="*/ 3 h 81"/>
                <a:gd name="T14" fmla="*/ 51 w 51"/>
                <a:gd name="T15" fmla="*/ 41 h 81"/>
                <a:gd name="T16" fmla="*/ 14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6" y="81"/>
                    <a:pt x="5" y="80"/>
                    <a:pt x="3" y="78"/>
                  </a:cubicBezTo>
                  <a:cubicBezTo>
                    <a:pt x="0" y="76"/>
                    <a:pt x="0" y="71"/>
                    <a:pt x="3" y="68"/>
                  </a:cubicBezTo>
                  <a:cubicBezTo>
                    <a:pt x="30" y="41"/>
                    <a:pt x="30" y="41"/>
                    <a:pt x="30" y="41"/>
                  </a:cubicBezTo>
                  <a:cubicBezTo>
                    <a:pt x="3" y="14"/>
                    <a:pt x="3" y="14"/>
                    <a:pt x="3" y="14"/>
                  </a:cubicBezTo>
                  <a:cubicBezTo>
                    <a:pt x="0" y="11"/>
                    <a:pt x="0" y="6"/>
                    <a:pt x="3" y="3"/>
                  </a:cubicBezTo>
                  <a:cubicBezTo>
                    <a:pt x="6" y="0"/>
                    <a:pt x="11" y="0"/>
                    <a:pt x="14" y="3"/>
                  </a:cubicBezTo>
                  <a:cubicBezTo>
                    <a:pt x="51" y="41"/>
                    <a:pt x="51" y="41"/>
                    <a:pt x="51" y="41"/>
                  </a:cubicBezTo>
                  <a:cubicBezTo>
                    <a:pt x="14" y="78"/>
                    <a:pt x="14" y="78"/>
                    <a:pt x="14" y="78"/>
                  </a:cubicBezTo>
                  <a:cubicBezTo>
                    <a:pt x="12" y="80"/>
                    <a:pt x="10" y="81"/>
                    <a:pt x="8" y="81"/>
                  </a:cubicBezTo>
                  <a:close/>
                </a:path>
              </a:pathLst>
            </a:custGeom>
            <a:solidFill>
              <a:schemeClr val="accent2"/>
            </a:solidFill>
            <a:ln>
              <a:noFill/>
            </a:ln>
          </p:spPr>
          <p:txBody>
            <a:bodyPr anchor="ctr"/>
            <a:lstStyle/>
            <a:p>
              <a:pPr algn="ctr"/>
              <a:endParaRPr sz="135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19" name="组合 18"/>
          <p:cNvGrpSpPr/>
          <p:nvPr/>
        </p:nvGrpSpPr>
        <p:grpSpPr>
          <a:xfrm>
            <a:off x="6223844" y="2268239"/>
            <a:ext cx="233388" cy="175728"/>
            <a:chOff x="8573030" y="3133263"/>
            <a:chExt cx="423894" cy="319168"/>
          </a:xfrm>
        </p:grpSpPr>
        <p:sp>
          <p:nvSpPr>
            <p:cNvPr id="52" name="i$liḋe-任意多边形: 形状 37"/>
            <p:cNvSpPr/>
            <p:nvPr/>
          </p:nvSpPr>
          <p:spPr bwMode="auto">
            <a:xfrm>
              <a:off x="8795782" y="3133263"/>
              <a:ext cx="201142" cy="319168"/>
            </a:xfrm>
            <a:custGeom>
              <a:avLst/>
              <a:gdLst>
                <a:gd name="T0" fmla="*/ 8 w 51"/>
                <a:gd name="T1" fmla="*/ 81 h 81"/>
                <a:gd name="T2" fmla="*/ 3 w 51"/>
                <a:gd name="T3" fmla="*/ 78 h 81"/>
                <a:gd name="T4" fmla="*/ 3 w 51"/>
                <a:gd name="T5" fmla="*/ 68 h 81"/>
                <a:gd name="T6" fmla="*/ 30 w 51"/>
                <a:gd name="T7" fmla="*/ 41 h 81"/>
                <a:gd name="T8" fmla="*/ 3 w 51"/>
                <a:gd name="T9" fmla="*/ 14 h 81"/>
                <a:gd name="T10" fmla="*/ 3 w 51"/>
                <a:gd name="T11" fmla="*/ 3 h 81"/>
                <a:gd name="T12" fmla="*/ 13 w 51"/>
                <a:gd name="T13" fmla="*/ 3 h 81"/>
                <a:gd name="T14" fmla="*/ 51 w 51"/>
                <a:gd name="T15" fmla="*/ 41 h 81"/>
                <a:gd name="T16" fmla="*/ 13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6" y="81"/>
                    <a:pt x="4" y="80"/>
                    <a:pt x="3" y="78"/>
                  </a:cubicBezTo>
                  <a:cubicBezTo>
                    <a:pt x="0" y="76"/>
                    <a:pt x="0" y="71"/>
                    <a:pt x="3" y="68"/>
                  </a:cubicBezTo>
                  <a:cubicBezTo>
                    <a:pt x="30" y="41"/>
                    <a:pt x="30" y="41"/>
                    <a:pt x="30" y="41"/>
                  </a:cubicBezTo>
                  <a:cubicBezTo>
                    <a:pt x="3" y="14"/>
                    <a:pt x="3" y="14"/>
                    <a:pt x="3" y="14"/>
                  </a:cubicBezTo>
                  <a:cubicBezTo>
                    <a:pt x="0" y="11"/>
                    <a:pt x="0" y="6"/>
                    <a:pt x="3" y="3"/>
                  </a:cubicBezTo>
                  <a:cubicBezTo>
                    <a:pt x="6" y="0"/>
                    <a:pt x="10" y="0"/>
                    <a:pt x="13" y="3"/>
                  </a:cubicBezTo>
                  <a:cubicBezTo>
                    <a:pt x="51" y="41"/>
                    <a:pt x="51" y="41"/>
                    <a:pt x="51" y="41"/>
                  </a:cubicBezTo>
                  <a:cubicBezTo>
                    <a:pt x="13" y="78"/>
                    <a:pt x="13" y="78"/>
                    <a:pt x="13" y="78"/>
                  </a:cubicBezTo>
                  <a:cubicBezTo>
                    <a:pt x="12" y="80"/>
                    <a:pt x="10" y="81"/>
                    <a:pt x="8" y="81"/>
                  </a:cubicBezTo>
                  <a:close/>
                </a:path>
              </a:pathLst>
            </a:custGeom>
            <a:solidFill>
              <a:schemeClr val="accent3"/>
            </a:solidFill>
            <a:ln>
              <a:noFill/>
            </a:ln>
          </p:spPr>
          <p:txBody>
            <a:bodyPr anchor="ctr"/>
            <a:lstStyle/>
            <a:p>
              <a:pPr algn="ctr"/>
              <a:endParaRPr sz="135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3" name="i$liḋe-任意多边形: 形状 38"/>
            <p:cNvSpPr/>
            <p:nvPr/>
          </p:nvSpPr>
          <p:spPr bwMode="auto">
            <a:xfrm>
              <a:off x="8573030" y="3133263"/>
              <a:ext cx="199480" cy="319168"/>
            </a:xfrm>
            <a:custGeom>
              <a:avLst/>
              <a:gdLst>
                <a:gd name="T0" fmla="*/ 8 w 51"/>
                <a:gd name="T1" fmla="*/ 81 h 81"/>
                <a:gd name="T2" fmla="*/ 3 w 51"/>
                <a:gd name="T3" fmla="*/ 78 h 81"/>
                <a:gd name="T4" fmla="*/ 3 w 51"/>
                <a:gd name="T5" fmla="*/ 68 h 81"/>
                <a:gd name="T6" fmla="*/ 30 w 51"/>
                <a:gd name="T7" fmla="*/ 41 h 81"/>
                <a:gd name="T8" fmla="*/ 3 w 51"/>
                <a:gd name="T9" fmla="*/ 14 h 81"/>
                <a:gd name="T10" fmla="*/ 3 w 51"/>
                <a:gd name="T11" fmla="*/ 3 h 81"/>
                <a:gd name="T12" fmla="*/ 13 w 51"/>
                <a:gd name="T13" fmla="*/ 3 h 81"/>
                <a:gd name="T14" fmla="*/ 51 w 51"/>
                <a:gd name="T15" fmla="*/ 41 h 81"/>
                <a:gd name="T16" fmla="*/ 13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6" y="81"/>
                    <a:pt x="4" y="80"/>
                    <a:pt x="3" y="78"/>
                  </a:cubicBezTo>
                  <a:cubicBezTo>
                    <a:pt x="0" y="76"/>
                    <a:pt x="0" y="71"/>
                    <a:pt x="3" y="68"/>
                  </a:cubicBezTo>
                  <a:cubicBezTo>
                    <a:pt x="30" y="41"/>
                    <a:pt x="30" y="41"/>
                    <a:pt x="30" y="41"/>
                  </a:cubicBezTo>
                  <a:cubicBezTo>
                    <a:pt x="3" y="14"/>
                    <a:pt x="3" y="14"/>
                    <a:pt x="3" y="14"/>
                  </a:cubicBezTo>
                  <a:cubicBezTo>
                    <a:pt x="0" y="11"/>
                    <a:pt x="0" y="6"/>
                    <a:pt x="3" y="3"/>
                  </a:cubicBezTo>
                  <a:cubicBezTo>
                    <a:pt x="6" y="0"/>
                    <a:pt x="10" y="0"/>
                    <a:pt x="13" y="3"/>
                  </a:cubicBezTo>
                  <a:cubicBezTo>
                    <a:pt x="51" y="41"/>
                    <a:pt x="51" y="41"/>
                    <a:pt x="51" y="41"/>
                  </a:cubicBezTo>
                  <a:cubicBezTo>
                    <a:pt x="13" y="78"/>
                    <a:pt x="13" y="78"/>
                    <a:pt x="13" y="78"/>
                  </a:cubicBezTo>
                  <a:cubicBezTo>
                    <a:pt x="12" y="80"/>
                    <a:pt x="10" y="81"/>
                    <a:pt x="8" y="81"/>
                  </a:cubicBezTo>
                  <a:close/>
                </a:path>
              </a:pathLst>
            </a:custGeom>
            <a:solidFill>
              <a:schemeClr val="accent3"/>
            </a:solidFill>
            <a:ln>
              <a:noFill/>
            </a:ln>
          </p:spPr>
          <p:txBody>
            <a:bodyPr anchor="ctr"/>
            <a:lstStyle/>
            <a:p>
              <a:pPr algn="ctr"/>
              <a:endParaRPr sz="135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22" name="组合 21"/>
          <p:cNvGrpSpPr/>
          <p:nvPr/>
        </p:nvGrpSpPr>
        <p:grpSpPr>
          <a:xfrm>
            <a:off x="1572881" y="1709057"/>
            <a:ext cx="748673" cy="1447854"/>
            <a:chOff x="1240488" y="1730256"/>
            <a:chExt cx="1760409" cy="3404454"/>
          </a:xfrm>
        </p:grpSpPr>
        <p:sp>
          <p:nvSpPr>
            <p:cNvPr id="47" name="i$liḋe-任意多边形: 形状 32"/>
            <p:cNvSpPr/>
            <p:nvPr/>
          </p:nvSpPr>
          <p:spPr bwMode="auto">
            <a:xfrm>
              <a:off x="1980225" y="4672582"/>
              <a:ext cx="282596" cy="462128"/>
            </a:xfrm>
            <a:custGeom>
              <a:avLst/>
              <a:gdLst>
                <a:gd name="T0" fmla="*/ 52 w 72"/>
                <a:gd name="T1" fmla="*/ 0 h 117"/>
                <a:gd name="T2" fmla="*/ 52 w 72"/>
                <a:gd name="T3" fmla="*/ 71 h 117"/>
                <a:gd name="T4" fmla="*/ 69 w 72"/>
                <a:gd name="T5" fmla="*/ 71 h 117"/>
                <a:gd name="T6" fmla="*/ 72 w 72"/>
                <a:gd name="T7" fmla="*/ 73 h 117"/>
                <a:gd name="T8" fmla="*/ 71 w 72"/>
                <a:gd name="T9" fmla="*/ 77 h 117"/>
                <a:gd name="T10" fmla="*/ 36 w 72"/>
                <a:gd name="T11" fmla="*/ 117 h 117"/>
                <a:gd name="T12" fmla="*/ 1 w 72"/>
                <a:gd name="T13" fmla="*/ 77 h 117"/>
                <a:gd name="T14" fmla="*/ 0 w 72"/>
                <a:gd name="T15" fmla="*/ 73 h 117"/>
                <a:gd name="T16" fmla="*/ 3 w 72"/>
                <a:gd name="T17" fmla="*/ 71 h 117"/>
                <a:gd name="T18" fmla="*/ 20 w 72"/>
                <a:gd name="T19" fmla="*/ 71 h 117"/>
                <a:gd name="T20" fmla="*/ 20 w 72"/>
                <a:gd name="T21" fmla="*/ 0 h 117"/>
                <a:gd name="T22" fmla="*/ 52 w 72"/>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117">
                  <a:moveTo>
                    <a:pt x="52" y="0"/>
                  </a:moveTo>
                  <a:cubicBezTo>
                    <a:pt x="52" y="71"/>
                    <a:pt x="52" y="71"/>
                    <a:pt x="52" y="71"/>
                  </a:cubicBezTo>
                  <a:cubicBezTo>
                    <a:pt x="69" y="71"/>
                    <a:pt x="69" y="71"/>
                    <a:pt x="69" y="71"/>
                  </a:cubicBezTo>
                  <a:cubicBezTo>
                    <a:pt x="70" y="71"/>
                    <a:pt x="71" y="72"/>
                    <a:pt x="72" y="73"/>
                  </a:cubicBezTo>
                  <a:cubicBezTo>
                    <a:pt x="72" y="75"/>
                    <a:pt x="72" y="76"/>
                    <a:pt x="71" y="77"/>
                  </a:cubicBezTo>
                  <a:cubicBezTo>
                    <a:pt x="36" y="117"/>
                    <a:pt x="36" y="117"/>
                    <a:pt x="36" y="117"/>
                  </a:cubicBezTo>
                  <a:cubicBezTo>
                    <a:pt x="1" y="77"/>
                    <a:pt x="1" y="77"/>
                    <a:pt x="1" y="77"/>
                  </a:cubicBezTo>
                  <a:cubicBezTo>
                    <a:pt x="0" y="76"/>
                    <a:pt x="0" y="75"/>
                    <a:pt x="0" y="73"/>
                  </a:cubicBezTo>
                  <a:cubicBezTo>
                    <a:pt x="1" y="72"/>
                    <a:pt x="2" y="71"/>
                    <a:pt x="3" y="71"/>
                  </a:cubicBezTo>
                  <a:cubicBezTo>
                    <a:pt x="20" y="71"/>
                    <a:pt x="20" y="71"/>
                    <a:pt x="20" y="71"/>
                  </a:cubicBezTo>
                  <a:cubicBezTo>
                    <a:pt x="20" y="0"/>
                    <a:pt x="20" y="0"/>
                    <a:pt x="20" y="0"/>
                  </a:cubicBezTo>
                  <a:cubicBezTo>
                    <a:pt x="52" y="0"/>
                    <a:pt x="52" y="0"/>
                    <a:pt x="52" y="0"/>
                  </a:cubicBezTo>
                </a:path>
              </a:pathLst>
            </a:custGeom>
            <a:solidFill>
              <a:schemeClr val="accent1"/>
            </a:solidFill>
            <a:ln>
              <a:noFill/>
            </a:ln>
          </p:spPr>
          <p:txBody>
            <a:bodyPr anchor="ctr"/>
            <a:lstStyle/>
            <a:p>
              <a:pPr algn="ctr"/>
              <a:endParaRPr sz="135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9" name="i$liḋe-任意多边形: 形状 34"/>
            <p:cNvSpPr/>
            <p:nvPr/>
          </p:nvSpPr>
          <p:spPr bwMode="auto">
            <a:xfrm>
              <a:off x="1240488" y="1730256"/>
              <a:ext cx="1760409" cy="3120195"/>
            </a:xfrm>
            <a:custGeom>
              <a:avLst/>
              <a:gdLst>
                <a:gd name="T0" fmla="*/ 448 w 448"/>
                <a:gd name="T1" fmla="*/ 224 h 792"/>
                <a:gd name="T2" fmla="*/ 448 w 448"/>
                <a:gd name="T3" fmla="*/ 570 h 792"/>
                <a:gd name="T4" fmla="*/ 252 w 448"/>
                <a:gd name="T5" fmla="*/ 792 h 792"/>
                <a:gd name="T6" fmla="*/ 252 w 448"/>
                <a:gd name="T7" fmla="*/ 777 h 792"/>
                <a:gd name="T8" fmla="*/ 224 w 448"/>
                <a:gd name="T9" fmla="*/ 749 h 792"/>
                <a:gd name="T10" fmla="*/ 196 w 448"/>
                <a:gd name="T11" fmla="*/ 777 h 792"/>
                <a:gd name="T12" fmla="*/ 196 w 448"/>
                <a:gd name="T13" fmla="*/ 792 h 792"/>
                <a:gd name="T14" fmla="*/ 0 w 448"/>
                <a:gd name="T15" fmla="*/ 570 h 792"/>
                <a:gd name="T16" fmla="*/ 0 w 448"/>
                <a:gd name="T17" fmla="*/ 224 h 792"/>
                <a:gd name="T18" fmla="*/ 224 w 448"/>
                <a:gd name="T19" fmla="*/ 0 h 792"/>
                <a:gd name="T20" fmla="*/ 448 w 448"/>
                <a:gd name="T21" fmla="*/ 224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8" h="792">
                  <a:moveTo>
                    <a:pt x="448" y="224"/>
                  </a:moveTo>
                  <a:cubicBezTo>
                    <a:pt x="448" y="570"/>
                    <a:pt x="448" y="570"/>
                    <a:pt x="448" y="570"/>
                  </a:cubicBezTo>
                  <a:cubicBezTo>
                    <a:pt x="448" y="684"/>
                    <a:pt x="362" y="778"/>
                    <a:pt x="252" y="792"/>
                  </a:cubicBezTo>
                  <a:cubicBezTo>
                    <a:pt x="252" y="777"/>
                    <a:pt x="252" y="777"/>
                    <a:pt x="252" y="777"/>
                  </a:cubicBezTo>
                  <a:cubicBezTo>
                    <a:pt x="252" y="761"/>
                    <a:pt x="239" y="749"/>
                    <a:pt x="224" y="749"/>
                  </a:cubicBezTo>
                  <a:cubicBezTo>
                    <a:pt x="209" y="749"/>
                    <a:pt x="196" y="761"/>
                    <a:pt x="196" y="777"/>
                  </a:cubicBezTo>
                  <a:cubicBezTo>
                    <a:pt x="196" y="792"/>
                    <a:pt x="196" y="792"/>
                    <a:pt x="196" y="792"/>
                  </a:cubicBezTo>
                  <a:cubicBezTo>
                    <a:pt x="86" y="778"/>
                    <a:pt x="0" y="684"/>
                    <a:pt x="0" y="570"/>
                  </a:cubicBezTo>
                  <a:cubicBezTo>
                    <a:pt x="0" y="224"/>
                    <a:pt x="0" y="224"/>
                    <a:pt x="0" y="224"/>
                  </a:cubicBezTo>
                  <a:cubicBezTo>
                    <a:pt x="0" y="100"/>
                    <a:pt x="100" y="0"/>
                    <a:pt x="224" y="0"/>
                  </a:cubicBezTo>
                  <a:cubicBezTo>
                    <a:pt x="348" y="0"/>
                    <a:pt x="448" y="100"/>
                    <a:pt x="448" y="224"/>
                  </a:cubicBezTo>
                  <a:close/>
                </a:path>
              </a:pathLst>
            </a:custGeom>
            <a:solidFill>
              <a:schemeClr val="accent1"/>
            </a:solidFill>
            <a:ln>
              <a:noFill/>
            </a:ln>
          </p:spPr>
          <p:txBody>
            <a:bodyPr anchor="ctr"/>
            <a:lstStyle/>
            <a:p>
              <a:pPr algn="ctr"/>
              <a:endParaRPr sz="135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0" name="i$liḋe-Oval 49"/>
            <p:cNvSpPr/>
            <p:nvPr/>
          </p:nvSpPr>
          <p:spPr bwMode="auto">
            <a:xfrm>
              <a:off x="1373474" y="1863242"/>
              <a:ext cx="1494436" cy="1497760"/>
            </a:xfrm>
            <a:prstGeom prst="ellipse">
              <a:avLst/>
            </a:prstGeom>
            <a:solidFill>
              <a:schemeClr val="bg1"/>
            </a:solidFill>
            <a:ln>
              <a:noFill/>
            </a:ln>
          </p:spPr>
          <p:txBody>
            <a:bodyPr vert="horz" wrap="square" lIns="68580" tIns="34290" rIns="68580" bIns="34290" anchor="t" anchorCtr="0" compatLnSpc="1">
              <a:normAutofit fontScale="70000" lnSpcReduction="20000"/>
            </a:bodyPr>
            <a:lstStyle/>
            <a:p>
              <a:pPr algn="ctr"/>
              <a:r>
                <a:rPr lang="en-US" sz="4500" i="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A</a:t>
              </a:r>
              <a:endParaRPr lang="en-US" sz="4500" i="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23" name="组合 22"/>
          <p:cNvGrpSpPr/>
          <p:nvPr/>
        </p:nvGrpSpPr>
        <p:grpSpPr>
          <a:xfrm>
            <a:off x="3329828" y="1709057"/>
            <a:ext cx="749379" cy="1447854"/>
            <a:chOff x="3893568" y="1730256"/>
            <a:chExt cx="1762071" cy="3404454"/>
          </a:xfrm>
        </p:grpSpPr>
        <p:sp>
          <p:nvSpPr>
            <p:cNvPr id="40" name="i$liḋe-任意多边形: 形状 25"/>
            <p:cNvSpPr/>
            <p:nvPr/>
          </p:nvSpPr>
          <p:spPr bwMode="auto">
            <a:xfrm>
              <a:off x="4629981" y="4672582"/>
              <a:ext cx="285921" cy="462128"/>
            </a:xfrm>
            <a:custGeom>
              <a:avLst/>
              <a:gdLst>
                <a:gd name="T0" fmla="*/ 53 w 73"/>
                <a:gd name="T1" fmla="*/ 0 h 117"/>
                <a:gd name="T2" fmla="*/ 53 w 73"/>
                <a:gd name="T3" fmla="*/ 71 h 117"/>
                <a:gd name="T4" fmla="*/ 69 w 73"/>
                <a:gd name="T5" fmla="*/ 71 h 117"/>
                <a:gd name="T6" fmla="*/ 73 w 73"/>
                <a:gd name="T7" fmla="*/ 73 h 117"/>
                <a:gd name="T8" fmla="*/ 72 w 73"/>
                <a:gd name="T9" fmla="*/ 77 h 117"/>
                <a:gd name="T10" fmla="*/ 37 w 73"/>
                <a:gd name="T11" fmla="*/ 117 h 117"/>
                <a:gd name="T12" fmla="*/ 1 w 73"/>
                <a:gd name="T13" fmla="*/ 77 h 117"/>
                <a:gd name="T14" fmla="*/ 1 w 73"/>
                <a:gd name="T15" fmla="*/ 73 h 117"/>
                <a:gd name="T16" fmla="*/ 4 w 73"/>
                <a:gd name="T17" fmla="*/ 71 h 117"/>
                <a:gd name="T18" fmla="*/ 20 w 73"/>
                <a:gd name="T19" fmla="*/ 71 h 117"/>
                <a:gd name="T20" fmla="*/ 20 w 73"/>
                <a:gd name="T21" fmla="*/ 0 h 117"/>
                <a:gd name="T22" fmla="*/ 53 w 73"/>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17">
                  <a:moveTo>
                    <a:pt x="53" y="0"/>
                  </a:moveTo>
                  <a:cubicBezTo>
                    <a:pt x="53" y="71"/>
                    <a:pt x="53" y="71"/>
                    <a:pt x="53" y="71"/>
                  </a:cubicBezTo>
                  <a:cubicBezTo>
                    <a:pt x="69" y="71"/>
                    <a:pt x="69" y="71"/>
                    <a:pt x="69" y="71"/>
                  </a:cubicBezTo>
                  <a:cubicBezTo>
                    <a:pt x="71" y="71"/>
                    <a:pt x="72" y="72"/>
                    <a:pt x="73" y="73"/>
                  </a:cubicBezTo>
                  <a:cubicBezTo>
                    <a:pt x="73" y="75"/>
                    <a:pt x="73" y="76"/>
                    <a:pt x="72" y="77"/>
                  </a:cubicBezTo>
                  <a:cubicBezTo>
                    <a:pt x="37" y="117"/>
                    <a:pt x="37" y="117"/>
                    <a:pt x="37" y="117"/>
                  </a:cubicBezTo>
                  <a:cubicBezTo>
                    <a:pt x="1" y="77"/>
                    <a:pt x="1" y="77"/>
                    <a:pt x="1" y="77"/>
                  </a:cubicBezTo>
                  <a:cubicBezTo>
                    <a:pt x="0" y="76"/>
                    <a:pt x="0" y="75"/>
                    <a:pt x="1" y="73"/>
                  </a:cubicBezTo>
                  <a:cubicBezTo>
                    <a:pt x="1" y="72"/>
                    <a:pt x="3" y="71"/>
                    <a:pt x="4" y="71"/>
                  </a:cubicBezTo>
                  <a:cubicBezTo>
                    <a:pt x="20" y="71"/>
                    <a:pt x="20" y="71"/>
                    <a:pt x="20" y="71"/>
                  </a:cubicBezTo>
                  <a:cubicBezTo>
                    <a:pt x="20" y="0"/>
                    <a:pt x="20" y="0"/>
                    <a:pt x="20" y="0"/>
                  </a:cubicBezTo>
                  <a:cubicBezTo>
                    <a:pt x="53" y="0"/>
                    <a:pt x="53" y="0"/>
                    <a:pt x="53" y="0"/>
                  </a:cubicBezTo>
                </a:path>
              </a:pathLst>
            </a:custGeom>
            <a:solidFill>
              <a:schemeClr val="accent2"/>
            </a:solidFill>
            <a:ln>
              <a:noFill/>
            </a:ln>
          </p:spPr>
          <p:txBody>
            <a:bodyPr anchor="ctr"/>
            <a:lstStyle/>
            <a:p>
              <a:pPr algn="ctr"/>
              <a:endParaRPr sz="135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1" name="i$liḋe-任意多边形: 形状 26"/>
            <p:cNvSpPr/>
            <p:nvPr/>
          </p:nvSpPr>
          <p:spPr bwMode="auto">
            <a:xfrm>
              <a:off x="4708110" y="4672582"/>
              <a:ext cx="129662" cy="99740"/>
            </a:xfrm>
            <a:custGeom>
              <a:avLst/>
              <a:gdLst>
                <a:gd name="T0" fmla="*/ 78 w 78"/>
                <a:gd name="T1" fmla="*/ 0 h 60"/>
                <a:gd name="T2" fmla="*/ 0 w 78"/>
                <a:gd name="T3" fmla="*/ 0 h 60"/>
                <a:gd name="T4" fmla="*/ 0 w 78"/>
                <a:gd name="T5" fmla="*/ 0 h 60"/>
                <a:gd name="T6" fmla="*/ 78 w 78"/>
                <a:gd name="T7" fmla="*/ 0 h 60"/>
                <a:gd name="T8" fmla="*/ 78 w 78"/>
                <a:gd name="T9" fmla="*/ 60 h 60"/>
                <a:gd name="T10" fmla="*/ 78 w 78"/>
                <a:gd name="T11" fmla="*/ 60 h 60"/>
                <a:gd name="T12" fmla="*/ 78 w 78"/>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78" h="60">
                  <a:moveTo>
                    <a:pt x="78" y="0"/>
                  </a:moveTo>
                  <a:lnTo>
                    <a:pt x="0" y="0"/>
                  </a:lnTo>
                  <a:lnTo>
                    <a:pt x="0" y="0"/>
                  </a:lnTo>
                  <a:lnTo>
                    <a:pt x="78" y="0"/>
                  </a:lnTo>
                  <a:lnTo>
                    <a:pt x="78" y="60"/>
                  </a:lnTo>
                  <a:lnTo>
                    <a:pt x="78" y="60"/>
                  </a:lnTo>
                  <a:lnTo>
                    <a:pt x="78" y="0"/>
                  </a:lnTo>
                  <a:close/>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2" name="i$liḋe-任意多边形: 形状 27"/>
            <p:cNvSpPr/>
            <p:nvPr/>
          </p:nvSpPr>
          <p:spPr bwMode="auto">
            <a:xfrm>
              <a:off x="4708110" y="4672582"/>
              <a:ext cx="129662" cy="99740"/>
            </a:xfrm>
            <a:custGeom>
              <a:avLst/>
              <a:gdLst>
                <a:gd name="T0" fmla="*/ 78 w 78"/>
                <a:gd name="T1" fmla="*/ 0 h 60"/>
                <a:gd name="T2" fmla="*/ 0 w 78"/>
                <a:gd name="T3" fmla="*/ 0 h 60"/>
                <a:gd name="T4" fmla="*/ 0 w 78"/>
                <a:gd name="T5" fmla="*/ 0 h 60"/>
                <a:gd name="T6" fmla="*/ 78 w 78"/>
                <a:gd name="T7" fmla="*/ 0 h 60"/>
                <a:gd name="T8" fmla="*/ 78 w 78"/>
                <a:gd name="T9" fmla="*/ 60 h 60"/>
                <a:gd name="T10" fmla="*/ 78 w 78"/>
                <a:gd name="T11" fmla="*/ 60 h 60"/>
                <a:gd name="T12" fmla="*/ 78 w 78"/>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78" h="60">
                  <a:moveTo>
                    <a:pt x="78" y="0"/>
                  </a:moveTo>
                  <a:lnTo>
                    <a:pt x="0" y="0"/>
                  </a:lnTo>
                  <a:lnTo>
                    <a:pt x="0" y="0"/>
                  </a:lnTo>
                  <a:lnTo>
                    <a:pt x="78" y="0"/>
                  </a:lnTo>
                  <a:lnTo>
                    <a:pt x="78" y="60"/>
                  </a:lnTo>
                  <a:lnTo>
                    <a:pt x="78" y="60"/>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4" name="i$liḋe-任意多边形: 形状 29"/>
            <p:cNvSpPr/>
            <p:nvPr/>
          </p:nvSpPr>
          <p:spPr bwMode="auto">
            <a:xfrm>
              <a:off x="3893568" y="1730256"/>
              <a:ext cx="1762071" cy="3120195"/>
            </a:xfrm>
            <a:custGeom>
              <a:avLst/>
              <a:gdLst>
                <a:gd name="T0" fmla="*/ 448 w 448"/>
                <a:gd name="T1" fmla="*/ 224 h 792"/>
                <a:gd name="T2" fmla="*/ 448 w 448"/>
                <a:gd name="T3" fmla="*/ 570 h 792"/>
                <a:gd name="T4" fmla="*/ 252 w 448"/>
                <a:gd name="T5" fmla="*/ 792 h 792"/>
                <a:gd name="T6" fmla="*/ 252 w 448"/>
                <a:gd name="T7" fmla="*/ 777 h 792"/>
                <a:gd name="T8" fmla="*/ 224 w 448"/>
                <a:gd name="T9" fmla="*/ 749 h 792"/>
                <a:gd name="T10" fmla="*/ 196 w 448"/>
                <a:gd name="T11" fmla="*/ 777 h 792"/>
                <a:gd name="T12" fmla="*/ 196 w 448"/>
                <a:gd name="T13" fmla="*/ 792 h 792"/>
                <a:gd name="T14" fmla="*/ 0 w 448"/>
                <a:gd name="T15" fmla="*/ 570 h 792"/>
                <a:gd name="T16" fmla="*/ 0 w 448"/>
                <a:gd name="T17" fmla="*/ 224 h 792"/>
                <a:gd name="T18" fmla="*/ 224 w 448"/>
                <a:gd name="T19" fmla="*/ 0 h 792"/>
                <a:gd name="T20" fmla="*/ 448 w 448"/>
                <a:gd name="T21" fmla="*/ 224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8" h="792">
                  <a:moveTo>
                    <a:pt x="448" y="224"/>
                  </a:moveTo>
                  <a:cubicBezTo>
                    <a:pt x="448" y="570"/>
                    <a:pt x="448" y="570"/>
                    <a:pt x="448" y="570"/>
                  </a:cubicBezTo>
                  <a:cubicBezTo>
                    <a:pt x="448" y="684"/>
                    <a:pt x="362" y="778"/>
                    <a:pt x="252" y="792"/>
                  </a:cubicBezTo>
                  <a:cubicBezTo>
                    <a:pt x="252" y="777"/>
                    <a:pt x="252" y="777"/>
                    <a:pt x="252" y="777"/>
                  </a:cubicBezTo>
                  <a:cubicBezTo>
                    <a:pt x="252" y="761"/>
                    <a:pt x="239" y="749"/>
                    <a:pt x="224" y="749"/>
                  </a:cubicBezTo>
                  <a:cubicBezTo>
                    <a:pt x="208" y="749"/>
                    <a:pt x="196" y="761"/>
                    <a:pt x="196" y="777"/>
                  </a:cubicBezTo>
                  <a:cubicBezTo>
                    <a:pt x="196" y="792"/>
                    <a:pt x="196" y="792"/>
                    <a:pt x="196" y="792"/>
                  </a:cubicBezTo>
                  <a:cubicBezTo>
                    <a:pt x="85" y="778"/>
                    <a:pt x="0" y="684"/>
                    <a:pt x="0" y="570"/>
                  </a:cubicBezTo>
                  <a:cubicBezTo>
                    <a:pt x="0" y="224"/>
                    <a:pt x="0" y="224"/>
                    <a:pt x="0" y="224"/>
                  </a:cubicBezTo>
                  <a:cubicBezTo>
                    <a:pt x="0" y="100"/>
                    <a:pt x="100" y="0"/>
                    <a:pt x="224" y="0"/>
                  </a:cubicBezTo>
                  <a:cubicBezTo>
                    <a:pt x="347" y="0"/>
                    <a:pt x="448" y="100"/>
                    <a:pt x="448" y="224"/>
                  </a:cubicBezTo>
                  <a:close/>
                </a:path>
              </a:pathLst>
            </a:custGeom>
            <a:solidFill>
              <a:schemeClr val="accent2"/>
            </a:solidFill>
            <a:ln>
              <a:noFill/>
            </a:ln>
          </p:spPr>
          <p:txBody>
            <a:bodyPr anchor="ctr"/>
            <a:lstStyle/>
            <a:p>
              <a:pPr algn="ctr"/>
              <a:endParaRPr sz="135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5" name="i$liḋe-Oval 44"/>
            <p:cNvSpPr/>
            <p:nvPr/>
          </p:nvSpPr>
          <p:spPr bwMode="auto">
            <a:xfrm>
              <a:off x="4028217" y="1863242"/>
              <a:ext cx="1492773" cy="1497760"/>
            </a:xfrm>
            <a:prstGeom prst="ellipse">
              <a:avLst/>
            </a:prstGeom>
            <a:solidFill>
              <a:schemeClr val="bg1"/>
            </a:solidFill>
            <a:ln>
              <a:noFill/>
            </a:ln>
          </p:spPr>
          <p:txBody>
            <a:bodyPr vert="horz" wrap="square" lIns="68580" tIns="34290" rIns="68580" bIns="34290" anchor="t" anchorCtr="0" compatLnSpc="1">
              <a:normAutofit fontScale="70000" lnSpcReduction="20000"/>
            </a:bodyPr>
            <a:lstStyle/>
            <a:p>
              <a:pPr algn="ctr"/>
              <a:r>
                <a:rPr lang="en-US" sz="4500" i="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B</a:t>
              </a:r>
              <a:endParaRPr lang="en-US" sz="4500" i="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24" name="组合 23"/>
          <p:cNvGrpSpPr/>
          <p:nvPr/>
        </p:nvGrpSpPr>
        <p:grpSpPr>
          <a:xfrm>
            <a:off x="5087480" y="1709057"/>
            <a:ext cx="749379" cy="1447854"/>
            <a:chOff x="6543324" y="1730256"/>
            <a:chExt cx="1762071" cy="3404454"/>
          </a:xfrm>
        </p:grpSpPr>
        <p:sp>
          <p:nvSpPr>
            <p:cNvPr id="33" name="i$liḋe-任意多边形: 形状 18"/>
            <p:cNvSpPr/>
            <p:nvPr/>
          </p:nvSpPr>
          <p:spPr bwMode="auto">
            <a:xfrm>
              <a:off x="7283061" y="4672582"/>
              <a:ext cx="285921" cy="462128"/>
            </a:xfrm>
            <a:custGeom>
              <a:avLst/>
              <a:gdLst>
                <a:gd name="T0" fmla="*/ 53 w 73"/>
                <a:gd name="T1" fmla="*/ 0 h 117"/>
                <a:gd name="T2" fmla="*/ 53 w 73"/>
                <a:gd name="T3" fmla="*/ 71 h 117"/>
                <a:gd name="T4" fmla="*/ 69 w 73"/>
                <a:gd name="T5" fmla="*/ 71 h 117"/>
                <a:gd name="T6" fmla="*/ 72 w 73"/>
                <a:gd name="T7" fmla="*/ 73 h 117"/>
                <a:gd name="T8" fmla="*/ 72 w 73"/>
                <a:gd name="T9" fmla="*/ 77 h 117"/>
                <a:gd name="T10" fmla="*/ 36 w 73"/>
                <a:gd name="T11" fmla="*/ 117 h 117"/>
                <a:gd name="T12" fmla="*/ 1 w 73"/>
                <a:gd name="T13" fmla="*/ 77 h 117"/>
                <a:gd name="T14" fmla="*/ 0 w 73"/>
                <a:gd name="T15" fmla="*/ 73 h 117"/>
                <a:gd name="T16" fmla="*/ 4 w 73"/>
                <a:gd name="T17" fmla="*/ 71 h 117"/>
                <a:gd name="T18" fmla="*/ 20 w 73"/>
                <a:gd name="T19" fmla="*/ 71 h 117"/>
                <a:gd name="T20" fmla="*/ 20 w 73"/>
                <a:gd name="T21" fmla="*/ 0 h 117"/>
                <a:gd name="T22" fmla="*/ 53 w 73"/>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17">
                  <a:moveTo>
                    <a:pt x="53" y="0"/>
                  </a:moveTo>
                  <a:cubicBezTo>
                    <a:pt x="53" y="71"/>
                    <a:pt x="53" y="71"/>
                    <a:pt x="53" y="71"/>
                  </a:cubicBezTo>
                  <a:cubicBezTo>
                    <a:pt x="69" y="71"/>
                    <a:pt x="69" y="71"/>
                    <a:pt x="69" y="71"/>
                  </a:cubicBezTo>
                  <a:cubicBezTo>
                    <a:pt x="70" y="71"/>
                    <a:pt x="72" y="72"/>
                    <a:pt x="72" y="73"/>
                  </a:cubicBezTo>
                  <a:cubicBezTo>
                    <a:pt x="73" y="75"/>
                    <a:pt x="73" y="76"/>
                    <a:pt x="72" y="77"/>
                  </a:cubicBezTo>
                  <a:cubicBezTo>
                    <a:pt x="36" y="117"/>
                    <a:pt x="36" y="117"/>
                    <a:pt x="36" y="117"/>
                  </a:cubicBezTo>
                  <a:cubicBezTo>
                    <a:pt x="1" y="77"/>
                    <a:pt x="1" y="77"/>
                    <a:pt x="1" y="77"/>
                  </a:cubicBezTo>
                  <a:cubicBezTo>
                    <a:pt x="0" y="76"/>
                    <a:pt x="0" y="75"/>
                    <a:pt x="0" y="73"/>
                  </a:cubicBezTo>
                  <a:cubicBezTo>
                    <a:pt x="1" y="72"/>
                    <a:pt x="2" y="71"/>
                    <a:pt x="4" y="71"/>
                  </a:cubicBezTo>
                  <a:cubicBezTo>
                    <a:pt x="20" y="71"/>
                    <a:pt x="20" y="71"/>
                    <a:pt x="20" y="71"/>
                  </a:cubicBezTo>
                  <a:cubicBezTo>
                    <a:pt x="20" y="0"/>
                    <a:pt x="20" y="0"/>
                    <a:pt x="20" y="0"/>
                  </a:cubicBezTo>
                  <a:cubicBezTo>
                    <a:pt x="53" y="0"/>
                    <a:pt x="53" y="0"/>
                    <a:pt x="53" y="0"/>
                  </a:cubicBezTo>
                </a:path>
              </a:pathLst>
            </a:custGeom>
            <a:solidFill>
              <a:schemeClr val="accent3"/>
            </a:solidFill>
            <a:ln>
              <a:noFill/>
            </a:ln>
          </p:spPr>
          <p:txBody>
            <a:bodyPr anchor="ctr"/>
            <a:lstStyle/>
            <a:p>
              <a:pPr algn="ctr"/>
              <a:endParaRPr sz="135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4" name="i$liḋe-任意多边形: 形状 19"/>
            <p:cNvSpPr/>
            <p:nvPr/>
          </p:nvSpPr>
          <p:spPr bwMode="auto">
            <a:xfrm>
              <a:off x="7361191" y="4672582"/>
              <a:ext cx="129662" cy="99740"/>
            </a:xfrm>
            <a:custGeom>
              <a:avLst/>
              <a:gdLst>
                <a:gd name="T0" fmla="*/ 78 w 78"/>
                <a:gd name="T1" fmla="*/ 0 h 60"/>
                <a:gd name="T2" fmla="*/ 0 w 78"/>
                <a:gd name="T3" fmla="*/ 0 h 60"/>
                <a:gd name="T4" fmla="*/ 0 w 78"/>
                <a:gd name="T5" fmla="*/ 0 h 60"/>
                <a:gd name="T6" fmla="*/ 78 w 78"/>
                <a:gd name="T7" fmla="*/ 0 h 60"/>
                <a:gd name="T8" fmla="*/ 78 w 78"/>
                <a:gd name="T9" fmla="*/ 60 h 60"/>
                <a:gd name="T10" fmla="*/ 78 w 78"/>
                <a:gd name="T11" fmla="*/ 60 h 60"/>
                <a:gd name="T12" fmla="*/ 78 w 78"/>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78" h="60">
                  <a:moveTo>
                    <a:pt x="78" y="0"/>
                  </a:moveTo>
                  <a:lnTo>
                    <a:pt x="0" y="0"/>
                  </a:lnTo>
                  <a:lnTo>
                    <a:pt x="0" y="0"/>
                  </a:lnTo>
                  <a:lnTo>
                    <a:pt x="78" y="0"/>
                  </a:lnTo>
                  <a:lnTo>
                    <a:pt x="78" y="60"/>
                  </a:lnTo>
                  <a:lnTo>
                    <a:pt x="78" y="60"/>
                  </a:lnTo>
                  <a:lnTo>
                    <a:pt x="78" y="0"/>
                  </a:lnTo>
                  <a:close/>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5" name="i$liḋe-任意多边形: 形状 20"/>
            <p:cNvSpPr/>
            <p:nvPr/>
          </p:nvSpPr>
          <p:spPr bwMode="auto">
            <a:xfrm>
              <a:off x="7361191" y="4672582"/>
              <a:ext cx="129662" cy="99740"/>
            </a:xfrm>
            <a:custGeom>
              <a:avLst/>
              <a:gdLst>
                <a:gd name="T0" fmla="*/ 78 w 78"/>
                <a:gd name="T1" fmla="*/ 0 h 60"/>
                <a:gd name="T2" fmla="*/ 0 w 78"/>
                <a:gd name="T3" fmla="*/ 0 h 60"/>
                <a:gd name="T4" fmla="*/ 0 w 78"/>
                <a:gd name="T5" fmla="*/ 0 h 60"/>
                <a:gd name="T6" fmla="*/ 78 w 78"/>
                <a:gd name="T7" fmla="*/ 0 h 60"/>
                <a:gd name="T8" fmla="*/ 78 w 78"/>
                <a:gd name="T9" fmla="*/ 60 h 60"/>
                <a:gd name="T10" fmla="*/ 78 w 78"/>
                <a:gd name="T11" fmla="*/ 60 h 60"/>
                <a:gd name="T12" fmla="*/ 78 w 78"/>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78" h="60">
                  <a:moveTo>
                    <a:pt x="78" y="0"/>
                  </a:moveTo>
                  <a:lnTo>
                    <a:pt x="0" y="0"/>
                  </a:lnTo>
                  <a:lnTo>
                    <a:pt x="0" y="0"/>
                  </a:lnTo>
                  <a:lnTo>
                    <a:pt x="78" y="0"/>
                  </a:lnTo>
                  <a:lnTo>
                    <a:pt x="78" y="60"/>
                  </a:lnTo>
                  <a:lnTo>
                    <a:pt x="78" y="60"/>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7" name="i$liḋe-任意多边形: 形状 22"/>
            <p:cNvSpPr/>
            <p:nvPr/>
          </p:nvSpPr>
          <p:spPr bwMode="auto">
            <a:xfrm>
              <a:off x="6543324" y="1730256"/>
              <a:ext cx="1762071" cy="3120195"/>
            </a:xfrm>
            <a:custGeom>
              <a:avLst/>
              <a:gdLst>
                <a:gd name="T0" fmla="*/ 448 w 448"/>
                <a:gd name="T1" fmla="*/ 224 h 792"/>
                <a:gd name="T2" fmla="*/ 448 w 448"/>
                <a:gd name="T3" fmla="*/ 570 h 792"/>
                <a:gd name="T4" fmla="*/ 252 w 448"/>
                <a:gd name="T5" fmla="*/ 792 h 792"/>
                <a:gd name="T6" fmla="*/ 252 w 448"/>
                <a:gd name="T7" fmla="*/ 777 h 792"/>
                <a:gd name="T8" fmla="*/ 224 w 448"/>
                <a:gd name="T9" fmla="*/ 749 h 792"/>
                <a:gd name="T10" fmla="*/ 196 w 448"/>
                <a:gd name="T11" fmla="*/ 777 h 792"/>
                <a:gd name="T12" fmla="*/ 196 w 448"/>
                <a:gd name="T13" fmla="*/ 792 h 792"/>
                <a:gd name="T14" fmla="*/ 0 w 448"/>
                <a:gd name="T15" fmla="*/ 570 h 792"/>
                <a:gd name="T16" fmla="*/ 0 w 448"/>
                <a:gd name="T17" fmla="*/ 224 h 792"/>
                <a:gd name="T18" fmla="*/ 224 w 448"/>
                <a:gd name="T19" fmla="*/ 0 h 792"/>
                <a:gd name="T20" fmla="*/ 448 w 448"/>
                <a:gd name="T21" fmla="*/ 224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8" h="792">
                  <a:moveTo>
                    <a:pt x="448" y="224"/>
                  </a:moveTo>
                  <a:cubicBezTo>
                    <a:pt x="448" y="570"/>
                    <a:pt x="448" y="570"/>
                    <a:pt x="448" y="570"/>
                  </a:cubicBezTo>
                  <a:cubicBezTo>
                    <a:pt x="448" y="684"/>
                    <a:pt x="363" y="778"/>
                    <a:pt x="252" y="792"/>
                  </a:cubicBezTo>
                  <a:cubicBezTo>
                    <a:pt x="252" y="777"/>
                    <a:pt x="252" y="777"/>
                    <a:pt x="252" y="777"/>
                  </a:cubicBezTo>
                  <a:cubicBezTo>
                    <a:pt x="252" y="761"/>
                    <a:pt x="240" y="749"/>
                    <a:pt x="224" y="749"/>
                  </a:cubicBezTo>
                  <a:cubicBezTo>
                    <a:pt x="209" y="749"/>
                    <a:pt x="196" y="761"/>
                    <a:pt x="196" y="777"/>
                  </a:cubicBezTo>
                  <a:cubicBezTo>
                    <a:pt x="196" y="792"/>
                    <a:pt x="196" y="792"/>
                    <a:pt x="196" y="792"/>
                  </a:cubicBezTo>
                  <a:cubicBezTo>
                    <a:pt x="86" y="778"/>
                    <a:pt x="0" y="684"/>
                    <a:pt x="0" y="570"/>
                  </a:cubicBezTo>
                  <a:cubicBezTo>
                    <a:pt x="0" y="224"/>
                    <a:pt x="0" y="224"/>
                    <a:pt x="0" y="224"/>
                  </a:cubicBezTo>
                  <a:cubicBezTo>
                    <a:pt x="0" y="100"/>
                    <a:pt x="101" y="0"/>
                    <a:pt x="224" y="0"/>
                  </a:cubicBezTo>
                  <a:cubicBezTo>
                    <a:pt x="348" y="0"/>
                    <a:pt x="448" y="100"/>
                    <a:pt x="448" y="224"/>
                  </a:cubicBezTo>
                  <a:close/>
                </a:path>
              </a:pathLst>
            </a:custGeom>
            <a:solidFill>
              <a:schemeClr val="accent3"/>
            </a:solidFill>
            <a:ln>
              <a:noFill/>
            </a:ln>
          </p:spPr>
          <p:txBody>
            <a:bodyPr anchor="ctr"/>
            <a:lstStyle/>
            <a:p>
              <a:pPr algn="ctr"/>
              <a:endParaRPr sz="135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8" name="i$liḋe-Oval 37"/>
            <p:cNvSpPr/>
            <p:nvPr/>
          </p:nvSpPr>
          <p:spPr bwMode="auto">
            <a:xfrm>
              <a:off x="6677973" y="1863242"/>
              <a:ext cx="1492773" cy="1497760"/>
            </a:xfrm>
            <a:prstGeom prst="ellipse">
              <a:avLst/>
            </a:prstGeom>
            <a:solidFill>
              <a:schemeClr val="bg1"/>
            </a:solidFill>
            <a:ln>
              <a:noFill/>
            </a:ln>
          </p:spPr>
          <p:txBody>
            <a:bodyPr vert="horz" wrap="square" lIns="68580" tIns="34290" rIns="68580" bIns="34290" anchor="t" anchorCtr="0" compatLnSpc="1">
              <a:normAutofit fontScale="70000" lnSpcReduction="20000"/>
            </a:bodyPr>
            <a:lstStyle/>
            <a:p>
              <a:pPr algn="ctr"/>
              <a:r>
                <a:rPr lang="en-US" sz="4500" i="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C</a:t>
              </a:r>
              <a:endParaRPr lang="en-US" sz="4500" i="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25" name="组合 24"/>
          <p:cNvGrpSpPr/>
          <p:nvPr/>
        </p:nvGrpSpPr>
        <p:grpSpPr>
          <a:xfrm>
            <a:off x="6844216" y="1709057"/>
            <a:ext cx="748673" cy="1447854"/>
            <a:chOff x="9198066" y="1730256"/>
            <a:chExt cx="1760409" cy="3404454"/>
          </a:xfrm>
        </p:grpSpPr>
        <p:sp>
          <p:nvSpPr>
            <p:cNvPr id="26" name="i$liḋe-任意多边形: 形状 11"/>
            <p:cNvSpPr/>
            <p:nvPr/>
          </p:nvSpPr>
          <p:spPr bwMode="auto">
            <a:xfrm>
              <a:off x="9936141" y="4672582"/>
              <a:ext cx="282596" cy="462128"/>
            </a:xfrm>
            <a:custGeom>
              <a:avLst/>
              <a:gdLst>
                <a:gd name="T0" fmla="*/ 52 w 72"/>
                <a:gd name="T1" fmla="*/ 0 h 117"/>
                <a:gd name="T2" fmla="*/ 52 w 72"/>
                <a:gd name="T3" fmla="*/ 71 h 117"/>
                <a:gd name="T4" fmla="*/ 69 w 72"/>
                <a:gd name="T5" fmla="*/ 71 h 117"/>
                <a:gd name="T6" fmla="*/ 72 w 72"/>
                <a:gd name="T7" fmla="*/ 73 h 117"/>
                <a:gd name="T8" fmla="*/ 71 w 72"/>
                <a:gd name="T9" fmla="*/ 77 h 117"/>
                <a:gd name="T10" fmla="*/ 36 w 72"/>
                <a:gd name="T11" fmla="*/ 117 h 117"/>
                <a:gd name="T12" fmla="*/ 1 w 72"/>
                <a:gd name="T13" fmla="*/ 77 h 117"/>
                <a:gd name="T14" fmla="*/ 0 w 72"/>
                <a:gd name="T15" fmla="*/ 73 h 117"/>
                <a:gd name="T16" fmla="*/ 3 w 72"/>
                <a:gd name="T17" fmla="*/ 71 h 117"/>
                <a:gd name="T18" fmla="*/ 20 w 72"/>
                <a:gd name="T19" fmla="*/ 71 h 117"/>
                <a:gd name="T20" fmla="*/ 20 w 72"/>
                <a:gd name="T21" fmla="*/ 0 h 117"/>
                <a:gd name="T22" fmla="*/ 52 w 72"/>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117">
                  <a:moveTo>
                    <a:pt x="52" y="0"/>
                  </a:moveTo>
                  <a:cubicBezTo>
                    <a:pt x="52" y="71"/>
                    <a:pt x="52" y="71"/>
                    <a:pt x="52" y="71"/>
                  </a:cubicBezTo>
                  <a:cubicBezTo>
                    <a:pt x="69" y="71"/>
                    <a:pt x="69" y="71"/>
                    <a:pt x="69" y="71"/>
                  </a:cubicBezTo>
                  <a:cubicBezTo>
                    <a:pt x="70" y="71"/>
                    <a:pt x="71" y="72"/>
                    <a:pt x="72" y="73"/>
                  </a:cubicBezTo>
                  <a:cubicBezTo>
                    <a:pt x="72" y="75"/>
                    <a:pt x="72" y="76"/>
                    <a:pt x="71" y="77"/>
                  </a:cubicBezTo>
                  <a:cubicBezTo>
                    <a:pt x="36" y="117"/>
                    <a:pt x="36" y="117"/>
                    <a:pt x="36" y="117"/>
                  </a:cubicBezTo>
                  <a:cubicBezTo>
                    <a:pt x="1" y="77"/>
                    <a:pt x="1" y="77"/>
                    <a:pt x="1" y="77"/>
                  </a:cubicBezTo>
                  <a:cubicBezTo>
                    <a:pt x="0" y="76"/>
                    <a:pt x="0" y="75"/>
                    <a:pt x="0" y="73"/>
                  </a:cubicBezTo>
                  <a:cubicBezTo>
                    <a:pt x="1" y="72"/>
                    <a:pt x="2" y="71"/>
                    <a:pt x="3" y="71"/>
                  </a:cubicBezTo>
                  <a:cubicBezTo>
                    <a:pt x="20" y="71"/>
                    <a:pt x="20" y="71"/>
                    <a:pt x="20" y="71"/>
                  </a:cubicBezTo>
                  <a:cubicBezTo>
                    <a:pt x="20" y="0"/>
                    <a:pt x="20" y="0"/>
                    <a:pt x="20" y="0"/>
                  </a:cubicBezTo>
                  <a:cubicBezTo>
                    <a:pt x="52" y="0"/>
                    <a:pt x="52" y="0"/>
                    <a:pt x="52" y="0"/>
                  </a:cubicBezTo>
                </a:path>
              </a:pathLst>
            </a:custGeom>
            <a:solidFill>
              <a:schemeClr val="accent4"/>
            </a:solidFill>
            <a:ln>
              <a:noFill/>
            </a:ln>
          </p:spPr>
          <p:txBody>
            <a:bodyPr anchor="ctr"/>
            <a:lstStyle/>
            <a:p>
              <a:pPr algn="ctr"/>
              <a:endParaRPr sz="135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7" name="i$liḋe-任意多边形: 形状 12"/>
            <p:cNvSpPr/>
            <p:nvPr/>
          </p:nvSpPr>
          <p:spPr bwMode="auto">
            <a:xfrm>
              <a:off x="10014271" y="4672582"/>
              <a:ext cx="126337" cy="99740"/>
            </a:xfrm>
            <a:custGeom>
              <a:avLst/>
              <a:gdLst>
                <a:gd name="T0" fmla="*/ 76 w 76"/>
                <a:gd name="T1" fmla="*/ 0 h 60"/>
                <a:gd name="T2" fmla="*/ 0 w 76"/>
                <a:gd name="T3" fmla="*/ 0 h 60"/>
                <a:gd name="T4" fmla="*/ 0 w 76"/>
                <a:gd name="T5" fmla="*/ 0 h 60"/>
                <a:gd name="T6" fmla="*/ 76 w 76"/>
                <a:gd name="T7" fmla="*/ 0 h 60"/>
                <a:gd name="T8" fmla="*/ 76 w 76"/>
                <a:gd name="T9" fmla="*/ 60 h 60"/>
                <a:gd name="T10" fmla="*/ 76 w 76"/>
                <a:gd name="T11" fmla="*/ 60 h 60"/>
                <a:gd name="T12" fmla="*/ 76 w 76"/>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76" h="60">
                  <a:moveTo>
                    <a:pt x="76" y="0"/>
                  </a:moveTo>
                  <a:lnTo>
                    <a:pt x="0" y="0"/>
                  </a:lnTo>
                  <a:lnTo>
                    <a:pt x="0" y="0"/>
                  </a:lnTo>
                  <a:lnTo>
                    <a:pt x="76" y="0"/>
                  </a:lnTo>
                  <a:lnTo>
                    <a:pt x="76" y="60"/>
                  </a:lnTo>
                  <a:lnTo>
                    <a:pt x="76" y="60"/>
                  </a:lnTo>
                  <a:lnTo>
                    <a:pt x="76" y="0"/>
                  </a:lnTo>
                  <a:close/>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8" name="i$liḋe-任意多边形: 形状 13"/>
            <p:cNvSpPr/>
            <p:nvPr/>
          </p:nvSpPr>
          <p:spPr bwMode="auto">
            <a:xfrm>
              <a:off x="10014271" y="4672582"/>
              <a:ext cx="126337" cy="99740"/>
            </a:xfrm>
            <a:custGeom>
              <a:avLst/>
              <a:gdLst>
                <a:gd name="T0" fmla="*/ 76 w 76"/>
                <a:gd name="T1" fmla="*/ 0 h 60"/>
                <a:gd name="T2" fmla="*/ 0 w 76"/>
                <a:gd name="T3" fmla="*/ 0 h 60"/>
                <a:gd name="T4" fmla="*/ 0 w 76"/>
                <a:gd name="T5" fmla="*/ 0 h 60"/>
                <a:gd name="T6" fmla="*/ 76 w 76"/>
                <a:gd name="T7" fmla="*/ 0 h 60"/>
                <a:gd name="T8" fmla="*/ 76 w 76"/>
                <a:gd name="T9" fmla="*/ 60 h 60"/>
                <a:gd name="T10" fmla="*/ 76 w 76"/>
                <a:gd name="T11" fmla="*/ 60 h 60"/>
                <a:gd name="T12" fmla="*/ 76 w 76"/>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76" h="60">
                  <a:moveTo>
                    <a:pt x="76" y="0"/>
                  </a:moveTo>
                  <a:lnTo>
                    <a:pt x="0" y="0"/>
                  </a:lnTo>
                  <a:lnTo>
                    <a:pt x="0" y="0"/>
                  </a:lnTo>
                  <a:lnTo>
                    <a:pt x="76" y="0"/>
                  </a:lnTo>
                  <a:lnTo>
                    <a:pt x="76" y="60"/>
                  </a:lnTo>
                  <a:lnTo>
                    <a:pt x="76" y="60"/>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0" name="i$liḋe-任意多边形: 形状 15"/>
            <p:cNvSpPr/>
            <p:nvPr/>
          </p:nvSpPr>
          <p:spPr bwMode="auto">
            <a:xfrm>
              <a:off x="9198066" y="1730256"/>
              <a:ext cx="1760409" cy="3120195"/>
            </a:xfrm>
            <a:custGeom>
              <a:avLst/>
              <a:gdLst>
                <a:gd name="T0" fmla="*/ 448 w 448"/>
                <a:gd name="T1" fmla="*/ 224 h 792"/>
                <a:gd name="T2" fmla="*/ 448 w 448"/>
                <a:gd name="T3" fmla="*/ 570 h 792"/>
                <a:gd name="T4" fmla="*/ 252 w 448"/>
                <a:gd name="T5" fmla="*/ 792 h 792"/>
                <a:gd name="T6" fmla="*/ 252 w 448"/>
                <a:gd name="T7" fmla="*/ 777 h 792"/>
                <a:gd name="T8" fmla="*/ 224 w 448"/>
                <a:gd name="T9" fmla="*/ 749 h 792"/>
                <a:gd name="T10" fmla="*/ 196 w 448"/>
                <a:gd name="T11" fmla="*/ 777 h 792"/>
                <a:gd name="T12" fmla="*/ 196 w 448"/>
                <a:gd name="T13" fmla="*/ 792 h 792"/>
                <a:gd name="T14" fmla="*/ 0 w 448"/>
                <a:gd name="T15" fmla="*/ 570 h 792"/>
                <a:gd name="T16" fmla="*/ 0 w 448"/>
                <a:gd name="T17" fmla="*/ 224 h 792"/>
                <a:gd name="T18" fmla="*/ 224 w 448"/>
                <a:gd name="T19" fmla="*/ 0 h 792"/>
                <a:gd name="T20" fmla="*/ 448 w 448"/>
                <a:gd name="T21" fmla="*/ 224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8" h="792">
                  <a:moveTo>
                    <a:pt x="448" y="224"/>
                  </a:moveTo>
                  <a:cubicBezTo>
                    <a:pt x="448" y="570"/>
                    <a:pt x="448" y="570"/>
                    <a:pt x="448" y="570"/>
                  </a:cubicBezTo>
                  <a:cubicBezTo>
                    <a:pt x="448" y="684"/>
                    <a:pt x="362" y="778"/>
                    <a:pt x="252" y="792"/>
                  </a:cubicBezTo>
                  <a:cubicBezTo>
                    <a:pt x="252" y="777"/>
                    <a:pt x="252" y="777"/>
                    <a:pt x="252" y="777"/>
                  </a:cubicBezTo>
                  <a:cubicBezTo>
                    <a:pt x="252" y="761"/>
                    <a:pt x="239" y="749"/>
                    <a:pt x="224" y="749"/>
                  </a:cubicBezTo>
                  <a:cubicBezTo>
                    <a:pt x="209" y="749"/>
                    <a:pt x="196" y="761"/>
                    <a:pt x="196" y="777"/>
                  </a:cubicBezTo>
                  <a:cubicBezTo>
                    <a:pt x="196" y="792"/>
                    <a:pt x="196" y="792"/>
                    <a:pt x="196" y="792"/>
                  </a:cubicBezTo>
                  <a:cubicBezTo>
                    <a:pt x="86" y="778"/>
                    <a:pt x="0" y="684"/>
                    <a:pt x="0" y="570"/>
                  </a:cubicBezTo>
                  <a:cubicBezTo>
                    <a:pt x="0" y="224"/>
                    <a:pt x="0" y="224"/>
                    <a:pt x="0" y="224"/>
                  </a:cubicBezTo>
                  <a:cubicBezTo>
                    <a:pt x="0" y="100"/>
                    <a:pt x="100" y="0"/>
                    <a:pt x="224" y="0"/>
                  </a:cubicBezTo>
                  <a:cubicBezTo>
                    <a:pt x="348" y="0"/>
                    <a:pt x="448" y="100"/>
                    <a:pt x="448" y="224"/>
                  </a:cubicBezTo>
                  <a:close/>
                </a:path>
              </a:pathLst>
            </a:custGeom>
            <a:solidFill>
              <a:schemeClr val="accent4"/>
            </a:solidFill>
            <a:ln>
              <a:noFill/>
            </a:ln>
          </p:spPr>
          <p:txBody>
            <a:bodyPr anchor="ctr"/>
            <a:lstStyle/>
            <a:p>
              <a:pPr algn="ctr"/>
              <a:endParaRPr sz="1350" i="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1" name="i$liḋe-Oval 30"/>
            <p:cNvSpPr/>
            <p:nvPr/>
          </p:nvSpPr>
          <p:spPr bwMode="auto">
            <a:xfrm>
              <a:off x="9331053" y="1863242"/>
              <a:ext cx="1494436" cy="1497760"/>
            </a:xfrm>
            <a:prstGeom prst="ellipse">
              <a:avLst/>
            </a:prstGeom>
            <a:solidFill>
              <a:schemeClr val="bg1"/>
            </a:solidFill>
            <a:ln>
              <a:noFill/>
            </a:ln>
          </p:spPr>
          <p:txBody>
            <a:bodyPr vert="horz" wrap="square" lIns="68580" tIns="34290" rIns="68580" bIns="34290" anchor="t" anchorCtr="0" compatLnSpc="1">
              <a:normAutofit fontScale="70000" lnSpcReduction="20000"/>
            </a:bodyPr>
            <a:lstStyle/>
            <a:p>
              <a:pPr algn="ctr"/>
              <a:r>
                <a:rPr lang="en-US" sz="4500" i="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D</a:t>
              </a:r>
              <a:endParaRPr lang="en-US" sz="4500" i="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86" name="组合 85"/>
          <p:cNvGrpSpPr/>
          <p:nvPr/>
        </p:nvGrpSpPr>
        <p:grpSpPr>
          <a:xfrm>
            <a:off x="1161929" y="3333202"/>
            <a:ext cx="1566489" cy="852901"/>
            <a:chOff x="7866382" y="3324025"/>
            <a:chExt cx="2088652" cy="1137201"/>
          </a:xfrm>
        </p:grpSpPr>
        <p:sp>
          <p:nvSpPr>
            <p:cNvPr id="87" name="矩形 86"/>
            <p:cNvSpPr/>
            <p:nvPr/>
          </p:nvSpPr>
          <p:spPr>
            <a:xfrm>
              <a:off x="7866382" y="3718458"/>
              <a:ext cx="2088652" cy="7427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用户可以在投影仪或者计算机上进行演示演示文稿打印出来制作成胶片用户可以在投影仪</a:t>
              </a:r>
              <a:endPar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88" name="矩形 87"/>
            <p:cNvSpPr/>
            <p:nvPr/>
          </p:nvSpPr>
          <p:spPr>
            <a:xfrm>
              <a:off x="7885433" y="3324025"/>
              <a:ext cx="2050552" cy="4340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标题文字添加</a:t>
              </a:r>
              <a:endParaRPr lang="zh-CN" altLang="en-US" sz="135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sp>
        <p:nvSpPr>
          <p:cNvPr id="114" name="椭圆 100"/>
          <p:cNvSpPr/>
          <p:nvPr/>
        </p:nvSpPr>
        <p:spPr>
          <a:xfrm>
            <a:off x="1860019" y="2581247"/>
            <a:ext cx="194297" cy="200466"/>
          </a:xfrm>
          <a:custGeom>
            <a:avLst/>
            <a:gdLst>
              <a:gd name="T0" fmla="*/ 614 w 834"/>
              <a:gd name="T1" fmla="*/ 393 h 862"/>
              <a:gd name="T2" fmla="*/ 548 w 834"/>
              <a:gd name="T3" fmla="*/ 370 h 862"/>
              <a:gd name="T4" fmla="*/ 551 w 834"/>
              <a:gd name="T5" fmla="*/ 312 h 862"/>
              <a:gd name="T6" fmla="*/ 627 w 834"/>
              <a:gd name="T7" fmla="*/ 313 h 862"/>
              <a:gd name="T8" fmla="*/ 615 w 834"/>
              <a:gd name="T9" fmla="*/ 345 h 862"/>
              <a:gd name="T10" fmla="*/ 587 w 834"/>
              <a:gd name="T11" fmla="*/ 324 h 862"/>
              <a:gd name="T12" fmla="*/ 563 w 834"/>
              <a:gd name="T13" fmla="*/ 342 h 862"/>
              <a:gd name="T14" fmla="*/ 596 w 834"/>
              <a:gd name="T15" fmla="*/ 359 h 862"/>
              <a:gd name="T16" fmla="*/ 646 w 834"/>
              <a:gd name="T17" fmla="*/ 402 h 862"/>
              <a:gd name="T18" fmla="*/ 590 w 834"/>
              <a:gd name="T19" fmla="*/ 444 h 862"/>
              <a:gd name="T20" fmla="*/ 534 w 834"/>
              <a:gd name="T21" fmla="*/ 398 h 862"/>
              <a:gd name="T22" fmla="*/ 570 w 834"/>
              <a:gd name="T23" fmla="*/ 415 h 862"/>
              <a:gd name="T24" fmla="*/ 612 w 834"/>
              <a:gd name="T25" fmla="*/ 416 h 862"/>
              <a:gd name="T26" fmla="*/ 403 w 834"/>
              <a:gd name="T27" fmla="*/ 440 h 862"/>
              <a:gd name="T28" fmla="*/ 437 w 834"/>
              <a:gd name="T29" fmla="*/ 333 h 862"/>
              <a:gd name="T30" fmla="*/ 473 w 834"/>
              <a:gd name="T31" fmla="*/ 440 h 862"/>
              <a:gd name="T32" fmla="*/ 524 w 834"/>
              <a:gd name="T33" fmla="*/ 304 h 862"/>
              <a:gd name="T34" fmla="*/ 496 w 834"/>
              <a:gd name="T35" fmla="*/ 304 h 862"/>
              <a:gd name="T36" fmla="*/ 473 w 834"/>
              <a:gd name="T37" fmla="*/ 403 h 862"/>
              <a:gd name="T38" fmla="*/ 438 w 834"/>
              <a:gd name="T39" fmla="*/ 304 h 862"/>
              <a:gd name="T40" fmla="*/ 404 w 834"/>
              <a:gd name="T41" fmla="*/ 404 h 862"/>
              <a:gd name="T42" fmla="*/ 366 w 834"/>
              <a:gd name="T43" fmla="*/ 304 h 862"/>
              <a:gd name="T44" fmla="*/ 389 w 834"/>
              <a:gd name="T45" fmla="*/ 440 h 862"/>
              <a:gd name="T46" fmla="*/ 340 w 834"/>
              <a:gd name="T47" fmla="*/ 428 h 862"/>
              <a:gd name="T48" fmla="*/ 265 w 834"/>
              <a:gd name="T49" fmla="*/ 416 h 862"/>
              <a:gd name="T50" fmla="*/ 331 w 834"/>
              <a:gd name="T51" fmla="*/ 381 h 862"/>
              <a:gd name="T52" fmla="*/ 331 w 834"/>
              <a:gd name="T53" fmla="*/ 357 h 862"/>
              <a:gd name="T54" fmla="*/ 265 w 834"/>
              <a:gd name="T55" fmla="*/ 328 h 862"/>
              <a:gd name="T56" fmla="*/ 336 w 834"/>
              <a:gd name="T57" fmla="*/ 316 h 862"/>
              <a:gd name="T58" fmla="*/ 236 w 834"/>
              <a:gd name="T59" fmla="*/ 304 h 862"/>
              <a:gd name="T60" fmla="*/ 340 w 834"/>
              <a:gd name="T61" fmla="*/ 440 h 862"/>
              <a:gd name="T62" fmla="*/ 340 w 834"/>
              <a:gd name="T63" fmla="*/ 428 h 862"/>
              <a:gd name="T64" fmla="*/ 98 w 834"/>
              <a:gd name="T65" fmla="*/ 440 h 862"/>
              <a:gd name="T66" fmla="*/ 125 w 834"/>
              <a:gd name="T67" fmla="*/ 440 h 862"/>
              <a:gd name="T68" fmla="*/ 181 w 834"/>
              <a:gd name="T69" fmla="*/ 440 h 862"/>
              <a:gd name="T70" fmla="*/ 209 w 834"/>
              <a:gd name="T71" fmla="*/ 440 h 862"/>
              <a:gd name="T72" fmla="*/ 196 w 834"/>
              <a:gd name="T73" fmla="*/ 304 h 862"/>
              <a:gd name="T74" fmla="*/ 182 w 834"/>
              <a:gd name="T75" fmla="*/ 400 h 862"/>
              <a:gd name="T76" fmla="*/ 113 w 834"/>
              <a:gd name="T77" fmla="*/ 304 h 862"/>
              <a:gd name="T78" fmla="*/ 834 w 834"/>
              <a:gd name="T79" fmla="*/ 0 h 862"/>
              <a:gd name="T80" fmla="*/ 743 w 834"/>
              <a:gd name="T81" fmla="*/ 555 h 862"/>
              <a:gd name="T82" fmla="*/ 551 w 834"/>
              <a:gd name="T83" fmla="*/ 643 h 862"/>
              <a:gd name="T84" fmla="*/ 420 w 834"/>
              <a:gd name="T85" fmla="*/ 772 h 862"/>
              <a:gd name="T86" fmla="*/ 329 w 834"/>
              <a:gd name="T87" fmla="*/ 643 h 862"/>
              <a:gd name="T88" fmla="*/ 0 w 834"/>
              <a:gd name="T89" fmla="*/ 88 h 862"/>
              <a:gd name="T90" fmla="*/ 91 w 834"/>
              <a:gd name="T91" fmla="*/ 0 h 862"/>
              <a:gd name="T92" fmla="*/ 707 w 834"/>
              <a:gd name="T93" fmla="*/ 125 h 862"/>
              <a:gd name="T94" fmla="*/ 109 w 834"/>
              <a:gd name="T95" fmla="*/ 125 h 862"/>
              <a:gd name="T96" fmla="*/ 37 w 834"/>
              <a:gd name="T97" fmla="*/ 125 h 862"/>
              <a:gd name="T98" fmla="*/ 366 w 834"/>
              <a:gd name="T99" fmla="*/ 606 h 862"/>
              <a:gd name="T100" fmla="*/ 420 w 834"/>
              <a:gd name="T101" fmla="*/ 720 h 862"/>
              <a:gd name="T102" fmla="*/ 456 w 834"/>
              <a:gd name="T103" fmla="*/ 683 h 862"/>
              <a:gd name="T104" fmla="*/ 536 w 834"/>
              <a:gd name="T105" fmla="*/ 606 h 862"/>
              <a:gd name="T106" fmla="*/ 587 w 834"/>
              <a:gd name="T107" fmla="*/ 606 h 862"/>
              <a:gd name="T108" fmla="*/ 707 w 834"/>
              <a:gd name="T109" fmla="*/ 554 h 862"/>
              <a:gd name="T110" fmla="*/ 707 w 834"/>
              <a:gd name="T111" fmla="*/ 518 h 862"/>
              <a:gd name="T112" fmla="*/ 707 w 834"/>
              <a:gd name="T113" fmla="*/ 125 h 862"/>
              <a:gd name="T114" fmla="*/ 127 w 834"/>
              <a:gd name="T115" fmla="*/ 37 h 862"/>
              <a:gd name="T116" fmla="*/ 743 w 834"/>
              <a:gd name="T117" fmla="*/ 88 h 862"/>
              <a:gd name="T118" fmla="*/ 798 w 834"/>
              <a:gd name="T119" fmla="*/ 518 h 862"/>
              <a:gd name="T120" fmla="*/ 798 w 834"/>
              <a:gd name="T121" fmla="*/ 37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4" h="862">
                <a:moveTo>
                  <a:pt x="619" y="404"/>
                </a:moveTo>
                <a:cubicBezTo>
                  <a:pt x="619" y="399"/>
                  <a:pt x="617" y="395"/>
                  <a:pt x="614" y="393"/>
                </a:cubicBezTo>
                <a:cubicBezTo>
                  <a:pt x="610" y="390"/>
                  <a:pt x="603" y="388"/>
                  <a:pt x="591" y="385"/>
                </a:cubicBezTo>
                <a:cubicBezTo>
                  <a:pt x="569" y="380"/>
                  <a:pt x="555" y="375"/>
                  <a:pt x="548" y="370"/>
                </a:cubicBezTo>
                <a:cubicBezTo>
                  <a:pt x="540" y="364"/>
                  <a:pt x="537" y="355"/>
                  <a:pt x="537" y="344"/>
                </a:cubicBezTo>
                <a:cubicBezTo>
                  <a:pt x="537" y="330"/>
                  <a:pt x="541" y="320"/>
                  <a:pt x="551" y="312"/>
                </a:cubicBezTo>
                <a:cubicBezTo>
                  <a:pt x="561" y="304"/>
                  <a:pt x="573" y="300"/>
                  <a:pt x="590" y="300"/>
                </a:cubicBezTo>
                <a:cubicBezTo>
                  <a:pt x="605" y="300"/>
                  <a:pt x="617" y="305"/>
                  <a:pt x="627" y="313"/>
                </a:cubicBezTo>
                <a:cubicBezTo>
                  <a:pt x="637" y="321"/>
                  <a:pt x="642" y="331"/>
                  <a:pt x="643" y="345"/>
                </a:cubicBezTo>
                <a:lnTo>
                  <a:pt x="615" y="345"/>
                </a:lnTo>
                <a:cubicBezTo>
                  <a:pt x="615" y="339"/>
                  <a:pt x="612" y="333"/>
                  <a:pt x="607" y="330"/>
                </a:cubicBezTo>
                <a:cubicBezTo>
                  <a:pt x="601" y="326"/>
                  <a:pt x="595" y="324"/>
                  <a:pt x="587" y="324"/>
                </a:cubicBezTo>
                <a:cubicBezTo>
                  <a:pt x="579" y="324"/>
                  <a:pt x="574" y="325"/>
                  <a:pt x="570" y="329"/>
                </a:cubicBezTo>
                <a:cubicBezTo>
                  <a:pt x="565" y="332"/>
                  <a:pt x="563" y="336"/>
                  <a:pt x="563" y="342"/>
                </a:cubicBezTo>
                <a:cubicBezTo>
                  <a:pt x="563" y="346"/>
                  <a:pt x="566" y="349"/>
                  <a:pt x="570" y="351"/>
                </a:cubicBezTo>
                <a:cubicBezTo>
                  <a:pt x="574" y="354"/>
                  <a:pt x="583" y="356"/>
                  <a:pt x="596" y="359"/>
                </a:cubicBezTo>
                <a:cubicBezTo>
                  <a:pt x="616" y="364"/>
                  <a:pt x="630" y="369"/>
                  <a:pt x="636" y="375"/>
                </a:cubicBezTo>
                <a:cubicBezTo>
                  <a:pt x="643" y="380"/>
                  <a:pt x="646" y="390"/>
                  <a:pt x="646" y="402"/>
                </a:cubicBezTo>
                <a:cubicBezTo>
                  <a:pt x="646" y="415"/>
                  <a:pt x="641" y="425"/>
                  <a:pt x="631" y="433"/>
                </a:cubicBezTo>
                <a:cubicBezTo>
                  <a:pt x="621" y="440"/>
                  <a:pt x="607" y="444"/>
                  <a:pt x="590" y="444"/>
                </a:cubicBezTo>
                <a:cubicBezTo>
                  <a:pt x="573" y="444"/>
                  <a:pt x="560" y="440"/>
                  <a:pt x="550" y="432"/>
                </a:cubicBezTo>
                <a:cubicBezTo>
                  <a:pt x="540" y="424"/>
                  <a:pt x="535" y="413"/>
                  <a:pt x="534" y="398"/>
                </a:cubicBezTo>
                <a:lnTo>
                  <a:pt x="562" y="398"/>
                </a:lnTo>
                <a:cubicBezTo>
                  <a:pt x="562" y="405"/>
                  <a:pt x="565" y="411"/>
                  <a:pt x="570" y="415"/>
                </a:cubicBezTo>
                <a:cubicBezTo>
                  <a:pt x="575" y="419"/>
                  <a:pt x="581" y="421"/>
                  <a:pt x="590" y="421"/>
                </a:cubicBezTo>
                <a:cubicBezTo>
                  <a:pt x="599" y="421"/>
                  <a:pt x="606" y="419"/>
                  <a:pt x="612" y="416"/>
                </a:cubicBezTo>
                <a:cubicBezTo>
                  <a:pt x="617" y="413"/>
                  <a:pt x="619" y="409"/>
                  <a:pt x="619" y="404"/>
                </a:cubicBezTo>
                <a:close/>
                <a:moveTo>
                  <a:pt x="403" y="440"/>
                </a:moveTo>
                <a:lnTo>
                  <a:pt x="416" y="440"/>
                </a:lnTo>
                <a:lnTo>
                  <a:pt x="437" y="333"/>
                </a:lnTo>
                <a:lnTo>
                  <a:pt x="459" y="440"/>
                </a:lnTo>
                <a:lnTo>
                  <a:pt x="473" y="440"/>
                </a:lnTo>
                <a:lnTo>
                  <a:pt x="487" y="440"/>
                </a:lnTo>
                <a:lnTo>
                  <a:pt x="524" y="304"/>
                </a:lnTo>
                <a:lnTo>
                  <a:pt x="510" y="304"/>
                </a:lnTo>
                <a:lnTo>
                  <a:pt x="496" y="304"/>
                </a:lnTo>
                <a:lnTo>
                  <a:pt x="473" y="403"/>
                </a:lnTo>
                <a:lnTo>
                  <a:pt x="473" y="403"/>
                </a:lnTo>
                <a:lnTo>
                  <a:pt x="453" y="304"/>
                </a:lnTo>
                <a:lnTo>
                  <a:pt x="438" y="304"/>
                </a:lnTo>
                <a:lnTo>
                  <a:pt x="423" y="304"/>
                </a:lnTo>
                <a:lnTo>
                  <a:pt x="404" y="404"/>
                </a:lnTo>
                <a:lnTo>
                  <a:pt x="381" y="304"/>
                </a:lnTo>
                <a:lnTo>
                  <a:pt x="366" y="304"/>
                </a:lnTo>
                <a:lnTo>
                  <a:pt x="351" y="304"/>
                </a:lnTo>
                <a:lnTo>
                  <a:pt x="389" y="440"/>
                </a:lnTo>
                <a:lnTo>
                  <a:pt x="403" y="440"/>
                </a:lnTo>
                <a:close/>
                <a:moveTo>
                  <a:pt x="340" y="428"/>
                </a:moveTo>
                <a:lnTo>
                  <a:pt x="340" y="416"/>
                </a:lnTo>
                <a:lnTo>
                  <a:pt x="265" y="416"/>
                </a:lnTo>
                <a:lnTo>
                  <a:pt x="265" y="381"/>
                </a:lnTo>
                <a:lnTo>
                  <a:pt x="331" y="381"/>
                </a:lnTo>
                <a:lnTo>
                  <a:pt x="331" y="369"/>
                </a:lnTo>
                <a:lnTo>
                  <a:pt x="331" y="357"/>
                </a:lnTo>
                <a:lnTo>
                  <a:pt x="265" y="357"/>
                </a:lnTo>
                <a:lnTo>
                  <a:pt x="265" y="328"/>
                </a:lnTo>
                <a:lnTo>
                  <a:pt x="336" y="328"/>
                </a:lnTo>
                <a:lnTo>
                  <a:pt x="336" y="316"/>
                </a:lnTo>
                <a:lnTo>
                  <a:pt x="336" y="304"/>
                </a:lnTo>
                <a:lnTo>
                  <a:pt x="236" y="304"/>
                </a:lnTo>
                <a:lnTo>
                  <a:pt x="236" y="440"/>
                </a:lnTo>
                <a:lnTo>
                  <a:pt x="340" y="440"/>
                </a:lnTo>
                <a:lnTo>
                  <a:pt x="340" y="428"/>
                </a:lnTo>
                <a:lnTo>
                  <a:pt x="340" y="428"/>
                </a:lnTo>
                <a:close/>
                <a:moveTo>
                  <a:pt x="98" y="304"/>
                </a:moveTo>
                <a:lnTo>
                  <a:pt x="98" y="440"/>
                </a:lnTo>
                <a:lnTo>
                  <a:pt x="111" y="440"/>
                </a:lnTo>
                <a:lnTo>
                  <a:pt x="125" y="440"/>
                </a:lnTo>
                <a:lnTo>
                  <a:pt x="125" y="342"/>
                </a:lnTo>
                <a:lnTo>
                  <a:pt x="181" y="440"/>
                </a:lnTo>
                <a:lnTo>
                  <a:pt x="195" y="440"/>
                </a:lnTo>
                <a:lnTo>
                  <a:pt x="209" y="440"/>
                </a:lnTo>
                <a:lnTo>
                  <a:pt x="209" y="304"/>
                </a:lnTo>
                <a:lnTo>
                  <a:pt x="196" y="304"/>
                </a:lnTo>
                <a:lnTo>
                  <a:pt x="182" y="304"/>
                </a:lnTo>
                <a:lnTo>
                  <a:pt x="182" y="400"/>
                </a:lnTo>
                <a:lnTo>
                  <a:pt x="128" y="304"/>
                </a:lnTo>
                <a:lnTo>
                  <a:pt x="113" y="304"/>
                </a:lnTo>
                <a:lnTo>
                  <a:pt x="98" y="304"/>
                </a:lnTo>
                <a:close/>
                <a:moveTo>
                  <a:pt x="834" y="0"/>
                </a:moveTo>
                <a:lnTo>
                  <a:pt x="834" y="555"/>
                </a:lnTo>
                <a:lnTo>
                  <a:pt x="743" y="555"/>
                </a:lnTo>
                <a:lnTo>
                  <a:pt x="743" y="643"/>
                </a:lnTo>
                <a:lnTo>
                  <a:pt x="551" y="643"/>
                </a:lnTo>
                <a:lnTo>
                  <a:pt x="420" y="774"/>
                </a:lnTo>
                <a:lnTo>
                  <a:pt x="420" y="772"/>
                </a:lnTo>
                <a:lnTo>
                  <a:pt x="329" y="862"/>
                </a:lnTo>
                <a:lnTo>
                  <a:pt x="329" y="643"/>
                </a:lnTo>
                <a:lnTo>
                  <a:pt x="0" y="643"/>
                </a:lnTo>
                <a:lnTo>
                  <a:pt x="0" y="88"/>
                </a:lnTo>
                <a:lnTo>
                  <a:pt x="91" y="88"/>
                </a:lnTo>
                <a:lnTo>
                  <a:pt x="91" y="0"/>
                </a:lnTo>
                <a:lnTo>
                  <a:pt x="834" y="0"/>
                </a:lnTo>
                <a:close/>
                <a:moveTo>
                  <a:pt x="707" y="125"/>
                </a:moveTo>
                <a:lnTo>
                  <a:pt x="127" y="125"/>
                </a:lnTo>
                <a:lnTo>
                  <a:pt x="109" y="125"/>
                </a:lnTo>
                <a:lnTo>
                  <a:pt x="91" y="125"/>
                </a:lnTo>
                <a:lnTo>
                  <a:pt x="37" y="125"/>
                </a:lnTo>
                <a:lnTo>
                  <a:pt x="37" y="606"/>
                </a:lnTo>
                <a:lnTo>
                  <a:pt x="366" y="606"/>
                </a:lnTo>
                <a:lnTo>
                  <a:pt x="366" y="774"/>
                </a:lnTo>
                <a:lnTo>
                  <a:pt x="420" y="720"/>
                </a:lnTo>
                <a:lnTo>
                  <a:pt x="438" y="702"/>
                </a:lnTo>
                <a:lnTo>
                  <a:pt x="456" y="683"/>
                </a:lnTo>
                <a:lnTo>
                  <a:pt x="533" y="606"/>
                </a:lnTo>
                <a:lnTo>
                  <a:pt x="536" y="606"/>
                </a:lnTo>
                <a:lnTo>
                  <a:pt x="561" y="606"/>
                </a:lnTo>
                <a:lnTo>
                  <a:pt x="587" y="606"/>
                </a:lnTo>
                <a:lnTo>
                  <a:pt x="707" y="606"/>
                </a:lnTo>
                <a:lnTo>
                  <a:pt x="707" y="554"/>
                </a:lnTo>
                <a:lnTo>
                  <a:pt x="707" y="536"/>
                </a:lnTo>
                <a:lnTo>
                  <a:pt x="707" y="518"/>
                </a:lnTo>
                <a:lnTo>
                  <a:pt x="707" y="125"/>
                </a:lnTo>
                <a:lnTo>
                  <a:pt x="707" y="125"/>
                </a:lnTo>
                <a:close/>
                <a:moveTo>
                  <a:pt x="798" y="37"/>
                </a:moveTo>
                <a:lnTo>
                  <a:pt x="127" y="37"/>
                </a:lnTo>
                <a:lnTo>
                  <a:pt x="127" y="88"/>
                </a:lnTo>
                <a:lnTo>
                  <a:pt x="743" y="88"/>
                </a:lnTo>
                <a:lnTo>
                  <a:pt x="743" y="518"/>
                </a:lnTo>
                <a:lnTo>
                  <a:pt x="798" y="518"/>
                </a:lnTo>
                <a:lnTo>
                  <a:pt x="798" y="37"/>
                </a:lnTo>
                <a:lnTo>
                  <a:pt x="798" y="3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15" name="椭圆 101"/>
          <p:cNvSpPr/>
          <p:nvPr/>
        </p:nvSpPr>
        <p:spPr>
          <a:xfrm>
            <a:off x="3611456" y="2582665"/>
            <a:ext cx="200466" cy="197630"/>
          </a:xfrm>
          <a:custGeom>
            <a:avLst/>
            <a:gdLst>
              <a:gd name="connsiteX0" fmla="*/ 481576 w 607554"/>
              <a:gd name="connsiteY0" fmla="*/ 446886 h 598959"/>
              <a:gd name="connsiteX1" fmla="*/ 481576 w 607554"/>
              <a:gd name="connsiteY1" fmla="*/ 503769 h 598959"/>
              <a:gd name="connsiteX2" fmla="*/ 519134 w 607554"/>
              <a:gd name="connsiteY2" fmla="*/ 503769 h 598959"/>
              <a:gd name="connsiteX3" fmla="*/ 519134 w 607554"/>
              <a:gd name="connsiteY3" fmla="*/ 446886 h 598959"/>
              <a:gd name="connsiteX4" fmla="*/ 481576 w 607554"/>
              <a:gd name="connsiteY4" fmla="*/ 270994 h 598959"/>
              <a:gd name="connsiteX5" fmla="*/ 481576 w 607554"/>
              <a:gd name="connsiteY5" fmla="*/ 327877 h 598959"/>
              <a:gd name="connsiteX6" fmla="*/ 519134 w 607554"/>
              <a:gd name="connsiteY6" fmla="*/ 327877 h 598959"/>
              <a:gd name="connsiteX7" fmla="*/ 519134 w 607554"/>
              <a:gd name="connsiteY7" fmla="*/ 270994 h 598959"/>
              <a:gd name="connsiteX8" fmla="*/ 195909 w 607554"/>
              <a:gd name="connsiteY8" fmla="*/ 265961 h 598959"/>
              <a:gd name="connsiteX9" fmla="*/ 358877 w 607554"/>
              <a:gd name="connsiteY9" fmla="*/ 265961 h 598959"/>
              <a:gd name="connsiteX10" fmla="*/ 378725 w 607554"/>
              <a:gd name="connsiteY10" fmla="*/ 285870 h 598959"/>
              <a:gd name="connsiteX11" fmla="*/ 358877 w 607554"/>
              <a:gd name="connsiteY11" fmla="*/ 305689 h 598959"/>
              <a:gd name="connsiteX12" fmla="*/ 195909 w 607554"/>
              <a:gd name="connsiteY12" fmla="*/ 305689 h 598959"/>
              <a:gd name="connsiteX13" fmla="*/ 176061 w 607554"/>
              <a:gd name="connsiteY13" fmla="*/ 285870 h 598959"/>
              <a:gd name="connsiteX14" fmla="*/ 195909 w 607554"/>
              <a:gd name="connsiteY14" fmla="*/ 265961 h 598959"/>
              <a:gd name="connsiteX15" fmla="*/ 195909 w 607554"/>
              <a:gd name="connsiteY15" fmla="*/ 169145 h 598959"/>
              <a:gd name="connsiteX16" fmla="*/ 358877 w 607554"/>
              <a:gd name="connsiteY16" fmla="*/ 169145 h 598959"/>
              <a:gd name="connsiteX17" fmla="*/ 378725 w 607554"/>
              <a:gd name="connsiteY17" fmla="*/ 189053 h 598959"/>
              <a:gd name="connsiteX18" fmla="*/ 358877 w 607554"/>
              <a:gd name="connsiteY18" fmla="*/ 208873 h 598959"/>
              <a:gd name="connsiteX19" fmla="*/ 195909 w 607554"/>
              <a:gd name="connsiteY19" fmla="*/ 208873 h 598959"/>
              <a:gd name="connsiteX20" fmla="*/ 176061 w 607554"/>
              <a:gd name="connsiteY20" fmla="*/ 189053 h 598959"/>
              <a:gd name="connsiteX21" fmla="*/ 195909 w 607554"/>
              <a:gd name="connsiteY21" fmla="*/ 169145 h 598959"/>
              <a:gd name="connsiteX22" fmla="*/ 481576 w 607554"/>
              <a:gd name="connsiteY22" fmla="*/ 95190 h 598959"/>
              <a:gd name="connsiteX23" fmla="*/ 481576 w 607554"/>
              <a:gd name="connsiteY23" fmla="*/ 152073 h 598959"/>
              <a:gd name="connsiteX24" fmla="*/ 552954 w 607554"/>
              <a:gd name="connsiteY24" fmla="*/ 152073 h 598959"/>
              <a:gd name="connsiteX25" fmla="*/ 565858 w 607554"/>
              <a:gd name="connsiteY25" fmla="*/ 123631 h 598959"/>
              <a:gd name="connsiteX26" fmla="*/ 552954 w 607554"/>
              <a:gd name="connsiteY26" fmla="*/ 95190 h 598959"/>
              <a:gd name="connsiteX27" fmla="*/ 118547 w 607554"/>
              <a:gd name="connsiteY27" fmla="*/ 39640 h 598959"/>
              <a:gd name="connsiteX28" fmla="*/ 118547 w 607554"/>
              <a:gd name="connsiteY28" fmla="*/ 559230 h 598959"/>
              <a:gd name="connsiteX29" fmla="*/ 441793 w 607554"/>
              <a:gd name="connsiteY29" fmla="*/ 559230 h 598959"/>
              <a:gd name="connsiteX30" fmla="*/ 441793 w 607554"/>
              <a:gd name="connsiteY30" fmla="*/ 39640 h 598959"/>
              <a:gd name="connsiteX31" fmla="*/ 39783 w 607554"/>
              <a:gd name="connsiteY31" fmla="*/ 39640 h 598959"/>
              <a:gd name="connsiteX32" fmla="*/ 39783 w 607554"/>
              <a:gd name="connsiteY32" fmla="*/ 559230 h 598959"/>
              <a:gd name="connsiteX33" fmla="*/ 78764 w 607554"/>
              <a:gd name="connsiteY33" fmla="*/ 559230 h 598959"/>
              <a:gd name="connsiteX34" fmla="*/ 78764 w 607554"/>
              <a:gd name="connsiteY34" fmla="*/ 39640 h 598959"/>
              <a:gd name="connsiteX35" fmla="*/ 19847 w 607554"/>
              <a:gd name="connsiteY35" fmla="*/ 0 h 598959"/>
              <a:gd name="connsiteX36" fmla="*/ 461729 w 607554"/>
              <a:gd name="connsiteY36" fmla="*/ 0 h 598959"/>
              <a:gd name="connsiteX37" fmla="*/ 481576 w 607554"/>
              <a:gd name="connsiteY37" fmla="*/ 19820 h 598959"/>
              <a:gd name="connsiteX38" fmla="*/ 481576 w 607554"/>
              <a:gd name="connsiteY38" fmla="*/ 55461 h 598959"/>
              <a:gd name="connsiteX39" fmla="*/ 565769 w 607554"/>
              <a:gd name="connsiteY39" fmla="*/ 55461 h 598959"/>
              <a:gd name="connsiteX40" fmla="*/ 583836 w 607554"/>
              <a:gd name="connsiteY40" fmla="*/ 67104 h 598959"/>
              <a:gd name="connsiteX41" fmla="*/ 605819 w 607554"/>
              <a:gd name="connsiteY41" fmla="*/ 115454 h 598959"/>
              <a:gd name="connsiteX42" fmla="*/ 605819 w 607554"/>
              <a:gd name="connsiteY42" fmla="*/ 131808 h 598959"/>
              <a:gd name="connsiteX43" fmla="*/ 583836 w 607554"/>
              <a:gd name="connsiteY43" fmla="*/ 180159 h 598959"/>
              <a:gd name="connsiteX44" fmla="*/ 565769 w 607554"/>
              <a:gd name="connsiteY44" fmla="*/ 191802 h 598959"/>
              <a:gd name="connsiteX45" fmla="*/ 481576 w 607554"/>
              <a:gd name="connsiteY45" fmla="*/ 191802 h 598959"/>
              <a:gd name="connsiteX46" fmla="*/ 481576 w 607554"/>
              <a:gd name="connsiteY46" fmla="*/ 231264 h 598959"/>
              <a:gd name="connsiteX47" fmla="*/ 539070 w 607554"/>
              <a:gd name="connsiteY47" fmla="*/ 231264 h 598959"/>
              <a:gd name="connsiteX48" fmla="*/ 558916 w 607554"/>
              <a:gd name="connsiteY48" fmla="*/ 251173 h 598959"/>
              <a:gd name="connsiteX49" fmla="*/ 558916 w 607554"/>
              <a:gd name="connsiteY49" fmla="*/ 347786 h 598959"/>
              <a:gd name="connsiteX50" fmla="*/ 539070 w 607554"/>
              <a:gd name="connsiteY50" fmla="*/ 367606 h 598959"/>
              <a:gd name="connsiteX51" fmla="*/ 481576 w 607554"/>
              <a:gd name="connsiteY51" fmla="*/ 367606 h 598959"/>
              <a:gd name="connsiteX52" fmla="*/ 481576 w 607554"/>
              <a:gd name="connsiteY52" fmla="*/ 407157 h 598959"/>
              <a:gd name="connsiteX53" fmla="*/ 539070 w 607554"/>
              <a:gd name="connsiteY53" fmla="*/ 407157 h 598959"/>
              <a:gd name="connsiteX54" fmla="*/ 558916 w 607554"/>
              <a:gd name="connsiteY54" fmla="*/ 426977 h 598959"/>
              <a:gd name="connsiteX55" fmla="*/ 558916 w 607554"/>
              <a:gd name="connsiteY55" fmla="*/ 523589 h 598959"/>
              <a:gd name="connsiteX56" fmla="*/ 539070 w 607554"/>
              <a:gd name="connsiteY56" fmla="*/ 543498 h 598959"/>
              <a:gd name="connsiteX57" fmla="*/ 481576 w 607554"/>
              <a:gd name="connsiteY57" fmla="*/ 543498 h 598959"/>
              <a:gd name="connsiteX58" fmla="*/ 481576 w 607554"/>
              <a:gd name="connsiteY58" fmla="*/ 579139 h 598959"/>
              <a:gd name="connsiteX59" fmla="*/ 461729 w 607554"/>
              <a:gd name="connsiteY59" fmla="*/ 598959 h 598959"/>
              <a:gd name="connsiteX60" fmla="*/ 19847 w 607554"/>
              <a:gd name="connsiteY60" fmla="*/ 598959 h 598959"/>
              <a:gd name="connsiteX61" fmla="*/ 0 w 607554"/>
              <a:gd name="connsiteY61" fmla="*/ 579139 h 598959"/>
              <a:gd name="connsiteX62" fmla="*/ 0 w 607554"/>
              <a:gd name="connsiteY62" fmla="*/ 19820 h 598959"/>
              <a:gd name="connsiteX63" fmla="*/ 19847 w 607554"/>
              <a:gd name="connsiteY63" fmla="*/ 0 h 59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554" h="598959">
                <a:moveTo>
                  <a:pt x="481576" y="446886"/>
                </a:moveTo>
                <a:lnTo>
                  <a:pt x="481576" y="503769"/>
                </a:lnTo>
                <a:lnTo>
                  <a:pt x="519134" y="503769"/>
                </a:lnTo>
                <a:lnTo>
                  <a:pt x="519134" y="446886"/>
                </a:lnTo>
                <a:close/>
                <a:moveTo>
                  <a:pt x="481576" y="270994"/>
                </a:moveTo>
                <a:lnTo>
                  <a:pt x="481576" y="327877"/>
                </a:lnTo>
                <a:lnTo>
                  <a:pt x="519134" y="327877"/>
                </a:lnTo>
                <a:lnTo>
                  <a:pt x="519134" y="270994"/>
                </a:lnTo>
                <a:close/>
                <a:moveTo>
                  <a:pt x="195909" y="265961"/>
                </a:moveTo>
                <a:lnTo>
                  <a:pt x="358877" y="265961"/>
                </a:lnTo>
                <a:cubicBezTo>
                  <a:pt x="369825" y="265961"/>
                  <a:pt x="378725" y="274849"/>
                  <a:pt x="378725" y="285870"/>
                </a:cubicBezTo>
                <a:cubicBezTo>
                  <a:pt x="378725" y="296801"/>
                  <a:pt x="369825" y="305689"/>
                  <a:pt x="358877" y="305689"/>
                </a:cubicBezTo>
                <a:lnTo>
                  <a:pt x="195909" y="305689"/>
                </a:lnTo>
                <a:cubicBezTo>
                  <a:pt x="184962" y="305689"/>
                  <a:pt x="176061" y="296801"/>
                  <a:pt x="176061" y="285870"/>
                </a:cubicBezTo>
                <a:cubicBezTo>
                  <a:pt x="176061" y="274849"/>
                  <a:pt x="184962" y="265961"/>
                  <a:pt x="195909" y="265961"/>
                </a:cubicBezTo>
                <a:close/>
                <a:moveTo>
                  <a:pt x="195909" y="169145"/>
                </a:moveTo>
                <a:lnTo>
                  <a:pt x="358877" y="169145"/>
                </a:lnTo>
                <a:cubicBezTo>
                  <a:pt x="369825" y="169145"/>
                  <a:pt x="378725" y="178033"/>
                  <a:pt x="378725" y="189053"/>
                </a:cubicBezTo>
                <a:cubicBezTo>
                  <a:pt x="378725" y="199985"/>
                  <a:pt x="369825" y="208873"/>
                  <a:pt x="358877" y="208873"/>
                </a:cubicBezTo>
                <a:lnTo>
                  <a:pt x="195909" y="208873"/>
                </a:lnTo>
                <a:cubicBezTo>
                  <a:pt x="184962" y="208873"/>
                  <a:pt x="176061" y="199985"/>
                  <a:pt x="176061" y="189053"/>
                </a:cubicBezTo>
                <a:cubicBezTo>
                  <a:pt x="176061" y="178033"/>
                  <a:pt x="184962" y="169145"/>
                  <a:pt x="195909" y="169145"/>
                </a:cubicBezTo>
                <a:close/>
                <a:moveTo>
                  <a:pt x="481576" y="95190"/>
                </a:moveTo>
                <a:lnTo>
                  <a:pt x="481576" y="152073"/>
                </a:lnTo>
                <a:lnTo>
                  <a:pt x="552954" y="152073"/>
                </a:lnTo>
                <a:lnTo>
                  <a:pt x="565858" y="123631"/>
                </a:lnTo>
                <a:lnTo>
                  <a:pt x="552954" y="95190"/>
                </a:lnTo>
                <a:close/>
                <a:moveTo>
                  <a:pt x="118547" y="39640"/>
                </a:moveTo>
                <a:lnTo>
                  <a:pt x="118547" y="559230"/>
                </a:lnTo>
                <a:lnTo>
                  <a:pt x="441793" y="559230"/>
                </a:lnTo>
                <a:lnTo>
                  <a:pt x="441793" y="39640"/>
                </a:lnTo>
                <a:close/>
                <a:moveTo>
                  <a:pt x="39783" y="39640"/>
                </a:moveTo>
                <a:lnTo>
                  <a:pt x="39783" y="559230"/>
                </a:lnTo>
                <a:lnTo>
                  <a:pt x="78764" y="559230"/>
                </a:lnTo>
                <a:lnTo>
                  <a:pt x="78764" y="39640"/>
                </a:lnTo>
                <a:close/>
                <a:moveTo>
                  <a:pt x="19847" y="0"/>
                </a:moveTo>
                <a:lnTo>
                  <a:pt x="461729" y="0"/>
                </a:lnTo>
                <a:cubicBezTo>
                  <a:pt x="472676" y="0"/>
                  <a:pt x="481576" y="8888"/>
                  <a:pt x="481576" y="19820"/>
                </a:cubicBezTo>
                <a:lnTo>
                  <a:pt x="481576" y="55461"/>
                </a:lnTo>
                <a:lnTo>
                  <a:pt x="565769" y="55461"/>
                </a:lnTo>
                <a:cubicBezTo>
                  <a:pt x="573512" y="55461"/>
                  <a:pt x="580632" y="59994"/>
                  <a:pt x="583836" y="67104"/>
                </a:cubicBezTo>
                <a:lnTo>
                  <a:pt x="605819" y="115454"/>
                </a:lnTo>
                <a:cubicBezTo>
                  <a:pt x="608133" y="120609"/>
                  <a:pt x="608133" y="126653"/>
                  <a:pt x="605819" y="131808"/>
                </a:cubicBezTo>
                <a:lnTo>
                  <a:pt x="583836" y="180159"/>
                </a:lnTo>
                <a:cubicBezTo>
                  <a:pt x="580632" y="187269"/>
                  <a:pt x="573512" y="191802"/>
                  <a:pt x="565769" y="191802"/>
                </a:cubicBezTo>
                <a:lnTo>
                  <a:pt x="481576" y="191802"/>
                </a:lnTo>
                <a:lnTo>
                  <a:pt x="481576" y="231264"/>
                </a:lnTo>
                <a:lnTo>
                  <a:pt x="539070" y="231264"/>
                </a:lnTo>
                <a:cubicBezTo>
                  <a:pt x="550017" y="231264"/>
                  <a:pt x="558916" y="240152"/>
                  <a:pt x="558916" y="251173"/>
                </a:cubicBezTo>
                <a:lnTo>
                  <a:pt x="558916" y="347786"/>
                </a:lnTo>
                <a:cubicBezTo>
                  <a:pt x="558916" y="358718"/>
                  <a:pt x="550017" y="367606"/>
                  <a:pt x="539070" y="367606"/>
                </a:cubicBezTo>
                <a:lnTo>
                  <a:pt x="481576" y="367606"/>
                </a:lnTo>
                <a:lnTo>
                  <a:pt x="481576" y="407157"/>
                </a:lnTo>
                <a:lnTo>
                  <a:pt x="539070" y="407157"/>
                </a:lnTo>
                <a:cubicBezTo>
                  <a:pt x="550017" y="407157"/>
                  <a:pt x="558916" y="416045"/>
                  <a:pt x="558916" y="426977"/>
                </a:cubicBezTo>
                <a:lnTo>
                  <a:pt x="558916" y="523589"/>
                </a:lnTo>
                <a:cubicBezTo>
                  <a:pt x="558916" y="534610"/>
                  <a:pt x="550017" y="543498"/>
                  <a:pt x="539070" y="543498"/>
                </a:cubicBezTo>
                <a:lnTo>
                  <a:pt x="481576" y="543498"/>
                </a:lnTo>
                <a:lnTo>
                  <a:pt x="481576" y="579139"/>
                </a:lnTo>
                <a:cubicBezTo>
                  <a:pt x="481576" y="590071"/>
                  <a:pt x="472676" y="598959"/>
                  <a:pt x="461729" y="598959"/>
                </a:cubicBezTo>
                <a:lnTo>
                  <a:pt x="19847" y="598959"/>
                </a:lnTo>
                <a:cubicBezTo>
                  <a:pt x="8900" y="598959"/>
                  <a:pt x="0" y="590071"/>
                  <a:pt x="0" y="579139"/>
                </a:cubicBezTo>
                <a:lnTo>
                  <a:pt x="0" y="19820"/>
                </a:lnTo>
                <a:cubicBezTo>
                  <a:pt x="0" y="8888"/>
                  <a:pt x="8900" y="0"/>
                  <a:pt x="19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16" name="椭圆 102"/>
          <p:cNvSpPr/>
          <p:nvPr/>
        </p:nvSpPr>
        <p:spPr>
          <a:xfrm>
            <a:off x="5366868" y="2581380"/>
            <a:ext cx="200466" cy="200202"/>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17" name="椭圆 103"/>
          <p:cNvSpPr/>
          <p:nvPr/>
        </p:nvSpPr>
        <p:spPr>
          <a:xfrm>
            <a:off x="7113311" y="2589034"/>
            <a:ext cx="200466" cy="184892"/>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nvGrpSpPr>
          <p:cNvPr id="105" name="组合 104"/>
          <p:cNvGrpSpPr/>
          <p:nvPr/>
        </p:nvGrpSpPr>
        <p:grpSpPr>
          <a:xfrm>
            <a:off x="2921301" y="3333202"/>
            <a:ext cx="1566489" cy="852901"/>
            <a:chOff x="7866382" y="3324025"/>
            <a:chExt cx="2088652" cy="1137201"/>
          </a:xfrm>
        </p:grpSpPr>
        <p:sp>
          <p:nvSpPr>
            <p:cNvPr id="106" name="矩形 105"/>
            <p:cNvSpPr/>
            <p:nvPr/>
          </p:nvSpPr>
          <p:spPr>
            <a:xfrm>
              <a:off x="7866382" y="3718458"/>
              <a:ext cx="2088652" cy="7427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用户可以在投影仪或者计算机上进行演示演示文稿打印出来制作成胶片用户可以在投影仪</a:t>
              </a:r>
              <a:endPar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07" name="矩形 106"/>
            <p:cNvSpPr/>
            <p:nvPr/>
          </p:nvSpPr>
          <p:spPr>
            <a:xfrm>
              <a:off x="7885433" y="3324025"/>
              <a:ext cx="2050552" cy="4340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标题文字添加</a:t>
              </a:r>
              <a:endParaRPr lang="zh-CN" altLang="en-US" sz="135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108" name="组合 107"/>
          <p:cNvGrpSpPr/>
          <p:nvPr/>
        </p:nvGrpSpPr>
        <p:grpSpPr>
          <a:xfrm>
            <a:off x="4671782" y="3333202"/>
            <a:ext cx="1566489" cy="852901"/>
            <a:chOff x="7866382" y="3324025"/>
            <a:chExt cx="2088652" cy="1137201"/>
          </a:xfrm>
        </p:grpSpPr>
        <p:sp>
          <p:nvSpPr>
            <p:cNvPr id="109" name="矩形 108"/>
            <p:cNvSpPr/>
            <p:nvPr/>
          </p:nvSpPr>
          <p:spPr>
            <a:xfrm>
              <a:off x="7866382" y="3718458"/>
              <a:ext cx="2088652" cy="7427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用户可以在投影仪或者计算机上进行演示演示文稿打印出来制作成胶片用户可以在投影仪</a:t>
              </a:r>
              <a:endPar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10" name="矩形 109"/>
            <p:cNvSpPr/>
            <p:nvPr/>
          </p:nvSpPr>
          <p:spPr>
            <a:xfrm>
              <a:off x="7885433" y="3324025"/>
              <a:ext cx="2050552" cy="4340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标题文字添加</a:t>
              </a:r>
              <a:endParaRPr lang="zh-CN" altLang="en-US" sz="135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111" name="组合 110"/>
          <p:cNvGrpSpPr/>
          <p:nvPr/>
        </p:nvGrpSpPr>
        <p:grpSpPr>
          <a:xfrm>
            <a:off x="6435308" y="3333202"/>
            <a:ext cx="1566489" cy="852901"/>
            <a:chOff x="7866382" y="3324025"/>
            <a:chExt cx="2088652" cy="1137201"/>
          </a:xfrm>
        </p:grpSpPr>
        <p:sp>
          <p:nvSpPr>
            <p:cNvPr id="112" name="矩形 111"/>
            <p:cNvSpPr/>
            <p:nvPr/>
          </p:nvSpPr>
          <p:spPr>
            <a:xfrm>
              <a:off x="7866382" y="3718458"/>
              <a:ext cx="2088652" cy="7427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用户可以在投影仪或者计算机上进行演示演示文稿打印出来制作成胶片用户可以在投影仪</a:t>
              </a:r>
              <a:endParaRPr lang="zh-CN" altLang="en-US" sz="825"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13" name="矩形 112"/>
            <p:cNvSpPr/>
            <p:nvPr/>
          </p:nvSpPr>
          <p:spPr>
            <a:xfrm>
              <a:off x="7885433" y="3324025"/>
              <a:ext cx="2050552" cy="4340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标题文字添加</a:t>
              </a:r>
              <a:endParaRPr lang="zh-CN" altLang="en-US" sz="135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sp>
        <p:nvSpPr>
          <p:cNvPr id="60" name="矩形 59"/>
          <p:cNvSpPr/>
          <p:nvPr/>
        </p:nvSpPr>
        <p:spPr>
          <a:xfrm>
            <a:off x="513396" y="261923"/>
            <a:ext cx="2339102" cy="523220"/>
          </a:xfrm>
          <a:prstGeom prst="rect">
            <a:avLst/>
          </a:prstGeom>
        </p:spPr>
        <p:txBody>
          <a:bodyPr wrap="none">
            <a:spAutoFit/>
          </a:bodyPr>
          <a:lstStyle/>
          <a:p>
            <a:r>
              <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a:t>
            </a:r>
            <a:endPar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Tree>
    <p:custDataLst>
      <p:tags r:id="rId1"/>
    </p:custData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4"/>
                                        </p:tgtEl>
                                        <p:attrNameLst>
                                          <p:attrName>style.visibility</p:attrName>
                                        </p:attrNameLst>
                                      </p:cBhvr>
                                      <p:to>
                                        <p:strVal val="visible"/>
                                      </p:to>
                                    </p:set>
                                    <p:animEffect transition="in" filter="fade">
                                      <p:cBhvr>
                                        <p:cTn id="42" dur="1000"/>
                                        <p:tgtEl>
                                          <p:spTgt spid="114"/>
                                        </p:tgtEl>
                                      </p:cBhvr>
                                    </p:animEffect>
                                    <p:anim calcmode="lin" valueType="num">
                                      <p:cBhvr>
                                        <p:cTn id="43" dur="1000" fill="hold"/>
                                        <p:tgtEl>
                                          <p:spTgt spid="114"/>
                                        </p:tgtEl>
                                        <p:attrNameLst>
                                          <p:attrName>ppt_x</p:attrName>
                                        </p:attrNameLst>
                                      </p:cBhvr>
                                      <p:tavLst>
                                        <p:tav tm="0">
                                          <p:val>
                                            <p:strVal val="#ppt_x"/>
                                          </p:val>
                                        </p:tav>
                                        <p:tav tm="100000">
                                          <p:val>
                                            <p:strVal val="#ppt_x"/>
                                          </p:val>
                                        </p:tav>
                                      </p:tavLst>
                                    </p:anim>
                                    <p:anim calcmode="lin" valueType="num">
                                      <p:cBhvr>
                                        <p:cTn id="44" dur="1000" fill="hold"/>
                                        <p:tgtEl>
                                          <p:spTgt spid="1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15"/>
                                        </p:tgtEl>
                                        <p:attrNameLst>
                                          <p:attrName>style.visibility</p:attrName>
                                        </p:attrNameLst>
                                      </p:cBhvr>
                                      <p:to>
                                        <p:strVal val="visible"/>
                                      </p:to>
                                    </p:set>
                                    <p:animEffect transition="in" filter="fade">
                                      <p:cBhvr>
                                        <p:cTn id="47" dur="1000"/>
                                        <p:tgtEl>
                                          <p:spTgt spid="115"/>
                                        </p:tgtEl>
                                      </p:cBhvr>
                                    </p:animEffect>
                                    <p:anim calcmode="lin" valueType="num">
                                      <p:cBhvr>
                                        <p:cTn id="48" dur="1000" fill="hold"/>
                                        <p:tgtEl>
                                          <p:spTgt spid="115"/>
                                        </p:tgtEl>
                                        <p:attrNameLst>
                                          <p:attrName>ppt_x</p:attrName>
                                        </p:attrNameLst>
                                      </p:cBhvr>
                                      <p:tavLst>
                                        <p:tav tm="0">
                                          <p:val>
                                            <p:strVal val="#ppt_x"/>
                                          </p:val>
                                        </p:tav>
                                        <p:tav tm="100000">
                                          <p:val>
                                            <p:strVal val="#ppt_x"/>
                                          </p:val>
                                        </p:tav>
                                      </p:tavLst>
                                    </p:anim>
                                    <p:anim calcmode="lin" valueType="num">
                                      <p:cBhvr>
                                        <p:cTn id="49" dur="1000" fill="hold"/>
                                        <p:tgtEl>
                                          <p:spTgt spid="11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16"/>
                                        </p:tgtEl>
                                        <p:attrNameLst>
                                          <p:attrName>style.visibility</p:attrName>
                                        </p:attrNameLst>
                                      </p:cBhvr>
                                      <p:to>
                                        <p:strVal val="visible"/>
                                      </p:to>
                                    </p:set>
                                    <p:animEffect transition="in" filter="fade">
                                      <p:cBhvr>
                                        <p:cTn id="52" dur="1000"/>
                                        <p:tgtEl>
                                          <p:spTgt spid="116"/>
                                        </p:tgtEl>
                                      </p:cBhvr>
                                    </p:animEffect>
                                    <p:anim calcmode="lin" valueType="num">
                                      <p:cBhvr>
                                        <p:cTn id="53" dur="1000" fill="hold"/>
                                        <p:tgtEl>
                                          <p:spTgt spid="116"/>
                                        </p:tgtEl>
                                        <p:attrNameLst>
                                          <p:attrName>ppt_x</p:attrName>
                                        </p:attrNameLst>
                                      </p:cBhvr>
                                      <p:tavLst>
                                        <p:tav tm="0">
                                          <p:val>
                                            <p:strVal val="#ppt_x"/>
                                          </p:val>
                                        </p:tav>
                                        <p:tav tm="100000">
                                          <p:val>
                                            <p:strVal val="#ppt_x"/>
                                          </p:val>
                                        </p:tav>
                                      </p:tavLst>
                                    </p:anim>
                                    <p:anim calcmode="lin" valueType="num">
                                      <p:cBhvr>
                                        <p:cTn id="54" dur="1000" fill="hold"/>
                                        <p:tgtEl>
                                          <p:spTgt spid="1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17"/>
                                        </p:tgtEl>
                                        <p:attrNameLst>
                                          <p:attrName>style.visibility</p:attrName>
                                        </p:attrNameLst>
                                      </p:cBhvr>
                                      <p:to>
                                        <p:strVal val="visible"/>
                                      </p:to>
                                    </p:set>
                                    <p:animEffect transition="in" filter="fade">
                                      <p:cBhvr>
                                        <p:cTn id="57" dur="1000"/>
                                        <p:tgtEl>
                                          <p:spTgt spid="117"/>
                                        </p:tgtEl>
                                      </p:cBhvr>
                                    </p:animEffect>
                                    <p:anim calcmode="lin" valueType="num">
                                      <p:cBhvr>
                                        <p:cTn id="58" dur="1000" fill="hold"/>
                                        <p:tgtEl>
                                          <p:spTgt spid="117"/>
                                        </p:tgtEl>
                                        <p:attrNameLst>
                                          <p:attrName>ppt_x</p:attrName>
                                        </p:attrNameLst>
                                      </p:cBhvr>
                                      <p:tavLst>
                                        <p:tav tm="0">
                                          <p:val>
                                            <p:strVal val="#ppt_x"/>
                                          </p:val>
                                        </p:tav>
                                        <p:tav tm="100000">
                                          <p:val>
                                            <p:strVal val="#ppt_x"/>
                                          </p:val>
                                        </p:tav>
                                      </p:tavLst>
                                    </p:anim>
                                    <p:anim calcmode="lin" valueType="num">
                                      <p:cBhvr>
                                        <p:cTn id="59" dur="1000" fill="hold"/>
                                        <p:tgtEl>
                                          <p:spTgt spid="117"/>
                                        </p:tgtEl>
                                        <p:attrNameLst>
                                          <p:attrName>ppt_y</p:attrName>
                                        </p:attrNameLst>
                                      </p:cBhvr>
                                      <p:tavLst>
                                        <p:tav tm="0">
                                          <p:val>
                                            <p:strVal val="#ppt_y+.1"/>
                                          </p:val>
                                        </p:tav>
                                        <p:tav tm="100000">
                                          <p:val>
                                            <p:strVal val="#ppt_y"/>
                                          </p:val>
                                        </p:tav>
                                      </p:tavLst>
                                    </p:anim>
                                  </p:childTnLst>
                                </p:cTn>
                              </p:par>
                            </p:childTnLst>
                          </p:cTn>
                        </p:par>
                        <p:par>
                          <p:cTn id="60" fill="hold">
                            <p:stCondLst>
                              <p:cond delay="1000"/>
                            </p:stCondLst>
                            <p:childTnLst>
                              <p:par>
                                <p:cTn id="61" presetID="53" presetClass="entr" presetSubtype="16" fill="hold" nodeType="afterEffect">
                                  <p:stCondLst>
                                    <p:cond delay="0"/>
                                  </p:stCondLst>
                                  <p:childTnLst>
                                    <p:set>
                                      <p:cBhvr>
                                        <p:cTn id="62" dur="1" fill="hold">
                                          <p:stCondLst>
                                            <p:cond delay="0"/>
                                          </p:stCondLst>
                                        </p:cTn>
                                        <p:tgtEl>
                                          <p:spTgt spid="86"/>
                                        </p:tgtEl>
                                        <p:attrNameLst>
                                          <p:attrName>style.visibility</p:attrName>
                                        </p:attrNameLst>
                                      </p:cBhvr>
                                      <p:to>
                                        <p:strVal val="visible"/>
                                      </p:to>
                                    </p:set>
                                    <p:anim calcmode="lin" valueType="num">
                                      <p:cBhvr>
                                        <p:cTn id="63" dur="500" fill="hold"/>
                                        <p:tgtEl>
                                          <p:spTgt spid="86"/>
                                        </p:tgtEl>
                                        <p:attrNameLst>
                                          <p:attrName>ppt_w</p:attrName>
                                        </p:attrNameLst>
                                      </p:cBhvr>
                                      <p:tavLst>
                                        <p:tav tm="0">
                                          <p:val>
                                            <p:fltVal val="0"/>
                                          </p:val>
                                        </p:tav>
                                        <p:tav tm="100000">
                                          <p:val>
                                            <p:strVal val="#ppt_w"/>
                                          </p:val>
                                        </p:tav>
                                      </p:tavLst>
                                    </p:anim>
                                    <p:anim calcmode="lin" valueType="num">
                                      <p:cBhvr>
                                        <p:cTn id="64" dur="500" fill="hold"/>
                                        <p:tgtEl>
                                          <p:spTgt spid="86"/>
                                        </p:tgtEl>
                                        <p:attrNameLst>
                                          <p:attrName>ppt_h</p:attrName>
                                        </p:attrNameLst>
                                      </p:cBhvr>
                                      <p:tavLst>
                                        <p:tav tm="0">
                                          <p:val>
                                            <p:fltVal val="0"/>
                                          </p:val>
                                        </p:tav>
                                        <p:tav tm="100000">
                                          <p:val>
                                            <p:strVal val="#ppt_h"/>
                                          </p:val>
                                        </p:tav>
                                      </p:tavLst>
                                    </p:anim>
                                    <p:animEffect transition="in" filter="fade">
                                      <p:cBhvr>
                                        <p:cTn id="65" dur="500"/>
                                        <p:tgtEl>
                                          <p:spTgt spid="86"/>
                                        </p:tgtEl>
                                      </p:cBhvr>
                                    </p:animEffect>
                                  </p:childTnLst>
                                </p:cTn>
                              </p:par>
                              <p:par>
                                <p:cTn id="66" presetID="53" presetClass="entr" presetSubtype="16" fill="hold" nodeType="withEffect">
                                  <p:stCondLst>
                                    <p:cond delay="0"/>
                                  </p:stCondLst>
                                  <p:childTnLst>
                                    <p:set>
                                      <p:cBhvr>
                                        <p:cTn id="67" dur="1" fill="hold">
                                          <p:stCondLst>
                                            <p:cond delay="0"/>
                                          </p:stCondLst>
                                        </p:cTn>
                                        <p:tgtEl>
                                          <p:spTgt spid="105"/>
                                        </p:tgtEl>
                                        <p:attrNameLst>
                                          <p:attrName>style.visibility</p:attrName>
                                        </p:attrNameLst>
                                      </p:cBhvr>
                                      <p:to>
                                        <p:strVal val="visible"/>
                                      </p:to>
                                    </p:set>
                                    <p:anim calcmode="lin" valueType="num">
                                      <p:cBhvr>
                                        <p:cTn id="68" dur="500" fill="hold"/>
                                        <p:tgtEl>
                                          <p:spTgt spid="105"/>
                                        </p:tgtEl>
                                        <p:attrNameLst>
                                          <p:attrName>ppt_w</p:attrName>
                                        </p:attrNameLst>
                                      </p:cBhvr>
                                      <p:tavLst>
                                        <p:tav tm="0">
                                          <p:val>
                                            <p:fltVal val="0"/>
                                          </p:val>
                                        </p:tav>
                                        <p:tav tm="100000">
                                          <p:val>
                                            <p:strVal val="#ppt_w"/>
                                          </p:val>
                                        </p:tav>
                                      </p:tavLst>
                                    </p:anim>
                                    <p:anim calcmode="lin" valueType="num">
                                      <p:cBhvr>
                                        <p:cTn id="69" dur="500" fill="hold"/>
                                        <p:tgtEl>
                                          <p:spTgt spid="105"/>
                                        </p:tgtEl>
                                        <p:attrNameLst>
                                          <p:attrName>ppt_h</p:attrName>
                                        </p:attrNameLst>
                                      </p:cBhvr>
                                      <p:tavLst>
                                        <p:tav tm="0">
                                          <p:val>
                                            <p:fltVal val="0"/>
                                          </p:val>
                                        </p:tav>
                                        <p:tav tm="100000">
                                          <p:val>
                                            <p:strVal val="#ppt_h"/>
                                          </p:val>
                                        </p:tav>
                                      </p:tavLst>
                                    </p:anim>
                                    <p:animEffect transition="in" filter="fade">
                                      <p:cBhvr>
                                        <p:cTn id="70" dur="500"/>
                                        <p:tgtEl>
                                          <p:spTgt spid="105"/>
                                        </p:tgtEl>
                                      </p:cBhvr>
                                    </p:animEffect>
                                  </p:childTnLst>
                                </p:cTn>
                              </p:par>
                              <p:par>
                                <p:cTn id="71" presetID="53" presetClass="entr" presetSubtype="16" fill="hold" nodeType="withEffect">
                                  <p:stCondLst>
                                    <p:cond delay="0"/>
                                  </p:stCondLst>
                                  <p:childTnLst>
                                    <p:set>
                                      <p:cBhvr>
                                        <p:cTn id="72" dur="1" fill="hold">
                                          <p:stCondLst>
                                            <p:cond delay="0"/>
                                          </p:stCondLst>
                                        </p:cTn>
                                        <p:tgtEl>
                                          <p:spTgt spid="108"/>
                                        </p:tgtEl>
                                        <p:attrNameLst>
                                          <p:attrName>style.visibility</p:attrName>
                                        </p:attrNameLst>
                                      </p:cBhvr>
                                      <p:to>
                                        <p:strVal val="visible"/>
                                      </p:to>
                                    </p:set>
                                    <p:anim calcmode="lin" valueType="num">
                                      <p:cBhvr>
                                        <p:cTn id="73" dur="500" fill="hold"/>
                                        <p:tgtEl>
                                          <p:spTgt spid="108"/>
                                        </p:tgtEl>
                                        <p:attrNameLst>
                                          <p:attrName>ppt_w</p:attrName>
                                        </p:attrNameLst>
                                      </p:cBhvr>
                                      <p:tavLst>
                                        <p:tav tm="0">
                                          <p:val>
                                            <p:fltVal val="0"/>
                                          </p:val>
                                        </p:tav>
                                        <p:tav tm="100000">
                                          <p:val>
                                            <p:strVal val="#ppt_w"/>
                                          </p:val>
                                        </p:tav>
                                      </p:tavLst>
                                    </p:anim>
                                    <p:anim calcmode="lin" valueType="num">
                                      <p:cBhvr>
                                        <p:cTn id="74" dur="500" fill="hold"/>
                                        <p:tgtEl>
                                          <p:spTgt spid="108"/>
                                        </p:tgtEl>
                                        <p:attrNameLst>
                                          <p:attrName>ppt_h</p:attrName>
                                        </p:attrNameLst>
                                      </p:cBhvr>
                                      <p:tavLst>
                                        <p:tav tm="0">
                                          <p:val>
                                            <p:fltVal val="0"/>
                                          </p:val>
                                        </p:tav>
                                        <p:tav tm="100000">
                                          <p:val>
                                            <p:strVal val="#ppt_h"/>
                                          </p:val>
                                        </p:tav>
                                      </p:tavLst>
                                    </p:anim>
                                    <p:animEffect transition="in" filter="fade">
                                      <p:cBhvr>
                                        <p:cTn id="75" dur="500"/>
                                        <p:tgtEl>
                                          <p:spTgt spid="108"/>
                                        </p:tgtEl>
                                      </p:cBhvr>
                                    </p:animEffect>
                                  </p:childTnLst>
                                </p:cTn>
                              </p:par>
                              <p:par>
                                <p:cTn id="76" presetID="53" presetClass="entr" presetSubtype="16" fill="hold" nodeType="withEffect">
                                  <p:stCondLst>
                                    <p:cond delay="0"/>
                                  </p:stCondLst>
                                  <p:childTnLst>
                                    <p:set>
                                      <p:cBhvr>
                                        <p:cTn id="77" dur="1" fill="hold">
                                          <p:stCondLst>
                                            <p:cond delay="0"/>
                                          </p:stCondLst>
                                        </p:cTn>
                                        <p:tgtEl>
                                          <p:spTgt spid="111"/>
                                        </p:tgtEl>
                                        <p:attrNameLst>
                                          <p:attrName>style.visibility</p:attrName>
                                        </p:attrNameLst>
                                      </p:cBhvr>
                                      <p:to>
                                        <p:strVal val="visible"/>
                                      </p:to>
                                    </p:set>
                                    <p:anim calcmode="lin" valueType="num">
                                      <p:cBhvr>
                                        <p:cTn id="78" dur="500" fill="hold"/>
                                        <p:tgtEl>
                                          <p:spTgt spid="111"/>
                                        </p:tgtEl>
                                        <p:attrNameLst>
                                          <p:attrName>ppt_w</p:attrName>
                                        </p:attrNameLst>
                                      </p:cBhvr>
                                      <p:tavLst>
                                        <p:tav tm="0">
                                          <p:val>
                                            <p:fltVal val="0"/>
                                          </p:val>
                                        </p:tav>
                                        <p:tav tm="100000">
                                          <p:val>
                                            <p:strVal val="#ppt_w"/>
                                          </p:val>
                                        </p:tav>
                                      </p:tavLst>
                                    </p:anim>
                                    <p:anim calcmode="lin" valueType="num">
                                      <p:cBhvr>
                                        <p:cTn id="79" dur="500" fill="hold"/>
                                        <p:tgtEl>
                                          <p:spTgt spid="111"/>
                                        </p:tgtEl>
                                        <p:attrNameLst>
                                          <p:attrName>ppt_h</p:attrName>
                                        </p:attrNameLst>
                                      </p:cBhvr>
                                      <p:tavLst>
                                        <p:tav tm="0">
                                          <p:val>
                                            <p:fltVal val="0"/>
                                          </p:val>
                                        </p:tav>
                                        <p:tav tm="100000">
                                          <p:val>
                                            <p:strVal val="#ppt_h"/>
                                          </p:val>
                                        </p:tav>
                                      </p:tavLst>
                                    </p:anim>
                                    <p:animEffect transition="in" filter="fade">
                                      <p:cBhvr>
                                        <p:cTn id="80"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5" grpId="0" animBg="1"/>
      <p:bldP spid="116" grpId="0" animBg="1"/>
      <p:bldP spid="1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739162" y="3041090"/>
            <a:ext cx="7665676" cy="1015663"/>
          </a:xfrm>
          <a:prstGeom prst="rect">
            <a:avLst/>
          </a:prstGeom>
          <a:noFill/>
        </p:spPr>
        <p:txBody>
          <a:bodyPr wrap="square" rtlCol="0">
            <a:spAutoFit/>
          </a:bodyPr>
          <a:lstStyle/>
          <a:p>
            <a:pPr algn="ctr"/>
            <a:r>
              <a:rPr lang="zh-CN" altLang="en-US" sz="6000" b="1" spc="225" dirty="0">
                <a:ln w="9525">
                  <a:noFill/>
                </a:ln>
                <a:solidFill>
                  <a:schemeClr val="bg1"/>
                </a:solidFill>
                <a:effectLst>
                  <a:outerShdw blurRad="50800" dist="38100" dir="5400000" algn="t" rotWithShape="0">
                    <a:srgbClr val="D5C15F"/>
                  </a:outerShdw>
                </a:effectLst>
                <a:latin typeface="方正黑体简体" panose="02010601030101010101" pitchFamily="2" charset="-122"/>
                <a:ea typeface="方正黑体简体" panose="02010601030101010101" pitchFamily="2" charset="-122"/>
                <a:sym typeface="方正黑体简体" panose="02010601030101010101" pitchFamily="2" charset="-122"/>
              </a:rPr>
              <a:t>谢谢大家</a:t>
            </a:r>
            <a:endParaRPr lang="en-US" altLang="zh-CN" sz="6000" b="1" spc="225" dirty="0">
              <a:ln w="9525">
                <a:noFill/>
              </a:ln>
              <a:solidFill>
                <a:schemeClr val="bg1"/>
              </a:solidFill>
              <a:effectLst>
                <a:outerShdw blurRad="50800" dist="38100" dir="5400000" algn="t" rotWithShape="0">
                  <a:srgbClr val="D5C15F"/>
                </a:outerShdw>
              </a:effectLst>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菱形 6"/>
          <p:cNvSpPr/>
          <p:nvPr/>
        </p:nvSpPr>
        <p:spPr>
          <a:xfrm>
            <a:off x="3025588" y="924485"/>
            <a:ext cx="3294529" cy="3294529"/>
          </a:xfrm>
          <a:prstGeom prst="diamond">
            <a:avLst/>
          </a:prstGeom>
          <a:solidFill>
            <a:srgbClr val="E0BA7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 name="矩形 4"/>
          <p:cNvSpPr/>
          <p:nvPr/>
        </p:nvSpPr>
        <p:spPr>
          <a:xfrm>
            <a:off x="2386852" y="1942868"/>
            <a:ext cx="4572000" cy="1046440"/>
          </a:xfrm>
          <a:prstGeom prst="rect">
            <a:avLst/>
          </a:prstGeom>
        </p:spPr>
        <p:txBody>
          <a:bodyPr>
            <a:spAutoFit/>
          </a:bodyPr>
          <a:lstStyle/>
          <a:p>
            <a:pPr algn="ctr" defTabSz="685800">
              <a:defRPr/>
            </a:pPr>
            <a:r>
              <a:rPr lang="en-US" altLang="zh-CN" sz="44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Part 01</a:t>
            </a:r>
            <a:endParaRPr lang="en-US" altLang="zh-CN" sz="44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a:p>
            <a:pPr algn="ctr" defTabSz="685800">
              <a:defRPr/>
            </a:pPr>
            <a:r>
              <a:rPr lang="zh-CN" altLang="en-US" b="1" spc="450"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点击添加标题</a:t>
            </a:r>
            <a:endParaRPr lang="zh-CN" altLang="en-US" b="1" spc="450"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11067" y="1158878"/>
            <a:ext cx="3360884" cy="2825744"/>
          </a:xfrm>
          <a:prstGeom prst="rect">
            <a:avLst/>
          </a:prstGeom>
        </p:spPr>
      </p:pic>
      <p:pic>
        <p:nvPicPr>
          <p:cNvPr id="5" name="Picture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54455" y="1158878"/>
            <a:ext cx="3360884" cy="2825744"/>
          </a:xfrm>
          <a:prstGeom prst="rect">
            <a:avLst/>
          </a:prstGeom>
        </p:spPr>
      </p:pic>
      <p:sp>
        <p:nvSpPr>
          <p:cNvPr id="8" name="Rectangle 7"/>
          <p:cNvSpPr/>
          <p:nvPr/>
        </p:nvSpPr>
        <p:spPr>
          <a:xfrm>
            <a:off x="1786757" y="4246828"/>
            <a:ext cx="5570486" cy="693460"/>
          </a:xfrm>
          <a:prstGeom prst="rect">
            <a:avLst/>
          </a:prstGeom>
        </p:spPr>
        <p:txBody>
          <a:bodyPr wrap="square">
            <a:spAutoFit/>
          </a:bodyPr>
          <a:lstStyle/>
          <a:p>
            <a:pPr algn="ct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r>
              <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点击添加标题点击添加标题点击添加标题点击添加标题点击添加标题点击添加标题点击添加标题点击添加标题点击添加标题点击添加标题点击添加标题点击添加标题点击添加标题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7" name="矩形 16"/>
          <p:cNvSpPr/>
          <p:nvPr/>
        </p:nvSpPr>
        <p:spPr>
          <a:xfrm>
            <a:off x="513396" y="261923"/>
            <a:ext cx="2339102" cy="523220"/>
          </a:xfrm>
          <a:prstGeom prst="rect">
            <a:avLst/>
          </a:prstGeom>
        </p:spPr>
        <p:txBody>
          <a:bodyPr wrap="none">
            <a:spAutoFit/>
          </a:bodyPr>
          <a:lstStyle/>
          <a:p>
            <a:r>
              <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a:t>
            </a:r>
            <a:endPar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13" name="图片占位符 12"/>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7654" b="7654"/>
          <a:stretch>
            <a:fillRect/>
          </a:stretch>
        </p:blipFill>
        <p:spPr/>
      </p:pic>
      <p:pic>
        <p:nvPicPr>
          <p:cNvPr id="10" name="图片占位符 9"/>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7676" b="7676"/>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1166788" y="1628534"/>
            <a:ext cx="1205975" cy="1932532"/>
          </a:xfrm>
          <a:custGeom>
            <a:avLst/>
            <a:gdLst>
              <a:gd name="T0" fmla="*/ 447 w 893"/>
              <a:gd name="T1" fmla="*/ 1431 h 1431"/>
              <a:gd name="T2" fmla="*/ 0 w 893"/>
              <a:gd name="T3" fmla="*/ 446 h 1431"/>
              <a:gd name="T4" fmla="*/ 447 w 893"/>
              <a:gd name="T5" fmla="*/ 0 h 1431"/>
              <a:gd name="T6" fmla="*/ 893 w 893"/>
              <a:gd name="T7" fmla="*/ 446 h 1431"/>
              <a:gd name="T8" fmla="*/ 447 w 893"/>
              <a:gd name="T9" fmla="*/ 1431 h 1431"/>
            </a:gdLst>
            <a:ahLst/>
            <a:cxnLst>
              <a:cxn ang="0">
                <a:pos x="T0" y="T1"/>
              </a:cxn>
              <a:cxn ang="0">
                <a:pos x="T2" y="T3"/>
              </a:cxn>
              <a:cxn ang="0">
                <a:pos x="T4" y="T5"/>
              </a:cxn>
              <a:cxn ang="0">
                <a:pos x="T6" y="T7"/>
              </a:cxn>
              <a:cxn ang="0">
                <a:pos x="T8" y="T9"/>
              </a:cxn>
            </a:cxnLst>
            <a:rect l="0" t="0" r="r" b="b"/>
            <a:pathLst>
              <a:path w="893" h="1431">
                <a:moveTo>
                  <a:pt x="447" y="1431"/>
                </a:moveTo>
                <a:lnTo>
                  <a:pt x="0" y="446"/>
                </a:lnTo>
                <a:lnTo>
                  <a:pt x="447" y="0"/>
                </a:lnTo>
                <a:lnTo>
                  <a:pt x="893" y="446"/>
                </a:lnTo>
                <a:lnTo>
                  <a:pt x="447" y="1431"/>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0" name="Oval 7"/>
          <p:cNvSpPr>
            <a:spLocks noChangeArrowheads="1"/>
          </p:cNvSpPr>
          <p:nvPr/>
        </p:nvSpPr>
        <p:spPr bwMode="auto">
          <a:xfrm>
            <a:off x="1103315" y="1605576"/>
            <a:ext cx="1336971" cy="1336972"/>
          </a:xfrm>
          <a:prstGeom prst="ellipse">
            <a:avLst/>
          </a:prstGeom>
          <a:solidFill>
            <a:schemeClr val="accent1"/>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 name="Freeform 12"/>
          <p:cNvSpPr/>
          <p:nvPr/>
        </p:nvSpPr>
        <p:spPr bwMode="auto">
          <a:xfrm>
            <a:off x="5955575" y="2183579"/>
            <a:ext cx="861604" cy="1377486"/>
          </a:xfrm>
          <a:custGeom>
            <a:avLst/>
            <a:gdLst>
              <a:gd name="T0" fmla="*/ 319 w 638"/>
              <a:gd name="T1" fmla="*/ 1020 h 1020"/>
              <a:gd name="T2" fmla="*/ 0 w 638"/>
              <a:gd name="T3" fmla="*/ 319 h 1020"/>
              <a:gd name="T4" fmla="*/ 319 w 638"/>
              <a:gd name="T5" fmla="*/ 0 h 1020"/>
              <a:gd name="T6" fmla="*/ 638 w 638"/>
              <a:gd name="T7" fmla="*/ 319 h 1020"/>
              <a:gd name="T8" fmla="*/ 319 w 638"/>
              <a:gd name="T9" fmla="*/ 1020 h 1020"/>
            </a:gdLst>
            <a:ahLst/>
            <a:cxnLst>
              <a:cxn ang="0">
                <a:pos x="T0" y="T1"/>
              </a:cxn>
              <a:cxn ang="0">
                <a:pos x="T2" y="T3"/>
              </a:cxn>
              <a:cxn ang="0">
                <a:pos x="T4" y="T5"/>
              </a:cxn>
              <a:cxn ang="0">
                <a:pos x="T6" y="T7"/>
              </a:cxn>
              <a:cxn ang="0">
                <a:pos x="T8" y="T9"/>
              </a:cxn>
            </a:cxnLst>
            <a:rect l="0" t="0" r="r" b="b"/>
            <a:pathLst>
              <a:path w="638" h="1020">
                <a:moveTo>
                  <a:pt x="319" y="1020"/>
                </a:moveTo>
                <a:lnTo>
                  <a:pt x="0" y="319"/>
                </a:lnTo>
                <a:lnTo>
                  <a:pt x="319" y="0"/>
                </a:lnTo>
                <a:lnTo>
                  <a:pt x="638" y="319"/>
                </a:lnTo>
                <a:lnTo>
                  <a:pt x="319" y="1020"/>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2" name="Oval 13"/>
          <p:cNvSpPr>
            <a:spLocks noChangeArrowheads="1"/>
          </p:cNvSpPr>
          <p:nvPr/>
        </p:nvSpPr>
        <p:spPr bwMode="auto">
          <a:xfrm>
            <a:off x="5911009" y="2167373"/>
            <a:ext cx="954787" cy="953436"/>
          </a:xfrm>
          <a:prstGeom prst="ellipse">
            <a:avLst/>
          </a:prstGeom>
          <a:solidFill>
            <a:schemeClr val="accent4"/>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7" name="Freeform 18"/>
          <p:cNvSpPr/>
          <p:nvPr/>
        </p:nvSpPr>
        <p:spPr bwMode="auto">
          <a:xfrm>
            <a:off x="7496467" y="2888528"/>
            <a:ext cx="425400" cy="672537"/>
          </a:xfrm>
          <a:custGeom>
            <a:avLst/>
            <a:gdLst>
              <a:gd name="T0" fmla="*/ 156 w 315"/>
              <a:gd name="T1" fmla="*/ 498 h 498"/>
              <a:gd name="T2" fmla="*/ 0 w 315"/>
              <a:gd name="T3" fmla="*/ 156 h 498"/>
              <a:gd name="T4" fmla="*/ 159 w 315"/>
              <a:gd name="T5" fmla="*/ 0 h 498"/>
              <a:gd name="T6" fmla="*/ 315 w 315"/>
              <a:gd name="T7" fmla="*/ 156 h 498"/>
              <a:gd name="T8" fmla="*/ 156 w 315"/>
              <a:gd name="T9" fmla="*/ 498 h 498"/>
            </a:gdLst>
            <a:ahLst/>
            <a:cxnLst>
              <a:cxn ang="0">
                <a:pos x="T0" y="T1"/>
              </a:cxn>
              <a:cxn ang="0">
                <a:pos x="T2" y="T3"/>
              </a:cxn>
              <a:cxn ang="0">
                <a:pos x="T4" y="T5"/>
              </a:cxn>
              <a:cxn ang="0">
                <a:pos x="T6" y="T7"/>
              </a:cxn>
              <a:cxn ang="0">
                <a:pos x="T8" y="T9"/>
              </a:cxn>
            </a:cxnLst>
            <a:rect l="0" t="0" r="r" b="b"/>
            <a:pathLst>
              <a:path w="315" h="498">
                <a:moveTo>
                  <a:pt x="156" y="498"/>
                </a:moveTo>
                <a:lnTo>
                  <a:pt x="0" y="156"/>
                </a:lnTo>
                <a:lnTo>
                  <a:pt x="159" y="0"/>
                </a:lnTo>
                <a:lnTo>
                  <a:pt x="315" y="156"/>
                </a:lnTo>
                <a:lnTo>
                  <a:pt x="156" y="498"/>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8" name="Oval 19"/>
          <p:cNvSpPr>
            <a:spLocks noChangeArrowheads="1"/>
          </p:cNvSpPr>
          <p:nvPr/>
        </p:nvSpPr>
        <p:spPr bwMode="auto">
          <a:xfrm>
            <a:off x="7474860" y="2879075"/>
            <a:ext cx="468616" cy="468616"/>
          </a:xfrm>
          <a:prstGeom prst="ellipse">
            <a:avLst/>
          </a:prstGeom>
          <a:solidFill>
            <a:schemeClr val="accent5"/>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25953" name="Freeform 24"/>
          <p:cNvSpPr/>
          <p:nvPr/>
        </p:nvSpPr>
        <p:spPr bwMode="auto">
          <a:xfrm>
            <a:off x="4463299" y="2113355"/>
            <a:ext cx="906170" cy="1451763"/>
          </a:xfrm>
          <a:custGeom>
            <a:avLst/>
            <a:gdLst>
              <a:gd name="T0" fmla="*/ 335 w 671"/>
              <a:gd name="T1" fmla="*/ 1075 h 1075"/>
              <a:gd name="T2" fmla="*/ 0 w 671"/>
              <a:gd name="T3" fmla="*/ 335 h 1075"/>
              <a:gd name="T4" fmla="*/ 335 w 671"/>
              <a:gd name="T5" fmla="*/ 0 h 1075"/>
              <a:gd name="T6" fmla="*/ 671 w 671"/>
              <a:gd name="T7" fmla="*/ 335 h 1075"/>
              <a:gd name="T8" fmla="*/ 335 w 671"/>
              <a:gd name="T9" fmla="*/ 1075 h 1075"/>
            </a:gdLst>
            <a:ahLst/>
            <a:cxnLst>
              <a:cxn ang="0">
                <a:pos x="T0" y="T1"/>
              </a:cxn>
              <a:cxn ang="0">
                <a:pos x="T2" y="T3"/>
              </a:cxn>
              <a:cxn ang="0">
                <a:pos x="T4" y="T5"/>
              </a:cxn>
              <a:cxn ang="0">
                <a:pos x="T6" y="T7"/>
              </a:cxn>
              <a:cxn ang="0">
                <a:pos x="T8" y="T9"/>
              </a:cxn>
            </a:cxnLst>
            <a:rect l="0" t="0" r="r" b="b"/>
            <a:pathLst>
              <a:path w="671" h="1075">
                <a:moveTo>
                  <a:pt x="335" y="1075"/>
                </a:moveTo>
                <a:lnTo>
                  <a:pt x="0" y="335"/>
                </a:lnTo>
                <a:lnTo>
                  <a:pt x="335" y="0"/>
                </a:lnTo>
                <a:lnTo>
                  <a:pt x="671" y="335"/>
                </a:lnTo>
                <a:lnTo>
                  <a:pt x="335" y="1075"/>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25957" name="Oval 25"/>
          <p:cNvSpPr>
            <a:spLocks noChangeArrowheads="1"/>
          </p:cNvSpPr>
          <p:nvPr/>
        </p:nvSpPr>
        <p:spPr bwMode="auto">
          <a:xfrm>
            <a:off x="4414682" y="2097149"/>
            <a:ext cx="1002053" cy="1004755"/>
          </a:xfrm>
          <a:prstGeom prst="ellipse">
            <a:avLst/>
          </a:prstGeom>
          <a:solidFill>
            <a:schemeClr val="accent3"/>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25966" name="Freeform 30"/>
          <p:cNvSpPr/>
          <p:nvPr/>
        </p:nvSpPr>
        <p:spPr bwMode="auto">
          <a:xfrm>
            <a:off x="2941313" y="1935092"/>
            <a:ext cx="1014208" cy="1625974"/>
          </a:xfrm>
          <a:custGeom>
            <a:avLst/>
            <a:gdLst>
              <a:gd name="T0" fmla="*/ 376 w 751"/>
              <a:gd name="T1" fmla="*/ 1204 h 1204"/>
              <a:gd name="T2" fmla="*/ 0 w 751"/>
              <a:gd name="T3" fmla="*/ 378 h 1204"/>
              <a:gd name="T4" fmla="*/ 376 w 751"/>
              <a:gd name="T5" fmla="*/ 0 h 1204"/>
              <a:gd name="T6" fmla="*/ 751 w 751"/>
              <a:gd name="T7" fmla="*/ 375 h 1204"/>
              <a:gd name="T8" fmla="*/ 376 w 751"/>
              <a:gd name="T9" fmla="*/ 1204 h 1204"/>
            </a:gdLst>
            <a:ahLst/>
            <a:cxnLst>
              <a:cxn ang="0">
                <a:pos x="T0" y="T1"/>
              </a:cxn>
              <a:cxn ang="0">
                <a:pos x="T2" y="T3"/>
              </a:cxn>
              <a:cxn ang="0">
                <a:pos x="T4" y="T5"/>
              </a:cxn>
              <a:cxn ang="0">
                <a:pos x="T6" y="T7"/>
              </a:cxn>
              <a:cxn ang="0">
                <a:pos x="T8" y="T9"/>
              </a:cxn>
            </a:cxnLst>
            <a:rect l="0" t="0" r="r" b="b"/>
            <a:pathLst>
              <a:path w="751" h="1204">
                <a:moveTo>
                  <a:pt x="376" y="1204"/>
                </a:moveTo>
                <a:lnTo>
                  <a:pt x="0" y="378"/>
                </a:lnTo>
                <a:lnTo>
                  <a:pt x="376" y="0"/>
                </a:lnTo>
                <a:lnTo>
                  <a:pt x="751" y="375"/>
                </a:lnTo>
                <a:lnTo>
                  <a:pt x="376" y="1204"/>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25967" name="Oval 31"/>
          <p:cNvSpPr>
            <a:spLocks noChangeArrowheads="1"/>
          </p:cNvSpPr>
          <p:nvPr/>
        </p:nvSpPr>
        <p:spPr bwMode="auto">
          <a:xfrm>
            <a:off x="2887293" y="1918886"/>
            <a:ext cx="1122246" cy="1122246"/>
          </a:xfrm>
          <a:prstGeom prst="ellipse">
            <a:avLst/>
          </a:prstGeom>
          <a:solidFill>
            <a:schemeClr val="accent2"/>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cxnSp>
        <p:nvCxnSpPr>
          <p:cNvPr id="8" name="直接箭头连接符 7"/>
          <p:cNvCxnSpPr/>
          <p:nvPr/>
        </p:nvCxnSpPr>
        <p:spPr>
          <a:xfrm>
            <a:off x="611189" y="3910427"/>
            <a:ext cx="7921625" cy="0"/>
          </a:xfrm>
          <a:prstGeom prst="straightConnector1">
            <a:avLst/>
          </a:prstGeom>
          <a:ln w="3810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等腰三角形 8"/>
          <p:cNvSpPr/>
          <p:nvPr/>
        </p:nvSpPr>
        <p:spPr>
          <a:xfrm>
            <a:off x="1642896" y="3670965"/>
            <a:ext cx="209938" cy="238712"/>
          </a:xfrm>
          <a:prstGeom prst="triangle">
            <a:avLst/>
          </a:prstGeom>
          <a:solidFill>
            <a:schemeClr val="bg1">
              <a:lumMod val="75000"/>
            </a:schemeClr>
          </a:solidFill>
          <a:ln>
            <a:noFill/>
          </a:ln>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26" name="等腰三角形 125"/>
          <p:cNvSpPr/>
          <p:nvPr/>
        </p:nvSpPr>
        <p:spPr>
          <a:xfrm>
            <a:off x="3344697" y="3670965"/>
            <a:ext cx="209938" cy="238712"/>
          </a:xfrm>
          <a:prstGeom prst="triangle">
            <a:avLst/>
          </a:prstGeom>
          <a:solidFill>
            <a:schemeClr val="bg1">
              <a:lumMod val="75000"/>
            </a:schemeClr>
          </a:solidFill>
          <a:ln>
            <a:noFill/>
          </a:ln>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27" name="等腰三角形 126"/>
          <p:cNvSpPr/>
          <p:nvPr/>
        </p:nvSpPr>
        <p:spPr>
          <a:xfrm>
            <a:off x="4805196" y="3670965"/>
            <a:ext cx="209938" cy="238712"/>
          </a:xfrm>
          <a:prstGeom prst="triangle">
            <a:avLst/>
          </a:prstGeom>
          <a:solidFill>
            <a:schemeClr val="bg1">
              <a:lumMod val="75000"/>
            </a:schemeClr>
          </a:solidFill>
          <a:ln>
            <a:noFill/>
          </a:ln>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28" name="等腰三角形 127"/>
          <p:cNvSpPr/>
          <p:nvPr/>
        </p:nvSpPr>
        <p:spPr>
          <a:xfrm>
            <a:off x="6278397" y="3670965"/>
            <a:ext cx="209938" cy="238712"/>
          </a:xfrm>
          <a:prstGeom prst="triangle">
            <a:avLst/>
          </a:prstGeom>
          <a:solidFill>
            <a:schemeClr val="bg1">
              <a:lumMod val="75000"/>
            </a:schemeClr>
          </a:solidFill>
          <a:ln>
            <a:noFill/>
          </a:ln>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29" name="等腰三角形 128"/>
          <p:cNvSpPr/>
          <p:nvPr/>
        </p:nvSpPr>
        <p:spPr>
          <a:xfrm>
            <a:off x="7586496" y="3670965"/>
            <a:ext cx="209938" cy="238712"/>
          </a:xfrm>
          <a:prstGeom prst="triangle">
            <a:avLst/>
          </a:prstGeom>
          <a:solidFill>
            <a:schemeClr val="bg1">
              <a:lumMod val="75000"/>
            </a:schemeClr>
          </a:solidFill>
          <a:ln>
            <a:noFill/>
          </a:ln>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0" name="TextBox 129"/>
          <p:cNvSpPr txBox="1"/>
          <p:nvPr/>
        </p:nvSpPr>
        <p:spPr bwMode="auto">
          <a:xfrm>
            <a:off x="1168219" y="4078026"/>
            <a:ext cx="1159292" cy="338554"/>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charset="-122"/>
                <a:ea typeface="微软雅黑" panose="020B0503020204020204" charset="-122"/>
                <a:cs typeface="Arial" panose="020B0604020202020204" pitchFamily="34" charset="0"/>
              </a:defRPr>
            </a:lvl1pPr>
          </a:lstStyle>
          <a:p>
            <a:r>
              <a:rPr lang="zh-CN" altLang="en-US" sz="16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添加标题</a:t>
            </a:r>
            <a:endParaRPr lang="zh-CN" altLang="en-US" sz="16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1" name="TextBox 130"/>
          <p:cNvSpPr txBox="1"/>
          <p:nvPr/>
        </p:nvSpPr>
        <p:spPr bwMode="auto">
          <a:xfrm>
            <a:off x="2898165" y="4078026"/>
            <a:ext cx="1159292" cy="338554"/>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charset="-122"/>
                <a:ea typeface="微软雅黑" panose="020B0503020204020204" charset="-122"/>
                <a:cs typeface="Arial" panose="020B0604020202020204" pitchFamily="34" charset="0"/>
              </a:defRPr>
            </a:lvl1pPr>
          </a:lstStyle>
          <a:p>
            <a:r>
              <a:rPr lang="zh-CN" altLang="en-US" sz="16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添加标题</a:t>
            </a:r>
            <a:endParaRPr lang="zh-CN" altLang="en-US" sz="16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2" name="TextBox 131"/>
          <p:cNvSpPr txBox="1"/>
          <p:nvPr/>
        </p:nvSpPr>
        <p:spPr bwMode="auto">
          <a:xfrm>
            <a:off x="4306835" y="4078026"/>
            <a:ext cx="1159292" cy="338554"/>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charset="-122"/>
                <a:ea typeface="微软雅黑" panose="020B0503020204020204" charset="-122"/>
                <a:cs typeface="Arial" panose="020B0604020202020204" pitchFamily="34" charset="0"/>
              </a:defRPr>
            </a:lvl1pPr>
          </a:lstStyle>
          <a:p>
            <a:r>
              <a:rPr lang="zh-CN" altLang="en-US" sz="16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添加标题</a:t>
            </a:r>
            <a:endParaRPr lang="zh-CN" altLang="en-US" sz="16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3" name="TextBox 132"/>
          <p:cNvSpPr txBox="1"/>
          <p:nvPr/>
        </p:nvSpPr>
        <p:spPr bwMode="auto">
          <a:xfrm>
            <a:off x="5802004" y="4078026"/>
            <a:ext cx="1159292" cy="338554"/>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charset="-122"/>
                <a:ea typeface="微软雅黑" panose="020B0503020204020204" charset="-122"/>
                <a:cs typeface="Arial" panose="020B0604020202020204" pitchFamily="34" charset="0"/>
              </a:defRPr>
            </a:lvl1pPr>
          </a:lstStyle>
          <a:p>
            <a:r>
              <a:rPr lang="zh-CN" altLang="en-US" sz="16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添加标题</a:t>
            </a:r>
            <a:endParaRPr lang="zh-CN" altLang="en-US" sz="16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4" name="TextBox 133"/>
          <p:cNvSpPr txBox="1"/>
          <p:nvPr/>
        </p:nvSpPr>
        <p:spPr bwMode="auto">
          <a:xfrm>
            <a:off x="7111821" y="4078026"/>
            <a:ext cx="1159292" cy="338554"/>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charset="-122"/>
                <a:ea typeface="微软雅黑" panose="020B0503020204020204" charset="-122"/>
                <a:cs typeface="Arial" panose="020B0604020202020204" pitchFamily="34" charset="0"/>
              </a:defRPr>
            </a:lvl1pPr>
          </a:lstStyle>
          <a:p>
            <a:r>
              <a:rPr lang="zh-CN" altLang="en-US" sz="16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添加标题</a:t>
            </a:r>
            <a:endParaRPr lang="zh-CN" altLang="en-US" sz="16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5" name="TextBox 682"/>
          <p:cNvSpPr txBox="1"/>
          <p:nvPr/>
        </p:nvSpPr>
        <p:spPr>
          <a:xfrm>
            <a:off x="1229913" y="1880739"/>
            <a:ext cx="1136850" cy="6463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6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56%</a:t>
            </a:r>
            <a:endParaRPr lang="zh-CN" altLang="en-US" sz="36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6" name="TextBox 682"/>
          <p:cNvSpPr txBox="1"/>
          <p:nvPr/>
        </p:nvSpPr>
        <p:spPr>
          <a:xfrm>
            <a:off x="2963664" y="2163600"/>
            <a:ext cx="1031051" cy="58477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2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28%</a:t>
            </a:r>
            <a:endParaRPr lang="zh-CN" altLang="en-US" sz="32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7" name="TextBox 682"/>
          <p:cNvSpPr txBox="1"/>
          <p:nvPr/>
        </p:nvSpPr>
        <p:spPr>
          <a:xfrm>
            <a:off x="4488729" y="2300133"/>
            <a:ext cx="923651" cy="5232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24%</a:t>
            </a:r>
            <a:endParaRPr lang="zh-CN" altLang="en-US" sz="2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8" name="TextBox 682"/>
          <p:cNvSpPr txBox="1"/>
          <p:nvPr/>
        </p:nvSpPr>
        <p:spPr>
          <a:xfrm>
            <a:off x="5926755" y="2325788"/>
            <a:ext cx="923651" cy="5232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22%</a:t>
            </a:r>
            <a:endParaRPr lang="zh-CN" altLang="en-US" sz="28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9" name="TextBox 682"/>
          <p:cNvSpPr txBox="1"/>
          <p:nvPr/>
        </p:nvSpPr>
        <p:spPr>
          <a:xfrm>
            <a:off x="7465346" y="2929898"/>
            <a:ext cx="487634" cy="33855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8%</a:t>
            </a:r>
            <a:endParaRPr lang="zh-CN" altLang="en-US" sz="16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2" name="矩形 31"/>
          <p:cNvSpPr/>
          <p:nvPr/>
        </p:nvSpPr>
        <p:spPr>
          <a:xfrm>
            <a:off x="513396" y="261923"/>
            <a:ext cx="2339102" cy="523220"/>
          </a:xfrm>
          <a:prstGeom prst="rect">
            <a:avLst/>
          </a:prstGeom>
        </p:spPr>
        <p:txBody>
          <a:bodyPr wrap="none">
            <a:spAutoFit/>
          </a:bodyPr>
          <a:lstStyle/>
          <a:p>
            <a:r>
              <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a:t>
            </a:r>
            <a:endPar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8" name="图片占位符 47" descr="图片包含 男士, 人员, 戴着, 西装&#10;&#10;已生成极高可信度的说明"/>
          <p:cNvPicPr>
            <a:picLocks noGrp="1" noChangeAspect="1"/>
          </p:cNvPicPr>
          <p:nvPr>
            <p:ph type="pic" sz="quarter" idx="12"/>
          </p:nvPr>
        </p:nvPicPr>
        <p:blipFill>
          <a:blip r:embed="rId1">
            <a:extLst>
              <a:ext uri="{28A0092B-C50C-407E-A947-70E740481C1C}">
                <a14:useLocalDpi xmlns:a14="http://schemas.microsoft.com/office/drawing/2010/main" val="0"/>
              </a:ext>
            </a:extLst>
          </a:blip>
          <a:srcRect l="25069" r="25069"/>
          <a:stretch>
            <a:fillRect/>
          </a:stretch>
        </p:blipFill>
        <p:spPr/>
      </p:pic>
      <p:sp>
        <p:nvSpPr>
          <p:cNvPr id="22" name="Rectangle 21"/>
          <p:cNvSpPr/>
          <p:nvPr/>
        </p:nvSpPr>
        <p:spPr>
          <a:xfrm>
            <a:off x="2258269" y="557660"/>
            <a:ext cx="3025695" cy="4043229"/>
          </a:xfrm>
          <a:prstGeom prst="rect">
            <a:avLst/>
          </a:prstGeom>
          <a:gradFill>
            <a:gsLst>
              <a:gs pos="0">
                <a:schemeClr val="accent1">
                  <a:lumMod val="75000"/>
                  <a:alpha val="50000"/>
                </a:schemeClr>
              </a:gs>
              <a:gs pos="100000">
                <a:schemeClr val="accent2">
                  <a:alpha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8" name="TextBox 7"/>
          <p:cNvSpPr txBox="1"/>
          <p:nvPr/>
        </p:nvSpPr>
        <p:spPr>
          <a:xfrm>
            <a:off x="5866692" y="500510"/>
            <a:ext cx="2478107" cy="830997"/>
          </a:xfrm>
          <a:prstGeom prst="rect">
            <a:avLst/>
          </a:prstGeom>
          <a:noFill/>
        </p:spPr>
        <p:txBody>
          <a:bodyPr wrap="square" rtlCol="0">
            <a:spAutoFit/>
          </a:bodyPr>
          <a:lstStyle/>
          <a:p>
            <a:r>
              <a:rPr lang="en-US" sz="24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Awesome Project Here</a:t>
            </a:r>
            <a:endParaRPr lang="en-US" sz="240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 name="Rectangle 8"/>
          <p:cNvSpPr/>
          <p:nvPr/>
        </p:nvSpPr>
        <p:spPr>
          <a:xfrm>
            <a:off x="5969181" y="1394568"/>
            <a:ext cx="447959" cy="611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0" name="Oval 9"/>
          <p:cNvSpPr/>
          <p:nvPr/>
        </p:nvSpPr>
        <p:spPr>
          <a:xfrm>
            <a:off x="5866692" y="1828800"/>
            <a:ext cx="597078" cy="5970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1" name="Oval 10"/>
          <p:cNvSpPr/>
          <p:nvPr/>
        </p:nvSpPr>
        <p:spPr>
          <a:xfrm>
            <a:off x="5866692" y="2816136"/>
            <a:ext cx="597078" cy="59707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2" name="Oval 11"/>
          <p:cNvSpPr/>
          <p:nvPr/>
        </p:nvSpPr>
        <p:spPr>
          <a:xfrm>
            <a:off x="5866692" y="3803472"/>
            <a:ext cx="597078" cy="597078"/>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 name="TextBox 12"/>
          <p:cNvSpPr txBox="1"/>
          <p:nvPr/>
        </p:nvSpPr>
        <p:spPr>
          <a:xfrm>
            <a:off x="6655135" y="1828800"/>
            <a:ext cx="1511845" cy="300082"/>
          </a:xfrm>
          <a:prstGeom prst="rect">
            <a:avLst/>
          </a:prstGeom>
          <a:noFill/>
        </p:spPr>
        <p:txBody>
          <a:bodyPr wrap="square" rtlCol="0">
            <a:spAutoFit/>
          </a:bodyPr>
          <a:lstStyle/>
          <a:p>
            <a:r>
              <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22, Jan 2018</a:t>
            </a:r>
            <a:endPar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4" name="Rectangle 13"/>
          <p:cNvSpPr/>
          <p:nvPr/>
        </p:nvSpPr>
        <p:spPr>
          <a:xfrm>
            <a:off x="6655136" y="2084911"/>
            <a:ext cx="2039960" cy="486608"/>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5" name="TextBox 14"/>
          <p:cNvSpPr txBox="1"/>
          <p:nvPr/>
        </p:nvSpPr>
        <p:spPr>
          <a:xfrm>
            <a:off x="6655135" y="2830423"/>
            <a:ext cx="1511845" cy="300082"/>
          </a:xfrm>
          <a:prstGeom prst="rect">
            <a:avLst/>
          </a:prstGeom>
          <a:noFill/>
        </p:spPr>
        <p:txBody>
          <a:bodyPr wrap="square" rtlCol="0">
            <a:spAutoFit/>
          </a:bodyPr>
          <a:lstStyle/>
          <a:p>
            <a:r>
              <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22, Jan 2018</a:t>
            </a:r>
            <a:endPar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6" name="Rectangle 15"/>
          <p:cNvSpPr/>
          <p:nvPr/>
        </p:nvSpPr>
        <p:spPr>
          <a:xfrm>
            <a:off x="6655136" y="3086534"/>
            <a:ext cx="2039960" cy="486608"/>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7" name="TextBox 16"/>
          <p:cNvSpPr txBox="1"/>
          <p:nvPr/>
        </p:nvSpPr>
        <p:spPr>
          <a:xfrm>
            <a:off x="6655135" y="3802879"/>
            <a:ext cx="1511845" cy="300082"/>
          </a:xfrm>
          <a:prstGeom prst="rect">
            <a:avLst/>
          </a:prstGeom>
          <a:noFill/>
        </p:spPr>
        <p:txBody>
          <a:bodyPr wrap="square" rtlCol="0">
            <a:spAutoFit/>
          </a:bodyPr>
          <a:lstStyle/>
          <a:p>
            <a:r>
              <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22, Jan 2018</a:t>
            </a:r>
            <a:endParaRPr lang="en-US" sz="1350" b="1">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8" name="Rectangle 17"/>
          <p:cNvSpPr/>
          <p:nvPr/>
        </p:nvSpPr>
        <p:spPr>
          <a:xfrm>
            <a:off x="6655136" y="4058991"/>
            <a:ext cx="2039960" cy="694357"/>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点击添加标题点击添加标题点击添加标题点击添加标题点击添加标题点击添加标题点击添加标题点击添加标题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9" name="Shape 2632"/>
          <p:cNvSpPr/>
          <p:nvPr/>
        </p:nvSpPr>
        <p:spPr>
          <a:xfrm>
            <a:off x="6054968" y="3967247"/>
            <a:ext cx="220524" cy="269528"/>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chemeClr val="bg1"/>
          </a:solidFill>
          <a:ln w="12700">
            <a:miter lim="400000"/>
          </a:ln>
        </p:spPr>
        <p:txBody>
          <a:bodyPr lIns="28568" tIns="28568" rIns="28568" bIns="28568" anchor="ctr"/>
          <a:lstStyle/>
          <a:p>
            <a:pPr defTabSz="3429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0" name="Shape 2633"/>
          <p:cNvSpPr/>
          <p:nvPr/>
        </p:nvSpPr>
        <p:spPr>
          <a:xfrm>
            <a:off x="6030466" y="1992575"/>
            <a:ext cx="269528" cy="269528"/>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28568" tIns="28568" rIns="28568" bIns="28568" anchor="ctr"/>
          <a:lstStyle/>
          <a:p>
            <a:pPr defTabSz="3429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 name="Shape 2634"/>
          <p:cNvSpPr/>
          <p:nvPr/>
        </p:nvSpPr>
        <p:spPr>
          <a:xfrm>
            <a:off x="6030467" y="2979911"/>
            <a:ext cx="269528" cy="269528"/>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bg1"/>
          </a:solidFill>
          <a:ln w="12700">
            <a:miter lim="400000"/>
          </a:ln>
        </p:spPr>
        <p:txBody>
          <a:bodyPr lIns="28568" tIns="28568" rIns="28568" bIns="28568" anchor="ctr"/>
          <a:lstStyle/>
          <a:p>
            <a:pPr defTabSz="3429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3" name="TextBox 22"/>
          <p:cNvSpPr txBox="1"/>
          <p:nvPr/>
        </p:nvSpPr>
        <p:spPr>
          <a:xfrm>
            <a:off x="2669276" y="2528095"/>
            <a:ext cx="1341679" cy="300082"/>
          </a:xfrm>
          <a:prstGeom prst="rect">
            <a:avLst/>
          </a:prstGeom>
          <a:noFill/>
        </p:spPr>
        <p:txBody>
          <a:bodyPr wrap="square" rtlCol="0">
            <a:spAutoFit/>
          </a:bodyPr>
          <a:lstStyle/>
          <a:p>
            <a:r>
              <a:rPr lang="en-US" sz="1350" b="1">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Photoshop</a:t>
            </a:r>
            <a:endParaRPr lang="en-US" sz="1350" b="1">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4" name="TextBox 23"/>
          <p:cNvSpPr txBox="1"/>
          <p:nvPr/>
        </p:nvSpPr>
        <p:spPr>
          <a:xfrm>
            <a:off x="2669276" y="3145786"/>
            <a:ext cx="1341679" cy="300082"/>
          </a:xfrm>
          <a:prstGeom prst="rect">
            <a:avLst/>
          </a:prstGeom>
          <a:noFill/>
        </p:spPr>
        <p:txBody>
          <a:bodyPr wrap="square" rtlCol="0">
            <a:spAutoFit/>
          </a:bodyPr>
          <a:lstStyle/>
          <a:p>
            <a:r>
              <a:rPr lang="en-US" sz="1350" b="1">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Team Work</a:t>
            </a:r>
            <a:endParaRPr lang="en-US" sz="1350" b="1">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5" name="TextBox 24"/>
          <p:cNvSpPr txBox="1"/>
          <p:nvPr/>
        </p:nvSpPr>
        <p:spPr>
          <a:xfrm>
            <a:off x="2669276" y="3771637"/>
            <a:ext cx="1341679" cy="300082"/>
          </a:xfrm>
          <a:prstGeom prst="rect">
            <a:avLst/>
          </a:prstGeom>
          <a:noFill/>
        </p:spPr>
        <p:txBody>
          <a:bodyPr wrap="square" rtlCol="0">
            <a:spAutoFit/>
          </a:bodyPr>
          <a:lstStyle/>
          <a:p>
            <a:r>
              <a:rPr lang="en-US" sz="1350" b="1">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Ui Design</a:t>
            </a:r>
            <a:endParaRPr lang="en-US" sz="1350" b="1">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nvGrpSpPr>
          <p:cNvPr id="26" name="Group 25"/>
          <p:cNvGrpSpPr/>
          <p:nvPr/>
        </p:nvGrpSpPr>
        <p:grpSpPr>
          <a:xfrm>
            <a:off x="2773177" y="2828177"/>
            <a:ext cx="1988930" cy="87023"/>
            <a:chOff x="3109593" y="3298371"/>
            <a:chExt cx="2748451" cy="101600"/>
          </a:xfrm>
          <a:solidFill>
            <a:schemeClr val="bg1"/>
          </a:solidFill>
        </p:grpSpPr>
        <p:sp>
          <p:nvSpPr>
            <p:cNvPr id="27" name="Parallelogram 26"/>
            <p:cNvSpPr/>
            <p:nvPr/>
          </p:nvSpPr>
          <p:spPr>
            <a:xfrm>
              <a:off x="3109593" y="3298371"/>
              <a:ext cx="508000" cy="101600"/>
            </a:xfrm>
            <a:prstGeom prst="parallelogram">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8" name="Parallelogram 27"/>
            <p:cNvSpPr/>
            <p:nvPr/>
          </p:nvSpPr>
          <p:spPr>
            <a:xfrm>
              <a:off x="3669706" y="3298371"/>
              <a:ext cx="508000" cy="101600"/>
            </a:xfrm>
            <a:prstGeom prst="parallelogram">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9" name="Parallelogram 28"/>
            <p:cNvSpPr/>
            <p:nvPr/>
          </p:nvSpPr>
          <p:spPr>
            <a:xfrm>
              <a:off x="4229819" y="3298371"/>
              <a:ext cx="508000" cy="101600"/>
            </a:xfrm>
            <a:prstGeom prst="parallelogram">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0" name="Parallelogram 29"/>
            <p:cNvSpPr/>
            <p:nvPr/>
          </p:nvSpPr>
          <p:spPr>
            <a:xfrm>
              <a:off x="4789931" y="3298371"/>
              <a:ext cx="508000" cy="101600"/>
            </a:xfrm>
            <a:prstGeom prst="parallelogram">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1" name="Parallelogram 30"/>
            <p:cNvSpPr/>
            <p:nvPr/>
          </p:nvSpPr>
          <p:spPr>
            <a:xfrm>
              <a:off x="5350044" y="3298371"/>
              <a:ext cx="508000" cy="101600"/>
            </a:xfrm>
            <a:prstGeom prst="parallelogram">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32" name="Group 31"/>
          <p:cNvGrpSpPr/>
          <p:nvPr/>
        </p:nvGrpSpPr>
        <p:grpSpPr>
          <a:xfrm>
            <a:off x="2773177" y="3445868"/>
            <a:ext cx="1988930" cy="87023"/>
            <a:chOff x="3109593" y="3298371"/>
            <a:chExt cx="2748451" cy="101600"/>
          </a:xfrm>
          <a:solidFill>
            <a:schemeClr val="bg1"/>
          </a:solidFill>
        </p:grpSpPr>
        <p:sp>
          <p:nvSpPr>
            <p:cNvPr id="33" name="Parallelogram 32"/>
            <p:cNvSpPr/>
            <p:nvPr/>
          </p:nvSpPr>
          <p:spPr>
            <a:xfrm>
              <a:off x="3109593" y="3298371"/>
              <a:ext cx="508000" cy="101600"/>
            </a:xfrm>
            <a:prstGeom prst="parallelogram">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4" name="Parallelogram 33"/>
            <p:cNvSpPr/>
            <p:nvPr/>
          </p:nvSpPr>
          <p:spPr>
            <a:xfrm>
              <a:off x="3669706" y="3298371"/>
              <a:ext cx="508000" cy="101600"/>
            </a:xfrm>
            <a:prstGeom prst="parallelogram">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5" name="Parallelogram 34"/>
            <p:cNvSpPr/>
            <p:nvPr/>
          </p:nvSpPr>
          <p:spPr>
            <a:xfrm>
              <a:off x="4229819" y="3298371"/>
              <a:ext cx="508000" cy="101600"/>
            </a:xfrm>
            <a:prstGeom prst="parallelogram">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6" name="Parallelogram 35"/>
            <p:cNvSpPr/>
            <p:nvPr/>
          </p:nvSpPr>
          <p:spPr>
            <a:xfrm>
              <a:off x="4789931" y="3298371"/>
              <a:ext cx="508000" cy="101600"/>
            </a:xfrm>
            <a:prstGeom prst="parallelogram">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7" name="Parallelogram 36"/>
            <p:cNvSpPr/>
            <p:nvPr/>
          </p:nvSpPr>
          <p:spPr>
            <a:xfrm>
              <a:off x="5350044" y="3298371"/>
              <a:ext cx="508000" cy="101600"/>
            </a:xfrm>
            <a:prstGeom prst="parallelogram">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38" name="Group 37"/>
          <p:cNvGrpSpPr/>
          <p:nvPr/>
        </p:nvGrpSpPr>
        <p:grpSpPr>
          <a:xfrm>
            <a:off x="2773177" y="4071719"/>
            <a:ext cx="1988930" cy="87023"/>
            <a:chOff x="3109593" y="3298371"/>
            <a:chExt cx="2748451" cy="101600"/>
          </a:xfrm>
          <a:solidFill>
            <a:schemeClr val="bg1"/>
          </a:solidFill>
        </p:grpSpPr>
        <p:sp>
          <p:nvSpPr>
            <p:cNvPr id="39" name="Parallelogram 38"/>
            <p:cNvSpPr/>
            <p:nvPr/>
          </p:nvSpPr>
          <p:spPr>
            <a:xfrm>
              <a:off x="3109593" y="3298371"/>
              <a:ext cx="508000" cy="101600"/>
            </a:xfrm>
            <a:prstGeom prst="parallelogram">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0" name="Parallelogram 39"/>
            <p:cNvSpPr/>
            <p:nvPr/>
          </p:nvSpPr>
          <p:spPr>
            <a:xfrm>
              <a:off x="3669706" y="3298371"/>
              <a:ext cx="508000" cy="101600"/>
            </a:xfrm>
            <a:prstGeom prst="parallelogram">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1" name="Parallelogram 40"/>
            <p:cNvSpPr/>
            <p:nvPr/>
          </p:nvSpPr>
          <p:spPr>
            <a:xfrm>
              <a:off x="4229819" y="3298371"/>
              <a:ext cx="508000" cy="101600"/>
            </a:xfrm>
            <a:prstGeom prst="parallelogram">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2" name="Parallelogram 41"/>
            <p:cNvSpPr/>
            <p:nvPr/>
          </p:nvSpPr>
          <p:spPr>
            <a:xfrm>
              <a:off x="4789931" y="3298371"/>
              <a:ext cx="508000" cy="101600"/>
            </a:xfrm>
            <a:prstGeom prst="parallelogram">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3" name="Parallelogram 42"/>
            <p:cNvSpPr/>
            <p:nvPr/>
          </p:nvSpPr>
          <p:spPr>
            <a:xfrm>
              <a:off x="5350044" y="3298371"/>
              <a:ext cx="508000" cy="101600"/>
            </a:xfrm>
            <a:prstGeom prst="parallelogram">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sp>
        <p:nvSpPr>
          <p:cNvPr id="44" name="Rectangle 43"/>
          <p:cNvSpPr/>
          <p:nvPr/>
        </p:nvSpPr>
        <p:spPr>
          <a:xfrm>
            <a:off x="2669276" y="1207825"/>
            <a:ext cx="2209171" cy="900952"/>
          </a:xfrm>
          <a:prstGeom prst="rect">
            <a:avLst/>
          </a:prstGeom>
        </p:spPr>
        <p:txBody>
          <a:bodyPr wrap="square">
            <a:spAutoFit/>
          </a:bodyPr>
          <a:lstStyle/>
          <a:p>
            <a:pPr algn="just">
              <a:lnSpc>
                <a:spcPct val="150000"/>
              </a:lnSpc>
            </a:pPr>
            <a:r>
              <a:rPr lang="en-US" sz="90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Sed ut perspiciatis unde omnis iste natus error sit voluptatem accusantium doloremque laudantium, totam rem aperiam, eaque ipsa .</a:t>
            </a:r>
            <a:endParaRPr lang="en-US" sz="90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5" name="TextBox 44"/>
          <p:cNvSpPr txBox="1"/>
          <p:nvPr/>
        </p:nvSpPr>
        <p:spPr>
          <a:xfrm>
            <a:off x="2669276" y="908874"/>
            <a:ext cx="1480508" cy="300082"/>
          </a:xfrm>
          <a:prstGeom prst="rect">
            <a:avLst/>
          </a:prstGeom>
          <a:noFill/>
        </p:spPr>
        <p:txBody>
          <a:bodyPr wrap="square" rtlCol="0">
            <a:spAutoFit/>
          </a:bodyPr>
          <a:lstStyle/>
          <a:p>
            <a:r>
              <a:rPr lang="en-US" sz="1350" b="1">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20, Jan 2018</a:t>
            </a:r>
            <a:endParaRPr lang="en-US" sz="1350" b="1">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7" name="矩形 46"/>
          <p:cNvSpPr/>
          <p:nvPr/>
        </p:nvSpPr>
        <p:spPr>
          <a:xfrm>
            <a:off x="513396" y="261923"/>
            <a:ext cx="2339102" cy="523220"/>
          </a:xfrm>
          <a:prstGeom prst="rect">
            <a:avLst/>
          </a:prstGeom>
        </p:spPr>
        <p:txBody>
          <a:bodyPr wrap="none">
            <a:spAutoFit/>
          </a:bodyPr>
          <a:lstStyle/>
          <a:p>
            <a:r>
              <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a:t>
            </a:r>
            <a:endPar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49" name="图片占位符 48"/>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2794" r="12794"/>
          <a:stretch>
            <a:fillRect/>
          </a:stretch>
        </p:blipFill>
        <p:spPr/>
      </p:pic>
      <p:pic>
        <p:nvPicPr>
          <p:cNvPr id="51" name="图片占位符 50"/>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2765" r="12765"/>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102591" y="1804361"/>
            <a:ext cx="419763" cy="379141"/>
            <a:chOff x="2102591" y="1804360"/>
            <a:chExt cx="419763" cy="379141"/>
          </a:xfrm>
          <a:solidFill>
            <a:schemeClr val="bg1">
              <a:lumMod val="65000"/>
            </a:schemeClr>
          </a:solidFill>
        </p:grpSpPr>
        <p:sp>
          <p:nvSpPr>
            <p:cNvPr id="212999" name="Freeform 5"/>
            <p:cNvSpPr>
              <a:spLocks noEditPoints="1"/>
            </p:cNvSpPr>
            <p:nvPr/>
          </p:nvSpPr>
          <p:spPr bwMode="auto">
            <a:xfrm>
              <a:off x="2176098" y="1951374"/>
              <a:ext cx="272749" cy="232127"/>
            </a:xfrm>
            <a:custGeom>
              <a:avLst/>
              <a:gdLst>
                <a:gd name="T0" fmla="*/ 6 w 60"/>
                <a:gd name="T1" fmla="*/ 51 h 51"/>
                <a:gd name="T2" fmla="*/ 0 w 60"/>
                <a:gd name="T3" fmla="*/ 44 h 51"/>
                <a:gd name="T4" fmla="*/ 0 w 60"/>
                <a:gd name="T5" fmla="*/ 44 h 51"/>
                <a:gd name="T6" fmla="*/ 0 w 60"/>
                <a:gd name="T7" fmla="*/ 6 h 51"/>
                <a:gd name="T8" fmla="*/ 6 w 60"/>
                <a:gd name="T9" fmla="*/ 0 h 51"/>
                <a:gd name="T10" fmla="*/ 6 w 60"/>
                <a:gd name="T11" fmla="*/ 0 h 51"/>
                <a:gd name="T12" fmla="*/ 54 w 60"/>
                <a:gd name="T13" fmla="*/ 0 h 51"/>
                <a:gd name="T14" fmla="*/ 60 w 60"/>
                <a:gd name="T15" fmla="*/ 6 h 51"/>
                <a:gd name="T16" fmla="*/ 60 w 60"/>
                <a:gd name="T17" fmla="*/ 6 h 51"/>
                <a:gd name="T18" fmla="*/ 60 w 60"/>
                <a:gd name="T19" fmla="*/ 44 h 51"/>
                <a:gd name="T20" fmla="*/ 54 w 60"/>
                <a:gd name="T21" fmla="*/ 51 h 51"/>
                <a:gd name="T22" fmla="*/ 54 w 60"/>
                <a:gd name="T23" fmla="*/ 51 h 51"/>
                <a:gd name="T24" fmla="*/ 6 w 60"/>
                <a:gd name="T25" fmla="*/ 51 h 51"/>
                <a:gd name="T26" fmla="*/ 5 w 60"/>
                <a:gd name="T27" fmla="*/ 6 h 51"/>
                <a:gd name="T28" fmla="*/ 5 w 60"/>
                <a:gd name="T29" fmla="*/ 44 h 51"/>
                <a:gd name="T30" fmla="*/ 6 w 60"/>
                <a:gd name="T31" fmla="*/ 45 h 51"/>
                <a:gd name="T32" fmla="*/ 6 w 60"/>
                <a:gd name="T33" fmla="*/ 45 h 51"/>
                <a:gd name="T34" fmla="*/ 54 w 60"/>
                <a:gd name="T35" fmla="*/ 45 h 51"/>
                <a:gd name="T36" fmla="*/ 55 w 60"/>
                <a:gd name="T37" fmla="*/ 44 h 51"/>
                <a:gd name="T38" fmla="*/ 55 w 60"/>
                <a:gd name="T39" fmla="*/ 44 h 51"/>
                <a:gd name="T40" fmla="*/ 55 w 60"/>
                <a:gd name="T41" fmla="*/ 6 h 51"/>
                <a:gd name="T42" fmla="*/ 54 w 60"/>
                <a:gd name="T43" fmla="*/ 5 h 51"/>
                <a:gd name="T44" fmla="*/ 54 w 60"/>
                <a:gd name="T45" fmla="*/ 5 h 51"/>
                <a:gd name="T46" fmla="*/ 6 w 60"/>
                <a:gd name="T47" fmla="*/ 5 h 51"/>
                <a:gd name="T48" fmla="*/ 5 w 60"/>
                <a:gd name="T49" fmla="*/ 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51">
                  <a:moveTo>
                    <a:pt x="6" y="51"/>
                  </a:moveTo>
                  <a:cubicBezTo>
                    <a:pt x="2" y="51"/>
                    <a:pt x="0" y="48"/>
                    <a:pt x="0" y="44"/>
                  </a:cubicBezTo>
                  <a:cubicBezTo>
                    <a:pt x="0" y="44"/>
                    <a:pt x="0" y="44"/>
                    <a:pt x="0" y="44"/>
                  </a:cubicBezTo>
                  <a:cubicBezTo>
                    <a:pt x="0" y="6"/>
                    <a:pt x="0" y="6"/>
                    <a:pt x="0" y="6"/>
                  </a:cubicBezTo>
                  <a:cubicBezTo>
                    <a:pt x="0" y="2"/>
                    <a:pt x="2" y="0"/>
                    <a:pt x="6" y="0"/>
                  </a:cubicBezTo>
                  <a:cubicBezTo>
                    <a:pt x="6" y="0"/>
                    <a:pt x="6" y="0"/>
                    <a:pt x="6" y="0"/>
                  </a:cubicBezTo>
                  <a:cubicBezTo>
                    <a:pt x="54" y="0"/>
                    <a:pt x="54" y="0"/>
                    <a:pt x="54" y="0"/>
                  </a:cubicBezTo>
                  <a:cubicBezTo>
                    <a:pt x="57" y="0"/>
                    <a:pt x="60" y="2"/>
                    <a:pt x="60" y="6"/>
                  </a:cubicBezTo>
                  <a:cubicBezTo>
                    <a:pt x="60" y="6"/>
                    <a:pt x="60" y="6"/>
                    <a:pt x="60" y="6"/>
                  </a:cubicBezTo>
                  <a:cubicBezTo>
                    <a:pt x="60" y="44"/>
                    <a:pt x="60" y="44"/>
                    <a:pt x="60" y="44"/>
                  </a:cubicBezTo>
                  <a:cubicBezTo>
                    <a:pt x="60" y="48"/>
                    <a:pt x="57" y="51"/>
                    <a:pt x="54" y="51"/>
                  </a:cubicBezTo>
                  <a:cubicBezTo>
                    <a:pt x="54" y="51"/>
                    <a:pt x="54" y="51"/>
                    <a:pt x="54" y="51"/>
                  </a:cubicBezTo>
                  <a:cubicBezTo>
                    <a:pt x="6" y="51"/>
                    <a:pt x="6" y="51"/>
                    <a:pt x="6" y="51"/>
                  </a:cubicBezTo>
                  <a:close/>
                  <a:moveTo>
                    <a:pt x="5" y="6"/>
                  </a:moveTo>
                  <a:cubicBezTo>
                    <a:pt x="5" y="44"/>
                    <a:pt x="5" y="44"/>
                    <a:pt x="5" y="44"/>
                  </a:cubicBezTo>
                  <a:cubicBezTo>
                    <a:pt x="5" y="45"/>
                    <a:pt x="5" y="45"/>
                    <a:pt x="6" y="45"/>
                  </a:cubicBezTo>
                  <a:cubicBezTo>
                    <a:pt x="6" y="45"/>
                    <a:pt x="6" y="45"/>
                    <a:pt x="6" y="45"/>
                  </a:cubicBezTo>
                  <a:cubicBezTo>
                    <a:pt x="54" y="45"/>
                    <a:pt x="54" y="45"/>
                    <a:pt x="54" y="45"/>
                  </a:cubicBezTo>
                  <a:cubicBezTo>
                    <a:pt x="54" y="45"/>
                    <a:pt x="55" y="45"/>
                    <a:pt x="55" y="44"/>
                  </a:cubicBezTo>
                  <a:cubicBezTo>
                    <a:pt x="55" y="44"/>
                    <a:pt x="55" y="44"/>
                    <a:pt x="55" y="44"/>
                  </a:cubicBezTo>
                  <a:cubicBezTo>
                    <a:pt x="55" y="6"/>
                    <a:pt x="55" y="6"/>
                    <a:pt x="55" y="6"/>
                  </a:cubicBezTo>
                  <a:cubicBezTo>
                    <a:pt x="55" y="5"/>
                    <a:pt x="54" y="5"/>
                    <a:pt x="54" y="5"/>
                  </a:cubicBezTo>
                  <a:cubicBezTo>
                    <a:pt x="54" y="5"/>
                    <a:pt x="54" y="5"/>
                    <a:pt x="54" y="5"/>
                  </a:cubicBezTo>
                  <a:cubicBezTo>
                    <a:pt x="6" y="5"/>
                    <a:pt x="6" y="5"/>
                    <a:pt x="6" y="5"/>
                  </a:cubicBezTo>
                  <a:cubicBezTo>
                    <a:pt x="5" y="5"/>
                    <a:pt x="5" y="5"/>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00" name="Freeform 6"/>
            <p:cNvSpPr>
              <a:spLocks noEditPoints="1"/>
            </p:cNvSpPr>
            <p:nvPr/>
          </p:nvSpPr>
          <p:spPr bwMode="auto">
            <a:xfrm>
              <a:off x="2102591" y="1804360"/>
              <a:ext cx="419763" cy="174096"/>
            </a:xfrm>
            <a:custGeom>
              <a:avLst/>
              <a:gdLst>
                <a:gd name="T0" fmla="*/ 3 w 92"/>
                <a:gd name="T1" fmla="*/ 38 h 38"/>
                <a:gd name="T2" fmla="*/ 3 w 92"/>
                <a:gd name="T3" fmla="*/ 35 h 38"/>
                <a:gd name="T4" fmla="*/ 5 w 92"/>
                <a:gd name="T5" fmla="*/ 38 h 38"/>
                <a:gd name="T6" fmla="*/ 3 w 92"/>
                <a:gd name="T7" fmla="*/ 35 h 38"/>
                <a:gd name="T8" fmla="*/ 3 w 92"/>
                <a:gd name="T9" fmla="*/ 38 h 38"/>
                <a:gd name="T10" fmla="*/ 0 w 92"/>
                <a:gd name="T11" fmla="*/ 36 h 38"/>
                <a:gd name="T12" fmla="*/ 0 w 92"/>
                <a:gd name="T13" fmla="*/ 36 h 38"/>
                <a:gd name="T14" fmla="*/ 1 w 92"/>
                <a:gd name="T15" fmla="*/ 33 h 38"/>
                <a:gd name="T16" fmla="*/ 1 w 92"/>
                <a:gd name="T17" fmla="*/ 33 h 38"/>
                <a:gd name="T18" fmla="*/ 44 w 92"/>
                <a:gd name="T19" fmla="*/ 0 h 38"/>
                <a:gd name="T20" fmla="*/ 48 w 92"/>
                <a:gd name="T21" fmla="*/ 0 h 38"/>
                <a:gd name="T22" fmla="*/ 48 w 92"/>
                <a:gd name="T23" fmla="*/ 0 h 38"/>
                <a:gd name="T24" fmla="*/ 90 w 92"/>
                <a:gd name="T25" fmla="*/ 33 h 38"/>
                <a:gd name="T26" fmla="*/ 91 w 92"/>
                <a:gd name="T27" fmla="*/ 36 h 38"/>
                <a:gd name="T28" fmla="*/ 91 w 92"/>
                <a:gd name="T29" fmla="*/ 36 h 38"/>
                <a:gd name="T30" fmla="*/ 89 w 92"/>
                <a:gd name="T31" fmla="*/ 38 h 38"/>
                <a:gd name="T32" fmla="*/ 89 w 92"/>
                <a:gd name="T33" fmla="*/ 38 h 38"/>
                <a:gd name="T34" fmla="*/ 3 w 92"/>
                <a:gd name="T35" fmla="*/ 38 h 38"/>
                <a:gd name="T36" fmla="*/ 81 w 92"/>
                <a:gd name="T37" fmla="*/ 33 h 38"/>
                <a:gd name="T38" fmla="*/ 46 w 92"/>
                <a:gd name="T39" fmla="*/ 6 h 38"/>
                <a:gd name="T40" fmla="*/ 11 w 92"/>
                <a:gd name="T41" fmla="*/ 33 h 38"/>
                <a:gd name="T42" fmla="*/ 81 w 92"/>
                <a:gd name="T43"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2" h="38">
                  <a:moveTo>
                    <a:pt x="3" y="38"/>
                  </a:moveTo>
                  <a:cubicBezTo>
                    <a:pt x="3" y="35"/>
                    <a:pt x="3" y="35"/>
                    <a:pt x="3" y="35"/>
                  </a:cubicBezTo>
                  <a:cubicBezTo>
                    <a:pt x="5" y="38"/>
                    <a:pt x="5" y="38"/>
                    <a:pt x="5" y="38"/>
                  </a:cubicBezTo>
                  <a:cubicBezTo>
                    <a:pt x="3" y="35"/>
                    <a:pt x="3" y="35"/>
                    <a:pt x="3" y="35"/>
                  </a:cubicBezTo>
                  <a:cubicBezTo>
                    <a:pt x="3" y="38"/>
                    <a:pt x="3" y="38"/>
                    <a:pt x="3" y="38"/>
                  </a:cubicBezTo>
                  <a:cubicBezTo>
                    <a:pt x="2" y="38"/>
                    <a:pt x="1" y="37"/>
                    <a:pt x="0" y="36"/>
                  </a:cubicBezTo>
                  <a:cubicBezTo>
                    <a:pt x="0" y="36"/>
                    <a:pt x="0" y="36"/>
                    <a:pt x="0" y="36"/>
                  </a:cubicBezTo>
                  <a:cubicBezTo>
                    <a:pt x="0" y="35"/>
                    <a:pt x="0" y="34"/>
                    <a:pt x="1" y="33"/>
                  </a:cubicBezTo>
                  <a:cubicBezTo>
                    <a:pt x="1" y="33"/>
                    <a:pt x="1" y="33"/>
                    <a:pt x="1" y="33"/>
                  </a:cubicBezTo>
                  <a:cubicBezTo>
                    <a:pt x="44" y="0"/>
                    <a:pt x="44" y="0"/>
                    <a:pt x="44" y="0"/>
                  </a:cubicBezTo>
                  <a:cubicBezTo>
                    <a:pt x="45" y="0"/>
                    <a:pt x="47" y="0"/>
                    <a:pt x="48" y="0"/>
                  </a:cubicBezTo>
                  <a:cubicBezTo>
                    <a:pt x="48" y="0"/>
                    <a:pt x="48" y="0"/>
                    <a:pt x="48" y="0"/>
                  </a:cubicBezTo>
                  <a:cubicBezTo>
                    <a:pt x="90" y="33"/>
                    <a:pt x="90" y="33"/>
                    <a:pt x="90" y="33"/>
                  </a:cubicBezTo>
                  <a:cubicBezTo>
                    <a:pt x="91" y="34"/>
                    <a:pt x="92" y="35"/>
                    <a:pt x="91" y="36"/>
                  </a:cubicBezTo>
                  <a:cubicBezTo>
                    <a:pt x="91" y="36"/>
                    <a:pt x="91" y="36"/>
                    <a:pt x="91" y="36"/>
                  </a:cubicBezTo>
                  <a:cubicBezTo>
                    <a:pt x="91" y="37"/>
                    <a:pt x="90" y="38"/>
                    <a:pt x="89" y="38"/>
                  </a:cubicBezTo>
                  <a:cubicBezTo>
                    <a:pt x="89" y="38"/>
                    <a:pt x="89" y="38"/>
                    <a:pt x="89" y="38"/>
                  </a:cubicBezTo>
                  <a:cubicBezTo>
                    <a:pt x="3" y="38"/>
                    <a:pt x="3" y="38"/>
                    <a:pt x="3" y="38"/>
                  </a:cubicBezTo>
                  <a:close/>
                  <a:moveTo>
                    <a:pt x="81" y="33"/>
                  </a:moveTo>
                  <a:cubicBezTo>
                    <a:pt x="46" y="6"/>
                    <a:pt x="46" y="6"/>
                    <a:pt x="46" y="6"/>
                  </a:cubicBezTo>
                  <a:cubicBezTo>
                    <a:pt x="11" y="33"/>
                    <a:pt x="11" y="33"/>
                    <a:pt x="11" y="33"/>
                  </a:cubicBezTo>
                  <a:cubicBezTo>
                    <a:pt x="81" y="33"/>
                    <a:pt x="81" y="33"/>
                    <a:pt x="81"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01" name="Freeform 7"/>
            <p:cNvSpPr>
              <a:spLocks noEditPoints="1"/>
            </p:cNvSpPr>
            <p:nvPr/>
          </p:nvSpPr>
          <p:spPr bwMode="auto">
            <a:xfrm>
              <a:off x="2284424" y="2048094"/>
              <a:ext cx="96720" cy="131539"/>
            </a:xfrm>
            <a:custGeom>
              <a:avLst/>
              <a:gdLst>
                <a:gd name="T0" fmla="*/ 5 w 21"/>
                <a:gd name="T1" fmla="*/ 29 h 29"/>
                <a:gd name="T2" fmla="*/ 0 w 21"/>
                <a:gd name="T3" fmla="*/ 24 h 29"/>
                <a:gd name="T4" fmla="*/ 0 w 21"/>
                <a:gd name="T5" fmla="*/ 24 h 29"/>
                <a:gd name="T6" fmla="*/ 0 w 21"/>
                <a:gd name="T7" fmla="*/ 6 h 29"/>
                <a:gd name="T8" fmla="*/ 5 w 21"/>
                <a:gd name="T9" fmla="*/ 0 h 29"/>
                <a:gd name="T10" fmla="*/ 5 w 21"/>
                <a:gd name="T11" fmla="*/ 0 h 29"/>
                <a:gd name="T12" fmla="*/ 16 w 21"/>
                <a:gd name="T13" fmla="*/ 0 h 29"/>
                <a:gd name="T14" fmla="*/ 21 w 21"/>
                <a:gd name="T15" fmla="*/ 6 h 29"/>
                <a:gd name="T16" fmla="*/ 21 w 21"/>
                <a:gd name="T17" fmla="*/ 6 h 29"/>
                <a:gd name="T18" fmla="*/ 21 w 21"/>
                <a:gd name="T19" fmla="*/ 24 h 29"/>
                <a:gd name="T20" fmla="*/ 16 w 21"/>
                <a:gd name="T21" fmla="*/ 29 h 29"/>
                <a:gd name="T22" fmla="*/ 16 w 21"/>
                <a:gd name="T23" fmla="*/ 29 h 29"/>
                <a:gd name="T24" fmla="*/ 5 w 21"/>
                <a:gd name="T25" fmla="*/ 29 h 29"/>
                <a:gd name="T26" fmla="*/ 4 w 21"/>
                <a:gd name="T27" fmla="*/ 24 h 29"/>
                <a:gd name="T28" fmla="*/ 5 w 21"/>
                <a:gd name="T29" fmla="*/ 26 h 29"/>
                <a:gd name="T30" fmla="*/ 5 w 21"/>
                <a:gd name="T31" fmla="*/ 26 h 29"/>
                <a:gd name="T32" fmla="*/ 16 w 21"/>
                <a:gd name="T33" fmla="*/ 26 h 29"/>
                <a:gd name="T34" fmla="*/ 18 w 21"/>
                <a:gd name="T35" fmla="*/ 24 h 29"/>
                <a:gd name="T36" fmla="*/ 18 w 21"/>
                <a:gd name="T37" fmla="*/ 24 h 29"/>
                <a:gd name="T38" fmla="*/ 18 w 21"/>
                <a:gd name="T39" fmla="*/ 6 h 29"/>
                <a:gd name="T40" fmla="*/ 16 w 21"/>
                <a:gd name="T41" fmla="*/ 4 h 29"/>
                <a:gd name="T42" fmla="*/ 16 w 21"/>
                <a:gd name="T43" fmla="*/ 4 h 29"/>
                <a:gd name="T44" fmla="*/ 5 w 21"/>
                <a:gd name="T45" fmla="*/ 4 h 29"/>
                <a:gd name="T46" fmla="*/ 4 w 21"/>
                <a:gd name="T47" fmla="*/ 6 h 29"/>
                <a:gd name="T48" fmla="*/ 4 w 21"/>
                <a:gd name="T49" fmla="*/ 6 h 29"/>
                <a:gd name="T50" fmla="*/ 4 w 21"/>
                <a:gd name="T51" fmla="*/ 2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 h="29">
                  <a:moveTo>
                    <a:pt x="5" y="29"/>
                  </a:moveTo>
                  <a:cubicBezTo>
                    <a:pt x="2" y="29"/>
                    <a:pt x="0" y="27"/>
                    <a:pt x="0" y="24"/>
                  </a:cubicBezTo>
                  <a:cubicBezTo>
                    <a:pt x="0" y="24"/>
                    <a:pt x="0" y="24"/>
                    <a:pt x="0" y="24"/>
                  </a:cubicBezTo>
                  <a:cubicBezTo>
                    <a:pt x="0" y="6"/>
                    <a:pt x="0" y="6"/>
                    <a:pt x="0" y="6"/>
                  </a:cubicBezTo>
                  <a:cubicBezTo>
                    <a:pt x="0" y="3"/>
                    <a:pt x="2" y="0"/>
                    <a:pt x="5" y="0"/>
                  </a:cubicBezTo>
                  <a:cubicBezTo>
                    <a:pt x="5" y="0"/>
                    <a:pt x="5" y="0"/>
                    <a:pt x="5" y="0"/>
                  </a:cubicBezTo>
                  <a:cubicBezTo>
                    <a:pt x="16" y="0"/>
                    <a:pt x="16" y="0"/>
                    <a:pt x="16" y="0"/>
                  </a:cubicBezTo>
                  <a:cubicBezTo>
                    <a:pt x="19" y="0"/>
                    <a:pt x="21" y="3"/>
                    <a:pt x="21" y="6"/>
                  </a:cubicBezTo>
                  <a:cubicBezTo>
                    <a:pt x="21" y="6"/>
                    <a:pt x="21" y="6"/>
                    <a:pt x="21" y="6"/>
                  </a:cubicBezTo>
                  <a:cubicBezTo>
                    <a:pt x="21" y="24"/>
                    <a:pt x="21" y="24"/>
                    <a:pt x="21" y="24"/>
                  </a:cubicBezTo>
                  <a:cubicBezTo>
                    <a:pt x="21" y="27"/>
                    <a:pt x="19" y="29"/>
                    <a:pt x="16" y="29"/>
                  </a:cubicBezTo>
                  <a:cubicBezTo>
                    <a:pt x="16" y="29"/>
                    <a:pt x="16" y="29"/>
                    <a:pt x="16" y="29"/>
                  </a:cubicBezTo>
                  <a:cubicBezTo>
                    <a:pt x="5" y="29"/>
                    <a:pt x="5" y="29"/>
                    <a:pt x="5" y="29"/>
                  </a:cubicBezTo>
                  <a:close/>
                  <a:moveTo>
                    <a:pt x="4" y="24"/>
                  </a:moveTo>
                  <a:cubicBezTo>
                    <a:pt x="4" y="25"/>
                    <a:pt x="4" y="26"/>
                    <a:pt x="5" y="26"/>
                  </a:cubicBezTo>
                  <a:cubicBezTo>
                    <a:pt x="5" y="26"/>
                    <a:pt x="5" y="26"/>
                    <a:pt x="5" y="26"/>
                  </a:cubicBezTo>
                  <a:cubicBezTo>
                    <a:pt x="16" y="26"/>
                    <a:pt x="16" y="26"/>
                    <a:pt x="16" y="26"/>
                  </a:cubicBezTo>
                  <a:cubicBezTo>
                    <a:pt x="17" y="26"/>
                    <a:pt x="18" y="25"/>
                    <a:pt x="18" y="24"/>
                  </a:cubicBezTo>
                  <a:cubicBezTo>
                    <a:pt x="18" y="24"/>
                    <a:pt x="18" y="24"/>
                    <a:pt x="18" y="24"/>
                  </a:cubicBezTo>
                  <a:cubicBezTo>
                    <a:pt x="18" y="6"/>
                    <a:pt x="18" y="6"/>
                    <a:pt x="18" y="6"/>
                  </a:cubicBezTo>
                  <a:cubicBezTo>
                    <a:pt x="18" y="5"/>
                    <a:pt x="17" y="4"/>
                    <a:pt x="16" y="4"/>
                  </a:cubicBezTo>
                  <a:cubicBezTo>
                    <a:pt x="16" y="4"/>
                    <a:pt x="16" y="4"/>
                    <a:pt x="16" y="4"/>
                  </a:cubicBezTo>
                  <a:cubicBezTo>
                    <a:pt x="5" y="4"/>
                    <a:pt x="5" y="4"/>
                    <a:pt x="5" y="4"/>
                  </a:cubicBezTo>
                  <a:cubicBezTo>
                    <a:pt x="4" y="4"/>
                    <a:pt x="4" y="5"/>
                    <a:pt x="4" y="6"/>
                  </a:cubicBezTo>
                  <a:cubicBezTo>
                    <a:pt x="4" y="6"/>
                    <a:pt x="4" y="6"/>
                    <a:pt x="4" y="6"/>
                  </a:cubicBezTo>
                  <a:cubicBezTo>
                    <a:pt x="4" y="24"/>
                    <a:pt x="4" y="24"/>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11" name="组合 10"/>
          <p:cNvGrpSpPr/>
          <p:nvPr/>
        </p:nvGrpSpPr>
        <p:grpSpPr>
          <a:xfrm>
            <a:off x="2079379" y="3628496"/>
            <a:ext cx="466189" cy="288226"/>
            <a:chOff x="2079378" y="3628495"/>
            <a:chExt cx="466189" cy="288226"/>
          </a:xfrm>
          <a:solidFill>
            <a:schemeClr val="bg1">
              <a:lumMod val="65000"/>
            </a:schemeClr>
          </a:solidFill>
        </p:grpSpPr>
        <p:sp>
          <p:nvSpPr>
            <p:cNvPr id="213002" name="Freeform 8"/>
            <p:cNvSpPr/>
            <p:nvPr/>
          </p:nvSpPr>
          <p:spPr bwMode="auto">
            <a:xfrm>
              <a:off x="2431438" y="3715543"/>
              <a:ext cx="114129" cy="17410"/>
            </a:xfrm>
            <a:custGeom>
              <a:avLst/>
              <a:gdLst>
                <a:gd name="T0" fmla="*/ 59 w 59"/>
                <a:gd name="T1" fmla="*/ 7 h 9"/>
                <a:gd name="T2" fmla="*/ 0 w 59"/>
                <a:gd name="T3" fmla="*/ 9 h 9"/>
                <a:gd name="T4" fmla="*/ 0 w 59"/>
                <a:gd name="T5" fmla="*/ 2 h 9"/>
                <a:gd name="T6" fmla="*/ 59 w 59"/>
                <a:gd name="T7" fmla="*/ 0 h 9"/>
                <a:gd name="T8" fmla="*/ 59 w 59"/>
                <a:gd name="T9" fmla="*/ 7 h 9"/>
              </a:gdLst>
              <a:ahLst/>
              <a:cxnLst>
                <a:cxn ang="0">
                  <a:pos x="T0" y="T1"/>
                </a:cxn>
                <a:cxn ang="0">
                  <a:pos x="T2" y="T3"/>
                </a:cxn>
                <a:cxn ang="0">
                  <a:pos x="T4" y="T5"/>
                </a:cxn>
                <a:cxn ang="0">
                  <a:pos x="T6" y="T7"/>
                </a:cxn>
                <a:cxn ang="0">
                  <a:pos x="T8" y="T9"/>
                </a:cxn>
              </a:cxnLst>
              <a:rect l="0" t="0" r="r" b="b"/>
              <a:pathLst>
                <a:path w="59" h="9">
                  <a:moveTo>
                    <a:pt x="59" y="7"/>
                  </a:moveTo>
                  <a:lnTo>
                    <a:pt x="0" y="9"/>
                  </a:lnTo>
                  <a:lnTo>
                    <a:pt x="0" y="2"/>
                  </a:lnTo>
                  <a:lnTo>
                    <a:pt x="59" y="0"/>
                  </a:lnTo>
                  <a:lnTo>
                    <a:pt x="5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03" name="Rectangle 9"/>
            <p:cNvSpPr>
              <a:spLocks noChangeArrowheads="1"/>
            </p:cNvSpPr>
            <p:nvPr/>
          </p:nvSpPr>
          <p:spPr bwMode="auto">
            <a:xfrm>
              <a:off x="2079378" y="3719412"/>
              <a:ext cx="123801" cy="135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ctr"/>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04" name="Freeform 10"/>
            <p:cNvSpPr>
              <a:spLocks noEditPoints="1"/>
            </p:cNvSpPr>
            <p:nvPr/>
          </p:nvSpPr>
          <p:spPr bwMode="auto">
            <a:xfrm>
              <a:off x="2083247" y="3628495"/>
              <a:ext cx="458451" cy="288226"/>
            </a:xfrm>
            <a:custGeom>
              <a:avLst/>
              <a:gdLst>
                <a:gd name="T0" fmla="*/ 67 w 100"/>
                <a:gd name="T1" fmla="*/ 19 h 63"/>
                <a:gd name="T2" fmla="*/ 76 w 100"/>
                <a:gd name="T3" fmla="*/ 17 h 63"/>
                <a:gd name="T4" fmla="*/ 100 w 100"/>
                <a:gd name="T5" fmla="*/ 17 h 63"/>
                <a:gd name="T6" fmla="*/ 52 w 100"/>
                <a:gd name="T7" fmla="*/ 0 h 63"/>
                <a:gd name="T8" fmla="*/ 52 w 100"/>
                <a:gd name="T9" fmla="*/ 0 h 63"/>
                <a:gd name="T10" fmla="*/ 51 w 100"/>
                <a:gd name="T11" fmla="*/ 0 h 63"/>
                <a:gd name="T12" fmla="*/ 51 w 100"/>
                <a:gd name="T13" fmla="*/ 0 h 63"/>
                <a:gd name="T14" fmla="*/ 0 w 100"/>
                <a:gd name="T15" fmla="*/ 17 h 63"/>
                <a:gd name="T16" fmla="*/ 26 w 100"/>
                <a:gd name="T17" fmla="*/ 17 h 63"/>
                <a:gd name="T18" fmla="*/ 35 w 100"/>
                <a:gd name="T19" fmla="*/ 19 h 63"/>
                <a:gd name="T20" fmla="*/ 17 w 100"/>
                <a:gd name="T21" fmla="*/ 63 h 63"/>
                <a:gd name="T22" fmla="*/ 84 w 100"/>
                <a:gd name="T23" fmla="*/ 63 h 63"/>
                <a:gd name="T24" fmla="*/ 67 w 100"/>
                <a:gd name="T25" fmla="*/ 19 h 63"/>
                <a:gd name="T26" fmla="*/ 51 w 100"/>
                <a:gd name="T27" fmla="*/ 9 h 63"/>
                <a:gd name="T28" fmla="*/ 62 w 100"/>
                <a:gd name="T29" fmla="*/ 17 h 63"/>
                <a:gd name="T30" fmla="*/ 39 w 100"/>
                <a:gd name="T31" fmla="*/ 17 h 63"/>
                <a:gd name="T32" fmla="*/ 51 w 100"/>
                <a:gd name="T33" fmla="*/ 9 h 63"/>
                <a:gd name="T34" fmla="*/ 50 w 100"/>
                <a:gd name="T35" fmla="*/ 47 h 63"/>
                <a:gd name="T36" fmla="*/ 37 w 100"/>
                <a:gd name="T37" fmla="*/ 35 h 63"/>
                <a:gd name="T38" fmla="*/ 50 w 100"/>
                <a:gd name="T39" fmla="*/ 22 h 63"/>
                <a:gd name="T40" fmla="*/ 63 w 100"/>
                <a:gd name="T41" fmla="*/ 35 h 63"/>
                <a:gd name="T42" fmla="*/ 50 w 100"/>
                <a:gd name="T43"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0" h="63">
                  <a:moveTo>
                    <a:pt x="67" y="19"/>
                  </a:moveTo>
                  <a:cubicBezTo>
                    <a:pt x="67" y="19"/>
                    <a:pt x="69" y="3"/>
                    <a:pt x="76" y="17"/>
                  </a:cubicBezTo>
                  <a:cubicBezTo>
                    <a:pt x="100" y="17"/>
                    <a:pt x="100" y="17"/>
                    <a:pt x="100" y="17"/>
                  </a:cubicBezTo>
                  <a:cubicBezTo>
                    <a:pt x="100" y="17"/>
                    <a:pt x="99" y="0"/>
                    <a:pt x="52" y="0"/>
                  </a:cubicBezTo>
                  <a:cubicBezTo>
                    <a:pt x="52" y="0"/>
                    <a:pt x="52" y="0"/>
                    <a:pt x="52" y="0"/>
                  </a:cubicBezTo>
                  <a:cubicBezTo>
                    <a:pt x="51" y="0"/>
                    <a:pt x="51" y="0"/>
                    <a:pt x="51" y="0"/>
                  </a:cubicBezTo>
                  <a:cubicBezTo>
                    <a:pt x="51" y="0"/>
                    <a:pt x="51" y="0"/>
                    <a:pt x="51" y="0"/>
                  </a:cubicBezTo>
                  <a:cubicBezTo>
                    <a:pt x="2" y="0"/>
                    <a:pt x="0" y="17"/>
                    <a:pt x="0" y="17"/>
                  </a:cubicBezTo>
                  <a:cubicBezTo>
                    <a:pt x="26" y="17"/>
                    <a:pt x="26" y="17"/>
                    <a:pt x="26" y="17"/>
                  </a:cubicBezTo>
                  <a:cubicBezTo>
                    <a:pt x="33" y="3"/>
                    <a:pt x="35" y="19"/>
                    <a:pt x="35" y="19"/>
                  </a:cubicBezTo>
                  <a:cubicBezTo>
                    <a:pt x="23" y="24"/>
                    <a:pt x="17" y="63"/>
                    <a:pt x="17" y="63"/>
                  </a:cubicBezTo>
                  <a:cubicBezTo>
                    <a:pt x="84" y="63"/>
                    <a:pt x="84" y="63"/>
                    <a:pt x="84" y="63"/>
                  </a:cubicBezTo>
                  <a:cubicBezTo>
                    <a:pt x="84" y="63"/>
                    <a:pt x="78" y="24"/>
                    <a:pt x="67" y="19"/>
                  </a:cubicBezTo>
                  <a:close/>
                  <a:moveTo>
                    <a:pt x="51" y="9"/>
                  </a:moveTo>
                  <a:cubicBezTo>
                    <a:pt x="56" y="9"/>
                    <a:pt x="60" y="12"/>
                    <a:pt x="62" y="17"/>
                  </a:cubicBezTo>
                  <a:cubicBezTo>
                    <a:pt x="39" y="17"/>
                    <a:pt x="39" y="17"/>
                    <a:pt x="39" y="17"/>
                  </a:cubicBezTo>
                  <a:cubicBezTo>
                    <a:pt x="41" y="12"/>
                    <a:pt x="45" y="9"/>
                    <a:pt x="51" y="9"/>
                  </a:cubicBezTo>
                  <a:close/>
                  <a:moveTo>
                    <a:pt x="50" y="47"/>
                  </a:moveTo>
                  <a:cubicBezTo>
                    <a:pt x="43" y="47"/>
                    <a:pt x="37" y="42"/>
                    <a:pt x="37" y="35"/>
                  </a:cubicBezTo>
                  <a:cubicBezTo>
                    <a:pt x="37" y="28"/>
                    <a:pt x="43" y="22"/>
                    <a:pt x="50" y="22"/>
                  </a:cubicBezTo>
                  <a:cubicBezTo>
                    <a:pt x="57" y="22"/>
                    <a:pt x="63" y="28"/>
                    <a:pt x="63" y="35"/>
                  </a:cubicBezTo>
                  <a:cubicBezTo>
                    <a:pt x="63" y="42"/>
                    <a:pt x="57" y="47"/>
                    <a:pt x="50"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sp>
        <p:nvSpPr>
          <p:cNvPr id="213005" name="Freeform 11"/>
          <p:cNvSpPr>
            <a:spLocks noEditPoints="1"/>
          </p:cNvSpPr>
          <p:nvPr/>
        </p:nvSpPr>
        <p:spPr bwMode="auto">
          <a:xfrm>
            <a:off x="2156755" y="2427236"/>
            <a:ext cx="311437" cy="319176"/>
          </a:xfrm>
          <a:custGeom>
            <a:avLst/>
            <a:gdLst>
              <a:gd name="T0" fmla="*/ 50 w 68"/>
              <a:gd name="T1" fmla="*/ 67 h 70"/>
              <a:gd name="T2" fmla="*/ 31 w 68"/>
              <a:gd name="T3" fmla="*/ 70 h 70"/>
              <a:gd name="T4" fmla="*/ 0 w 68"/>
              <a:gd name="T5" fmla="*/ 38 h 70"/>
              <a:gd name="T6" fmla="*/ 37 w 68"/>
              <a:gd name="T7" fmla="*/ 0 h 70"/>
              <a:gd name="T8" fmla="*/ 68 w 68"/>
              <a:gd name="T9" fmla="*/ 29 h 70"/>
              <a:gd name="T10" fmla="*/ 49 w 68"/>
              <a:gd name="T11" fmla="*/ 53 h 70"/>
              <a:gd name="T12" fmla="*/ 40 w 68"/>
              <a:gd name="T13" fmla="*/ 46 h 70"/>
              <a:gd name="T14" fmla="*/ 40 w 68"/>
              <a:gd name="T15" fmla="*/ 46 h 70"/>
              <a:gd name="T16" fmla="*/ 27 w 68"/>
              <a:gd name="T17" fmla="*/ 53 h 70"/>
              <a:gd name="T18" fmla="*/ 15 w 68"/>
              <a:gd name="T19" fmla="*/ 40 h 70"/>
              <a:gd name="T20" fmla="*/ 39 w 68"/>
              <a:gd name="T21" fmla="*/ 16 h 70"/>
              <a:gd name="T22" fmla="*/ 51 w 68"/>
              <a:gd name="T23" fmla="*/ 19 h 70"/>
              <a:gd name="T24" fmla="*/ 48 w 68"/>
              <a:gd name="T25" fmla="*/ 38 h 70"/>
              <a:gd name="T26" fmla="*/ 51 w 68"/>
              <a:gd name="T27" fmla="*/ 47 h 70"/>
              <a:gd name="T28" fmla="*/ 61 w 68"/>
              <a:gd name="T29" fmla="*/ 29 h 70"/>
              <a:gd name="T30" fmla="*/ 36 w 68"/>
              <a:gd name="T31" fmla="*/ 6 h 70"/>
              <a:gd name="T32" fmla="*/ 7 w 68"/>
              <a:gd name="T33" fmla="*/ 38 h 70"/>
              <a:gd name="T34" fmla="*/ 33 w 68"/>
              <a:gd name="T35" fmla="*/ 64 h 70"/>
              <a:gd name="T36" fmla="*/ 48 w 68"/>
              <a:gd name="T37" fmla="*/ 61 h 70"/>
              <a:gd name="T38" fmla="*/ 50 w 68"/>
              <a:gd name="T39" fmla="*/ 67 h 70"/>
              <a:gd name="T40" fmla="*/ 41 w 68"/>
              <a:gd name="T41" fmla="*/ 25 h 70"/>
              <a:gd name="T42" fmla="*/ 38 w 68"/>
              <a:gd name="T43" fmla="*/ 24 h 70"/>
              <a:gd name="T44" fmla="*/ 26 w 68"/>
              <a:gd name="T45" fmla="*/ 39 h 70"/>
              <a:gd name="T46" fmla="*/ 31 w 68"/>
              <a:gd name="T47" fmla="*/ 45 h 70"/>
              <a:gd name="T48" fmla="*/ 39 w 68"/>
              <a:gd name="T49" fmla="*/ 35 h 70"/>
              <a:gd name="T50" fmla="*/ 41 w 68"/>
              <a:gd name="T51" fmla="*/ 2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8" h="70">
                <a:moveTo>
                  <a:pt x="50" y="67"/>
                </a:moveTo>
                <a:cubicBezTo>
                  <a:pt x="44" y="69"/>
                  <a:pt x="38" y="70"/>
                  <a:pt x="31" y="70"/>
                </a:cubicBezTo>
                <a:cubicBezTo>
                  <a:pt x="14" y="70"/>
                  <a:pt x="0" y="58"/>
                  <a:pt x="0" y="38"/>
                </a:cubicBezTo>
                <a:cubicBezTo>
                  <a:pt x="0" y="18"/>
                  <a:pt x="15" y="0"/>
                  <a:pt x="37" y="0"/>
                </a:cubicBezTo>
                <a:cubicBezTo>
                  <a:pt x="55" y="0"/>
                  <a:pt x="68" y="12"/>
                  <a:pt x="68" y="29"/>
                </a:cubicBezTo>
                <a:cubicBezTo>
                  <a:pt x="68" y="44"/>
                  <a:pt x="60" y="53"/>
                  <a:pt x="49" y="53"/>
                </a:cubicBezTo>
                <a:cubicBezTo>
                  <a:pt x="44" y="53"/>
                  <a:pt x="41" y="51"/>
                  <a:pt x="40" y="46"/>
                </a:cubicBezTo>
                <a:cubicBezTo>
                  <a:pt x="40" y="46"/>
                  <a:pt x="40" y="46"/>
                  <a:pt x="40" y="46"/>
                </a:cubicBezTo>
                <a:cubicBezTo>
                  <a:pt x="37" y="51"/>
                  <a:pt x="32" y="53"/>
                  <a:pt x="27" y="53"/>
                </a:cubicBezTo>
                <a:cubicBezTo>
                  <a:pt x="20" y="53"/>
                  <a:pt x="15" y="48"/>
                  <a:pt x="15" y="40"/>
                </a:cubicBezTo>
                <a:cubicBezTo>
                  <a:pt x="15" y="28"/>
                  <a:pt x="25" y="16"/>
                  <a:pt x="39" y="16"/>
                </a:cubicBezTo>
                <a:cubicBezTo>
                  <a:pt x="44" y="16"/>
                  <a:pt x="49" y="18"/>
                  <a:pt x="51" y="19"/>
                </a:cubicBezTo>
                <a:cubicBezTo>
                  <a:pt x="48" y="38"/>
                  <a:pt x="48" y="38"/>
                  <a:pt x="48" y="38"/>
                </a:cubicBezTo>
                <a:cubicBezTo>
                  <a:pt x="47" y="44"/>
                  <a:pt x="48" y="46"/>
                  <a:pt x="51" y="47"/>
                </a:cubicBezTo>
                <a:cubicBezTo>
                  <a:pt x="55" y="47"/>
                  <a:pt x="61" y="41"/>
                  <a:pt x="61" y="29"/>
                </a:cubicBezTo>
                <a:cubicBezTo>
                  <a:pt x="61" y="16"/>
                  <a:pt x="52" y="6"/>
                  <a:pt x="36" y="6"/>
                </a:cubicBezTo>
                <a:cubicBezTo>
                  <a:pt x="21" y="6"/>
                  <a:pt x="7" y="18"/>
                  <a:pt x="7" y="38"/>
                </a:cubicBezTo>
                <a:cubicBezTo>
                  <a:pt x="7" y="55"/>
                  <a:pt x="18" y="64"/>
                  <a:pt x="33" y="64"/>
                </a:cubicBezTo>
                <a:cubicBezTo>
                  <a:pt x="38" y="64"/>
                  <a:pt x="44" y="63"/>
                  <a:pt x="48" y="61"/>
                </a:cubicBezTo>
                <a:lnTo>
                  <a:pt x="50" y="67"/>
                </a:lnTo>
                <a:close/>
                <a:moveTo>
                  <a:pt x="41" y="25"/>
                </a:moveTo>
                <a:cubicBezTo>
                  <a:pt x="40" y="25"/>
                  <a:pt x="39" y="24"/>
                  <a:pt x="38" y="24"/>
                </a:cubicBezTo>
                <a:cubicBezTo>
                  <a:pt x="31" y="24"/>
                  <a:pt x="26" y="31"/>
                  <a:pt x="26" y="39"/>
                </a:cubicBezTo>
                <a:cubicBezTo>
                  <a:pt x="26" y="43"/>
                  <a:pt x="27" y="45"/>
                  <a:pt x="31" y="45"/>
                </a:cubicBezTo>
                <a:cubicBezTo>
                  <a:pt x="34" y="45"/>
                  <a:pt x="38" y="40"/>
                  <a:pt x="39" y="35"/>
                </a:cubicBezTo>
                <a:lnTo>
                  <a:pt x="41" y="25"/>
                </a:ln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nvGrpSpPr>
          <p:cNvPr id="7" name="组合 6"/>
          <p:cNvGrpSpPr/>
          <p:nvPr/>
        </p:nvGrpSpPr>
        <p:grpSpPr>
          <a:xfrm>
            <a:off x="2112262" y="1253058"/>
            <a:ext cx="402354" cy="295963"/>
            <a:chOff x="2112262" y="1253057"/>
            <a:chExt cx="402354" cy="295963"/>
          </a:xfrm>
          <a:solidFill>
            <a:schemeClr val="bg1">
              <a:lumMod val="65000"/>
            </a:schemeClr>
          </a:solidFill>
        </p:grpSpPr>
        <p:sp>
          <p:nvSpPr>
            <p:cNvPr id="213006" name="Freeform 12"/>
            <p:cNvSpPr>
              <a:spLocks noEditPoints="1"/>
            </p:cNvSpPr>
            <p:nvPr/>
          </p:nvSpPr>
          <p:spPr bwMode="auto">
            <a:xfrm>
              <a:off x="2112262" y="1253057"/>
              <a:ext cx="402354" cy="295963"/>
            </a:xfrm>
            <a:custGeom>
              <a:avLst/>
              <a:gdLst>
                <a:gd name="T0" fmla="*/ 8 w 88"/>
                <a:gd name="T1" fmla="*/ 65 h 65"/>
                <a:gd name="T2" fmla="*/ 0 w 88"/>
                <a:gd name="T3" fmla="*/ 57 h 65"/>
                <a:gd name="T4" fmla="*/ 0 w 88"/>
                <a:gd name="T5" fmla="*/ 57 h 65"/>
                <a:gd name="T6" fmla="*/ 0 w 88"/>
                <a:gd name="T7" fmla="*/ 8 h 65"/>
                <a:gd name="T8" fmla="*/ 8 w 88"/>
                <a:gd name="T9" fmla="*/ 0 h 65"/>
                <a:gd name="T10" fmla="*/ 8 w 88"/>
                <a:gd name="T11" fmla="*/ 0 h 65"/>
                <a:gd name="T12" fmla="*/ 80 w 88"/>
                <a:gd name="T13" fmla="*/ 0 h 65"/>
                <a:gd name="T14" fmla="*/ 88 w 88"/>
                <a:gd name="T15" fmla="*/ 8 h 65"/>
                <a:gd name="T16" fmla="*/ 88 w 88"/>
                <a:gd name="T17" fmla="*/ 8 h 65"/>
                <a:gd name="T18" fmla="*/ 88 w 88"/>
                <a:gd name="T19" fmla="*/ 57 h 65"/>
                <a:gd name="T20" fmla="*/ 80 w 88"/>
                <a:gd name="T21" fmla="*/ 65 h 65"/>
                <a:gd name="T22" fmla="*/ 80 w 88"/>
                <a:gd name="T23" fmla="*/ 65 h 65"/>
                <a:gd name="T24" fmla="*/ 8 w 88"/>
                <a:gd name="T25" fmla="*/ 65 h 65"/>
                <a:gd name="T26" fmla="*/ 5 w 88"/>
                <a:gd name="T27" fmla="*/ 8 h 65"/>
                <a:gd name="T28" fmla="*/ 5 w 88"/>
                <a:gd name="T29" fmla="*/ 57 h 65"/>
                <a:gd name="T30" fmla="*/ 8 w 88"/>
                <a:gd name="T31" fmla="*/ 59 h 65"/>
                <a:gd name="T32" fmla="*/ 8 w 88"/>
                <a:gd name="T33" fmla="*/ 59 h 65"/>
                <a:gd name="T34" fmla="*/ 80 w 88"/>
                <a:gd name="T35" fmla="*/ 59 h 65"/>
                <a:gd name="T36" fmla="*/ 82 w 88"/>
                <a:gd name="T37" fmla="*/ 57 h 65"/>
                <a:gd name="T38" fmla="*/ 82 w 88"/>
                <a:gd name="T39" fmla="*/ 57 h 65"/>
                <a:gd name="T40" fmla="*/ 82 w 88"/>
                <a:gd name="T41" fmla="*/ 8 h 65"/>
                <a:gd name="T42" fmla="*/ 80 w 88"/>
                <a:gd name="T43" fmla="*/ 6 h 65"/>
                <a:gd name="T44" fmla="*/ 80 w 88"/>
                <a:gd name="T45" fmla="*/ 6 h 65"/>
                <a:gd name="T46" fmla="*/ 8 w 88"/>
                <a:gd name="T47" fmla="*/ 6 h 65"/>
                <a:gd name="T48" fmla="*/ 5 w 88"/>
                <a:gd name="T49" fmla="*/ 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65">
                  <a:moveTo>
                    <a:pt x="8" y="65"/>
                  </a:moveTo>
                  <a:cubicBezTo>
                    <a:pt x="3" y="65"/>
                    <a:pt x="0" y="61"/>
                    <a:pt x="0" y="57"/>
                  </a:cubicBezTo>
                  <a:cubicBezTo>
                    <a:pt x="0" y="57"/>
                    <a:pt x="0" y="57"/>
                    <a:pt x="0" y="57"/>
                  </a:cubicBezTo>
                  <a:cubicBezTo>
                    <a:pt x="0" y="8"/>
                    <a:pt x="0" y="8"/>
                    <a:pt x="0" y="8"/>
                  </a:cubicBezTo>
                  <a:cubicBezTo>
                    <a:pt x="0" y="4"/>
                    <a:pt x="3" y="0"/>
                    <a:pt x="8" y="0"/>
                  </a:cubicBezTo>
                  <a:cubicBezTo>
                    <a:pt x="8" y="0"/>
                    <a:pt x="8" y="0"/>
                    <a:pt x="8" y="0"/>
                  </a:cubicBezTo>
                  <a:cubicBezTo>
                    <a:pt x="80" y="0"/>
                    <a:pt x="80" y="0"/>
                    <a:pt x="80" y="0"/>
                  </a:cubicBezTo>
                  <a:cubicBezTo>
                    <a:pt x="84" y="0"/>
                    <a:pt x="88" y="4"/>
                    <a:pt x="88" y="8"/>
                  </a:cubicBezTo>
                  <a:cubicBezTo>
                    <a:pt x="88" y="8"/>
                    <a:pt x="88" y="8"/>
                    <a:pt x="88" y="8"/>
                  </a:cubicBezTo>
                  <a:cubicBezTo>
                    <a:pt x="88" y="57"/>
                    <a:pt x="88" y="57"/>
                    <a:pt x="88" y="57"/>
                  </a:cubicBezTo>
                  <a:cubicBezTo>
                    <a:pt x="88" y="61"/>
                    <a:pt x="84" y="65"/>
                    <a:pt x="80" y="65"/>
                  </a:cubicBezTo>
                  <a:cubicBezTo>
                    <a:pt x="80" y="65"/>
                    <a:pt x="80" y="65"/>
                    <a:pt x="80" y="65"/>
                  </a:cubicBezTo>
                  <a:cubicBezTo>
                    <a:pt x="8" y="65"/>
                    <a:pt x="8" y="65"/>
                    <a:pt x="8" y="65"/>
                  </a:cubicBezTo>
                  <a:close/>
                  <a:moveTo>
                    <a:pt x="5" y="8"/>
                  </a:moveTo>
                  <a:cubicBezTo>
                    <a:pt x="5" y="57"/>
                    <a:pt x="5" y="57"/>
                    <a:pt x="5" y="57"/>
                  </a:cubicBezTo>
                  <a:cubicBezTo>
                    <a:pt x="5" y="58"/>
                    <a:pt x="6" y="59"/>
                    <a:pt x="8" y="59"/>
                  </a:cubicBezTo>
                  <a:cubicBezTo>
                    <a:pt x="8" y="59"/>
                    <a:pt x="8" y="59"/>
                    <a:pt x="8" y="59"/>
                  </a:cubicBezTo>
                  <a:cubicBezTo>
                    <a:pt x="80" y="59"/>
                    <a:pt x="80" y="59"/>
                    <a:pt x="80" y="59"/>
                  </a:cubicBezTo>
                  <a:cubicBezTo>
                    <a:pt x="81" y="59"/>
                    <a:pt x="82" y="58"/>
                    <a:pt x="82" y="57"/>
                  </a:cubicBezTo>
                  <a:cubicBezTo>
                    <a:pt x="82" y="57"/>
                    <a:pt x="82" y="57"/>
                    <a:pt x="82" y="57"/>
                  </a:cubicBezTo>
                  <a:cubicBezTo>
                    <a:pt x="82" y="8"/>
                    <a:pt x="82" y="8"/>
                    <a:pt x="82" y="8"/>
                  </a:cubicBezTo>
                  <a:cubicBezTo>
                    <a:pt x="82" y="7"/>
                    <a:pt x="81" y="6"/>
                    <a:pt x="80" y="6"/>
                  </a:cubicBezTo>
                  <a:cubicBezTo>
                    <a:pt x="80" y="6"/>
                    <a:pt x="80" y="6"/>
                    <a:pt x="80" y="6"/>
                  </a:cubicBezTo>
                  <a:cubicBezTo>
                    <a:pt x="8" y="6"/>
                    <a:pt x="8" y="6"/>
                    <a:pt x="8" y="6"/>
                  </a:cubicBezTo>
                  <a:cubicBezTo>
                    <a:pt x="6" y="6"/>
                    <a:pt x="5" y="7"/>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07" name="Freeform 13"/>
            <p:cNvSpPr/>
            <p:nvPr/>
          </p:nvSpPr>
          <p:spPr bwMode="auto">
            <a:xfrm>
              <a:off x="2303768" y="1260795"/>
              <a:ext cx="195373" cy="150883"/>
            </a:xfrm>
            <a:custGeom>
              <a:avLst/>
              <a:gdLst>
                <a:gd name="T0" fmla="*/ 0 w 101"/>
                <a:gd name="T1" fmla="*/ 69 h 78"/>
                <a:gd name="T2" fmla="*/ 92 w 101"/>
                <a:gd name="T3" fmla="*/ 0 h 78"/>
                <a:gd name="T4" fmla="*/ 101 w 101"/>
                <a:gd name="T5" fmla="*/ 10 h 78"/>
                <a:gd name="T6" fmla="*/ 7 w 101"/>
                <a:gd name="T7" fmla="*/ 78 h 78"/>
                <a:gd name="T8" fmla="*/ 0 w 101"/>
                <a:gd name="T9" fmla="*/ 69 h 78"/>
                <a:gd name="T10" fmla="*/ 0 w 101"/>
                <a:gd name="T11" fmla="*/ 69 h 78"/>
              </a:gdLst>
              <a:ahLst/>
              <a:cxnLst>
                <a:cxn ang="0">
                  <a:pos x="T0" y="T1"/>
                </a:cxn>
                <a:cxn ang="0">
                  <a:pos x="T2" y="T3"/>
                </a:cxn>
                <a:cxn ang="0">
                  <a:pos x="T4" y="T5"/>
                </a:cxn>
                <a:cxn ang="0">
                  <a:pos x="T6" y="T7"/>
                </a:cxn>
                <a:cxn ang="0">
                  <a:pos x="T8" y="T9"/>
                </a:cxn>
                <a:cxn ang="0">
                  <a:pos x="T10" y="T11"/>
                </a:cxn>
              </a:cxnLst>
              <a:rect l="0" t="0" r="r" b="b"/>
              <a:pathLst>
                <a:path w="101" h="78">
                  <a:moveTo>
                    <a:pt x="0" y="69"/>
                  </a:moveTo>
                  <a:lnTo>
                    <a:pt x="92" y="0"/>
                  </a:lnTo>
                  <a:lnTo>
                    <a:pt x="101" y="10"/>
                  </a:lnTo>
                  <a:lnTo>
                    <a:pt x="7" y="78"/>
                  </a:lnTo>
                  <a:lnTo>
                    <a:pt x="0" y="69"/>
                  </a:lnTo>
                  <a:lnTo>
                    <a:pt x="0"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08" name="Freeform 14"/>
            <p:cNvSpPr/>
            <p:nvPr/>
          </p:nvSpPr>
          <p:spPr bwMode="auto">
            <a:xfrm>
              <a:off x="2133541" y="1274336"/>
              <a:ext cx="174096" cy="129605"/>
            </a:xfrm>
            <a:custGeom>
              <a:avLst/>
              <a:gdLst>
                <a:gd name="T0" fmla="*/ 90 w 90"/>
                <a:gd name="T1" fmla="*/ 67 h 67"/>
                <a:gd name="T2" fmla="*/ 0 w 90"/>
                <a:gd name="T3" fmla="*/ 0 h 67"/>
                <a:gd name="T4" fmla="*/ 90 w 90"/>
                <a:gd name="T5" fmla="*/ 67 h 67"/>
              </a:gdLst>
              <a:ahLst/>
              <a:cxnLst>
                <a:cxn ang="0">
                  <a:pos x="T0" y="T1"/>
                </a:cxn>
                <a:cxn ang="0">
                  <a:pos x="T2" y="T3"/>
                </a:cxn>
                <a:cxn ang="0">
                  <a:pos x="T4" y="T5"/>
                </a:cxn>
              </a:cxnLst>
              <a:rect l="0" t="0" r="r" b="b"/>
              <a:pathLst>
                <a:path w="90" h="67">
                  <a:moveTo>
                    <a:pt x="90" y="67"/>
                  </a:moveTo>
                  <a:lnTo>
                    <a:pt x="0" y="0"/>
                  </a:lnTo>
                  <a:lnTo>
                    <a:pt x="90"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09" name="Line 15"/>
            <p:cNvSpPr>
              <a:spLocks noChangeShapeType="1"/>
            </p:cNvSpPr>
            <p:nvPr/>
          </p:nvSpPr>
          <p:spPr bwMode="auto">
            <a:xfrm flipH="1" flipV="1">
              <a:off x="2133541" y="1274336"/>
              <a:ext cx="174096" cy="129605"/>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10" name="Freeform 16"/>
            <p:cNvSpPr/>
            <p:nvPr/>
          </p:nvSpPr>
          <p:spPr bwMode="auto">
            <a:xfrm>
              <a:off x="2112262" y="1256926"/>
              <a:ext cx="218586" cy="164424"/>
            </a:xfrm>
            <a:custGeom>
              <a:avLst/>
              <a:gdLst>
                <a:gd name="T0" fmla="*/ 45 w 48"/>
                <a:gd name="T1" fmla="*/ 30 h 36"/>
                <a:gd name="T2" fmla="*/ 6 w 48"/>
                <a:gd name="T3" fmla="*/ 2 h 36"/>
                <a:gd name="T4" fmla="*/ 3 w 48"/>
                <a:gd name="T5" fmla="*/ 7 h 36"/>
                <a:gd name="T6" fmla="*/ 42 w 48"/>
                <a:gd name="T7" fmla="*/ 34 h 36"/>
                <a:gd name="T8" fmla="*/ 45 w 48"/>
                <a:gd name="T9" fmla="*/ 30 h 36"/>
              </a:gdLst>
              <a:ahLst/>
              <a:cxnLst>
                <a:cxn ang="0">
                  <a:pos x="T0" y="T1"/>
                </a:cxn>
                <a:cxn ang="0">
                  <a:pos x="T2" y="T3"/>
                </a:cxn>
                <a:cxn ang="0">
                  <a:pos x="T4" y="T5"/>
                </a:cxn>
                <a:cxn ang="0">
                  <a:pos x="T6" y="T7"/>
                </a:cxn>
                <a:cxn ang="0">
                  <a:pos x="T8" y="T9"/>
                </a:cxn>
              </a:cxnLst>
              <a:rect l="0" t="0" r="r" b="b"/>
              <a:pathLst>
                <a:path w="48" h="36">
                  <a:moveTo>
                    <a:pt x="45" y="30"/>
                  </a:moveTo>
                  <a:cubicBezTo>
                    <a:pt x="32" y="20"/>
                    <a:pt x="19" y="11"/>
                    <a:pt x="6" y="2"/>
                  </a:cubicBezTo>
                  <a:cubicBezTo>
                    <a:pt x="3" y="0"/>
                    <a:pt x="0" y="4"/>
                    <a:pt x="3" y="7"/>
                  </a:cubicBezTo>
                  <a:cubicBezTo>
                    <a:pt x="16" y="16"/>
                    <a:pt x="29" y="25"/>
                    <a:pt x="42" y="34"/>
                  </a:cubicBezTo>
                  <a:cubicBezTo>
                    <a:pt x="44" y="36"/>
                    <a:pt x="48" y="32"/>
                    <a:pt x="45"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9" name="组合 8"/>
          <p:cNvGrpSpPr/>
          <p:nvPr/>
        </p:nvGrpSpPr>
        <p:grpSpPr>
          <a:xfrm>
            <a:off x="2102592" y="2961129"/>
            <a:ext cx="415894" cy="439108"/>
            <a:chOff x="2102591" y="2961129"/>
            <a:chExt cx="415894" cy="439108"/>
          </a:xfrm>
          <a:solidFill>
            <a:schemeClr val="bg1">
              <a:lumMod val="65000"/>
            </a:schemeClr>
          </a:solidFill>
        </p:grpSpPr>
        <p:sp>
          <p:nvSpPr>
            <p:cNvPr id="213011" name="Rectangle 17"/>
            <p:cNvSpPr>
              <a:spLocks noChangeArrowheads="1"/>
            </p:cNvSpPr>
            <p:nvPr/>
          </p:nvSpPr>
          <p:spPr bwMode="auto">
            <a:xfrm>
              <a:off x="2454651" y="2961129"/>
              <a:ext cx="17409" cy="10445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12" name="Freeform 18"/>
            <p:cNvSpPr/>
            <p:nvPr/>
          </p:nvSpPr>
          <p:spPr bwMode="auto">
            <a:xfrm>
              <a:off x="2102591" y="2961129"/>
              <a:ext cx="288224" cy="439108"/>
            </a:xfrm>
            <a:custGeom>
              <a:avLst/>
              <a:gdLst>
                <a:gd name="T0" fmla="*/ 39 w 63"/>
                <a:gd name="T1" fmla="*/ 71 h 96"/>
                <a:gd name="T2" fmla="*/ 39 w 63"/>
                <a:gd name="T3" fmla="*/ 71 h 96"/>
                <a:gd name="T4" fmla="*/ 39 w 63"/>
                <a:gd name="T5" fmla="*/ 57 h 96"/>
                <a:gd name="T6" fmla="*/ 56 w 63"/>
                <a:gd name="T7" fmla="*/ 50 h 96"/>
                <a:gd name="T8" fmla="*/ 62 w 63"/>
                <a:gd name="T9" fmla="*/ 30 h 96"/>
                <a:gd name="T10" fmla="*/ 62 w 63"/>
                <a:gd name="T11" fmla="*/ 2 h 96"/>
                <a:gd name="T12" fmla="*/ 62 w 63"/>
                <a:gd name="T13" fmla="*/ 0 h 96"/>
                <a:gd name="T14" fmla="*/ 1 w 63"/>
                <a:gd name="T15" fmla="*/ 0 h 96"/>
                <a:gd name="T16" fmla="*/ 1 w 63"/>
                <a:gd name="T17" fmla="*/ 30 h 96"/>
                <a:gd name="T18" fmla="*/ 7 w 63"/>
                <a:gd name="T19" fmla="*/ 50 h 96"/>
                <a:gd name="T20" fmla="*/ 24 w 63"/>
                <a:gd name="T21" fmla="*/ 57 h 96"/>
                <a:gd name="T22" fmla="*/ 24 w 63"/>
                <a:gd name="T23" fmla="*/ 71 h 96"/>
                <a:gd name="T24" fmla="*/ 24 w 63"/>
                <a:gd name="T25" fmla="*/ 71 h 96"/>
                <a:gd name="T26" fmla="*/ 20 w 63"/>
                <a:gd name="T27" fmla="*/ 86 h 96"/>
                <a:gd name="T28" fmla="*/ 2 w 63"/>
                <a:gd name="T29" fmla="*/ 92 h 96"/>
                <a:gd name="T30" fmla="*/ 2 w 63"/>
                <a:gd name="T31" fmla="*/ 96 h 96"/>
                <a:gd name="T32" fmla="*/ 23 w 63"/>
                <a:gd name="T33" fmla="*/ 89 h 96"/>
                <a:gd name="T34" fmla="*/ 28 w 63"/>
                <a:gd name="T35" fmla="*/ 71 h 96"/>
                <a:gd name="T36" fmla="*/ 28 w 63"/>
                <a:gd name="T37" fmla="*/ 53 h 96"/>
                <a:gd name="T38" fmla="*/ 26 w 63"/>
                <a:gd name="T39" fmla="*/ 53 h 96"/>
                <a:gd name="T40" fmla="*/ 10 w 63"/>
                <a:gd name="T41" fmla="*/ 47 h 96"/>
                <a:gd name="T42" fmla="*/ 5 w 63"/>
                <a:gd name="T43" fmla="*/ 31 h 96"/>
                <a:gd name="T44" fmla="*/ 5 w 63"/>
                <a:gd name="T45" fmla="*/ 4 h 96"/>
                <a:gd name="T46" fmla="*/ 58 w 63"/>
                <a:gd name="T47" fmla="*/ 4 h 96"/>
                <a:gd name="T48" fmla="*/ 58 w 63"/>
                <a:gd name="T49" fmla="*/ 30 h 96"/>
                <a:gd name="T50" fmla="*/ 53 w 63"/>
                <a:gd name="T51" fmla="*/ 47 h 96"/>
                <a:gd name="T52" fmla="*/ 37 w 63"/>
                <a:gd name="T53" fmla="*/ 53 h 96"/>
                <a:gd name="T54" fmla="*/ 35 w 63"/>
                <a:gd name="T55" fmla="*/ 53 h 96"/>
                <a:gd name="T56" fmla="*/ 35 w 63"/>
                <a:gd name="T57" fmla="*/ 71 h 96"/>
                <a:gd name="T58" fmla="*/ 40 w 63"/>
                <a:gd name="T59" fmla="*/ 89 h 96"/>
                <a:gd name="T60" fmla="*/ 61 w 63"/>
                <a:gd name="T61" fmla="*/ 96 h 96"/>
                <a:gd name="T62" fmla="*/ 61 w 63"/>
                <a:gd name="T63" fmla="*/ 92 h 96"/>
                <a:gd name="T64" fmla="*/ 43 w 63"/>
                <a:gd name="T65" fmla="*/ 86 h 96"/>
                <a:gd name="T66" fmla="*/ 39 w 63"/>
                <a:gd name="T67" fmla="*/ 7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96">
                  <a:moveTo>
                    <a:pt x="39" y="71"/>
                  </a:moveTo>
                  <a:cubicBezTo>
                    <a:pt x="39" y="71"/>
                    <a:pt x="39" y="71"/>
                    <a:pt x="39" y="71"/>
                  </a:cubicBezTo>
                  <a:cubicBezTo>
                    <a:pt x="39" y="57"/>
                    <a:pt x="39" y="57"/>
                    <a:pt x="39" y="57"/>
                  </a:cubicBezTo>
                  <a:cubicBezTo>
                    <a:pt x="46" y="56"/>
                    <a:pt x="51" y="54"/>
                    <a:pt x="56" y="50"/>
                  </a:cubicBezTo>
                  <a:cubicBezTo>
                    <a:pt x="63" y="42"/>
                    <a:pt x="62" y="31"/>
                    <a:pt x="62" y="30"/>
                  </a:cubicBezTo>
                  <a:cubicBezTo>
                    <a:pt x="62" y="30"/>
                    <a:pt x="62" y="2"/>
                    <a:pt x="62" y="2"/>
                  </a:cubicBezTo>
                  <a:cubicBezTo>
                    <a:pt x="62" y="0"/>
                    <a:pt x="62" y="0"/>
                    <a:pt x="62" y="0"/>
                  </a:cubicBezTo>
                  <a:cubicBezTo>
                    <a:pt x="1" y="0"/>
                    <a:pt x="1" y="0"/>
                    <a:pt x="1" y="0"/>
                  </a:cubicBezTo>
                  <a:cubicBezTo>
                    <a:pt x="1" y="30"/>
                    <a:pt x="1" y="30"/>
                    <a:pt x="1" y="30"/>
                  </a:cubicBezTo>
                  <a:cubicBezTo>
                    <a:pt x="1" y="31"/>
                    <a:pt x="0" y="42"/>
                    <a:pt x="7" y="50"/>
                  </a:cubicBezTo>
                  <a:cubicBezTo>
                    <a:pt x="12" y="54"/>
                    <a:pt x="17" y="56"/>
                    <a:pt x="24" y="57"/>
                  </a:cubicBezTo>
                  <a:cubicBezTo>
                    <a:pt x="24" y="71"/>
                    <a:pt x="24" y="71"/>
                    <a:pt x="24" y="71"/>
                  </a:cubicBezTo>
                  <a:cubicBezTo>
                    <a:pt x="24" y="71"/>
                    <a:pt x="24" y="71"/>
                    <a:pt x="24" y="71"/>
                  </a:cubicBezTo>
                  <a:cubicBezTo>
                    <a:pt x="24" y="71"/>
                    <a:pt x="25" y="80"/>
                    <a:pt x="20" y="86"/>
                  </a:cubicBezTo>
                  <a:cubicBezTo>
                    <a:pt x="16" y="90"/>
                    <a:pt x="10" y="92"/>
                    <a:pt x="2" y="92"/>
                  </a:cubicBezTo>
                  <a:cubicBezTo>
                    <a:pt x="2" y="96"/>
                    <a:pt x="2" y="96"/>
                    <a:pt x="2" y="96"/>
                  </a:cubicBezTo>
                  <a:cubicBezTo>
                    <a:pt x="11" y="96"/>
                    <a:pt x="18" y="94"/>
                    <a:pt x="23" y="89"/>
                  </a:cubicBezTo>
                  <a:cubicBezTo>
                    <a:pt x="29" y="81"/>
                    <a:pt x="29" y="72"/>
                    <a:pt x="28" y="71"/>
                  </a:cubicBezTo>
                  <a:cubicBezTo>
                    <a:pt x="28" y="53"/>
                    <a:pt x="28" y="53"/>
                    <a:pt x="28" y="53"/>
                  </a:cubicBezTo>
                  <a:cubicBezTo>
                    <a:pt x="26" y="53"/>
                    <a:pt x="26" y="53"/>
                    <a:pt x="26" y="53"/>
                  </a:cubicBezTo>
                  <a:cubicBezTo>
                    <a:pt x="19" y="53"/>
                    <a:pt x="14" y="51"/>
                    <a:pt x="10" y="47"/>
                  </a:cubicBezTo>
                  <a:cubicBezTo>
                    <a:pt x="4" y="40"/>
                    <a:pt x="5" y="31"/>
                    <a:pt x="5" y="31"/>
                  </a:cubicBezTo>
                  <a:cubicBezTo>
                    <a:pt x="5" y="30"/>
                    <a:pt x="5" y="10"/>
                    <a:pt x="5" y="4"/>
                  </a:cubicBezTo>
                  <a:cubicBezTo>
                    <a:pt x="58" y="4"/>
                    <a:pt x="58" y="4"/>
                    <a:pt x="58" y="4"/>
                  </a:cubicBezTo>
                  <a:cubicBezTo>
                    <a:pt x="58" y="30"/>
                    <a:pt x="58" y="30"/>
                    <a:pt x="58" y="30"/>
                  </a:cubicBezTo>
                  <a:cubicBezTo>
                    <a:pt x="58" y="31"/>
                    <a:pt x="59" y="40"/>
                    <a:pt x="53" y="47"/>
                  </a:cubicBezTo>
                  <a:cubicBezTo>
                    <a:pt x="49" y="51"/>
                    <a:pt x="43" y="53"/>
                    <a:pt x="37" y="53"/>
                  </a:cubicBezTo>
                  <a:cubicBezTo>
                    <a:pt x="35" y="53"/>
                    <a:pt x="35" y="53"/>
                    <a:pt x="35" y="53"/>
                  </a:cubicBezTo>
                  <a:cubicBezTo>
                    <a:pt x="35" y="71"/>
                    <a:pt x="35" y="71"/>
                    <a:pt x="35" y="71"/>
                  </a:cubicBezTo>
                  <a:cubicBezTo>
                    <a:pt x="34" y="72"/>
                    <a:pt x="34" y="81"/>
                    <a:pt x="40" y="89"/>
                  </a:cubicBezTo>
                  <a:cubicBezTo>
                    <a:pt x="45" y="94"/>
                    <a:pt x="52" y="96"/>
                    <a:pt x="61" y="96"/>
                  </a:cubicBezTo>
                  <a:cubicBezTo>
                    <a:pt x="61" y="92"/>
                    <a:pt x="61" y="92"/>
                    <a:pt x="61" y="92"/>
                  </a:cubicBezTo>
                  <a:cubicBezTo>
                    <a:pt x="53" y="92"/>
                    <a:pt x="47" y="90"/>
                    <a:pt x="43" y="86"/>
                  </a:cubicBezTo>
                  <a:cubicBezTo>
                    <a:pt x="38" y="80"/>
                    <a:pt x="39" y="71"/>
                    <a:pt x="3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13" name="Freeform 19"/>
            <p:cNvSpPr/>
            <p:nvPr/>
          </p:nvSpPr>
          <p:spPr bwMode="auto">
            <a:xfrm>
              <a:off x="2444978" y="2961129"/>
              <a:ext cx="73507" cy="439108"/>
            </a:xfrm>
            <a:custGeom>
              <a:avLst/>
              <a:gdLst>
                <a:gd name="T0" fmla="*/ 16 w 16"/>
                <a:gd name="T1" fmla="*/ 23 h 96"/>
                <a:gd name="T2" fmla="*/ 16 w 16"/>
                <a:gd name="T3" fmla="*/ 0 h 96"/>
                <a:gd name="T4" fmla="*/ 12 w 16"/>
                <a:gd name="T5" fmla="*/ 0 h 96"/>
                <a:gd name="T6" fmla="*/ 12 w 16"/>
                <a:gd name="T7" fmla="*/ 23 h 96"/>
                <a:gd name="T8" fmla="*/ 12 w 16"/>
                <a:gd name="T9" fmla="*/ 23 h 96"/>
                <a:gd name="T10" fmla="*/ 9 w 16"/>
                <a:gd name="T11" fmla="*/ 32 h 96"/>
                <a:gd name="T12" fmla="*/ 2 w 16"/>
                <a:gd name="T13" fmla="*/ 34 h 96"/>
                <a:gd name="T14" fmla="*/ 0 w 16"/>
                <a:gd name="T15" fmla="*/ 34 h 96"/>
                <a:gd name="T16" fmla="*/ 0 w 16"/>
                <a:gd name="T17" fmla="*/ 96 h 96"/>
                <a:gd name="T18" fmla="*/ 4 w 16"/>
                <a:gd name="T19" fmla="*/ 96 h 96"/>
                <a:gd name="T20" fmla="*/ 4 w 16"/>
                <a:gd name="T21" fmla="*/ 38 h 96"/>
                <a:gd name="T22" fmla="*/ 13 w 16"/>
                <a:gd name="T23" fmla="*/ 35 h 96"/>
                <a:gd name="T24" fmla="*/ 16 w 16"/>
                <a:gd name="T25" fmla="*/ 2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96">
                  <a:moveTo>
                    <a:pt x="16" y="23"/>
                  </a:moveTo>
                  <a:cubicBezTo>
                    <a:pt x="16" y="0"/>
                    <a:pt x="16" y="0"/>
                    <a:pt x="16" y="0"/>
                  </a:cubicBezTo>
                  <a:cubicBezTo>
                    <a:pt x="12" y="0"/>
                    <a:pt x="12" y="0"/>
                    <a:pt x="12" y="0"/>
                  </a:cubicBezTo>
                  <a:cubicBezTo>
                    <a:pt x="12" y="23"/>
                    <a:pt x="12" y="23"/>
                    <a:pt x="12" y="23"/>
                  </a:cubicBezTo>
                  <a:cubicBezTo>
                    <a:pt x="12" y="23"/>
                    <a:pt x="12" y="23"/>
                    <a:pt x="12" y="23"/>
                  </a:cubicBezTo>
                  <a:cubicBezTo>
                    <a:pt x="12" y="23"/>
                    <a:pt x="12" y="29"/>
                    <a:pt x="9" y="32"/>
                  </a:cubicBezTo>
                  <a:cubicBezTo>
                    <a:pt x="8" y="34"/>
                    <a:pt x="6" y="34"/>
                    <a:pt x="2" y="34"/>
                  </a:cubicBezTo>
                  <a:cubicBezTo>
                    <a:pt x="0" y="34"/>
                    <a:pt x="0" y="34"/>
                    <a:pt x="0" y="34"/>
                  </a:cubicBezTo>
                  <a:cubicBezTo>
                    <a:pt x="0" y="96"/>
                    <a:pt x="0" y="96"/>
                    <a:pt x="0" y="96"/>
                  </a:cubicBezTo>
                  <a:cubicBezTo>
                    <a:pt x="4" y="96"/>
                    <a:pt x="4" y="96"/>
                    <a:pt x="4" y="96"/>
                  </a:cubicBezTo>
                  <a:cubicBezTo>
                    <a:pt x="4" y="38"/>
                    <a:pt x="4" y="38"/>
                    <a:pt x="4" y="38"/>
                  </a:cubicBezTo>
                  <a:cubicBezTo>
                    <a:pt x="8" y="38"/>
                    <a:pt x="11" y="37"/>
                    <a:pt x="13" y="35"/>
                  </a:cubicBezTo>
                  <a:cubicBezTo>
                    <a:pt x="16" y="30"/>
                    <a:pt x="16" y="24"/>
                    <a:pt x="1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14" name="Rectangle 20"/>
            <p:cNvSpPr>
              <a:spLocks noChangeArrowheads="1"/>
            </p:cNvSpPr>
            <p:nvPr/>
          </p:nvSpPr>
          <p:spPr bwMode="auto">
            <a:xfrm>
              <a:off x="2414028" y="2961129"/>
              <a:ext cx="17409" cy="10445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sp>
        <p:nvSpPr>
          <p:cNvPr id="213015" name="Freeform 21"/>
          <p:cNvSpPr/>
          <p:nvPr/>
        </p:nvSpPr>
        <p:spPr bwMode="auto">
          <a:xfrm>
            <a:off x="2779630" y="1274337"/>
            <a:ext cx="601597" cy="251471"/>
          </a:xfrm>
          <a:custGeom>
            <a:avLst/>
            <a:gdLst>
              <a:gd name="T0" fmla="*/ 229 w 311"/>
              <a:gd name="T1" fmla="*/ 130 h 130"/>
              <a:gd name="T2" fmla="*/ 113 w 311"/>
              <a:gd name="T3" fmla="*/ 130 h 130"/>
              <a:gd name="T4" fmla="*/ 0 w 311"/>
              <a:gd name="T5" fmla="*/ 130 h 130"/>
              <a:gd name="T6" fmla="*/ 85 w 311"/>
              <a:gd name="T7" fmla="*/ 62 h 130"/>
              <a:gd name="T8" fmla="*/ 0 w 311"/>
              <a:gd name="T9" fmla="*/ 0 h 130"/>
              <a:gd name="T10" fmla="*/ 113 w 311"/>
              <a:gd name="T11" fmla="*/ 0 h 130"/>
              <a:gd name="T12" fmla="*/ 229 w 311"/>
              <a:gd name="T13" fmla="*/ 0 h 130"/>
              <a:gd name="T14" fmla="*/ 311 w 311"/>
              <a:gd name="T15" fmla="*/ 64 h 130"/>
              <a:gd name="T16" fmla="*/ 229 w 311"/>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130">
                <a:moveTo>
                  <a:pt x="229" y="130"/>
                </a:moveTo>
                <a:lnTo>
                  <a:pt x="113" y="130"/>
                </a:lnTo>
                <a:lnTo>
                  <a:pt x="0" y="130"/>
                </a:lnTo>
                <a:lnTo>
                  <a:pt x="85" y="62"/>
                </a:lnTo>
                <a:lnTo>
                  <a:pt x="0" y="0"/>
                </a:lnTo>
                <a:lnTo>
                  <a:pt x="113" y="0"/>
                </a:lnTo>
                <a:lnTo>
                  <a:pt x="229" y="0"/>
                </a:lnTo>
                <a:lnTo>
                  <a:pt x="311" y="64"/>
                </a:lnTo>
                <a:lnTo>
                  <a:pt x="229" y="130"/>
                </a:lnTo>
                <a:close/>
              </a:path>
            </a:pathLst>
          </a:custGeom>
          <a:solidFill>
            <a:schemeClr val="accent1"/>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16" name="Freeform 22"/>
          <p:cNvSpPr/>
          <p:nvPr/>
        </p:nvSpPr>
        <p:spPr bwMode="auto">
          <a:xfrm>
            <a:off x="3296114" y="1274337"/>
            <a:ext cx="601597" cy="251471"/>
          </a:xfrm>
          <a:custGeom>
            <a:avLst/>
            <a:gdLst>
              <a:gd name="T0" fmla="*/ 226 w 311"/>
              <a:gd name="T1" fmla="*/ 130 h 130"/>
              <a:gd name="T2" fmla="*/ 113 w 311"/>
              <a:gd name="T3" fmla="*/ 130 h 130"/>
              <a:gd name="T4" fmla="*/ 0 w 311"/>
              <a:gd name="T5" fmla="*/ 130 h 130"/>
              <a:gd name="T6" fmla="*/ 82 w 311"/>
              <a:gd name="T7" fmla="*/ 62 h 130"/>
              <a:gd name="T8" fmla="*/ 0 w 311"/>
              <a:gd name="T9" fmla="*/ 0 h 130"/>
              <a:gd name="T10" fmla="*/ 113 w 311"/>
              <a:gd name="T11" fmla="*/ 0 h 130"/>
              <a:gd name="T12" fmla="*/ 226 w 311"/>
              <a:gd name="T13" fmla="*/ 0 h 130"/>
              <a:gd name="T14" fmla="*/ 311 w 311"/>
              <a:gd name="T15" fmla="*/ 64 h 130"/>
              <a:gd name="T16" fmla="*/ 226 w 311"/>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130">
                <a:moveTo>
                  <a:pt x="226" y="130"/>
                </a:moveTo>
                <a:lnTo>
                  <a:pt x="113" y="130"/>
                </a:lnTo>
                <a:lnTo>
                  <a:pt x="0" y="130"/>
                </a:lnTo>
                <a:lnTo>
                  <a:pt x="82" y="62"/>
                </a:lnTo>
                <a:lnTo>
                  <a:pt x="0" y="0"/>
                </a:lnTo>
                <a:lnTo>
                  <a:pt x="113" y="0"/>
                </a:lnTo>
                <a:lnTo>
                  <a:pt x="226" y="0"/>
                </a:lnTo>
                <a:lnTo>
                  <a:pt x="311" y="64"/>
                </a:lnTo>
                <a:lnTo>
                  <a:pt x="226" y="130"/>
                </a:lnTo>
                <a:close/>
              </a:path>
            </a:pathLst>
          </a:custGeom>
          <a:solidFill>
            <a:schemeClr val="accent1"/>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17" name="Freeform 23"/>
          <p:cNvSpPr/>
          <p:nvPr/>
        </p:nvSpPr>
        <p:spPr bwMode="auto">
          <a:xfrm>
            <a:off x="3806793" y="1274337"/>
            <a:ext cx="603532" cy="251471"/>
          </a:xfrm>
          <a:custGeom>
            <a:avLst/>
            <a:gdLst>
              <a:gd name="T0" fmla="*/ 229 w 312"/>
              <a:gd name="T1" fmla="*/ 130 h 130"/>
              <a:gd name="T2" fmla="*/ 114 w 312"/>
              <a:gd name="T3" fmla="*/ 130 h 130"/>
              <a:gd name="T4" fmla="*/ 0 w 312"/>
              <a:gd name="T5" fmla="*/ 130 h 130"/>
              <a:gd name="T6" fmla="*/ 85 w 312"/>
              <a:gd name="T7" fmla="*/ 62 h 130"/>
              <a:gd name="T8" fmla="*/ 0 w 312"/>
              <a:gd name="T9" fmla="*/ 0 h 130"/>
              <a:gd name="T10" fmla="*/ 114 w 312"/>
              <a:gd name="T11" fmla="*/ 0 h 130"/>
              <a:gd name="T12" fmla="*/ 229 w 312"/>
              <a:gd name="T13" fmla="*/ 0 h 130"/>
              <a:gd name="T14" fmla="*/ 312 w 312"/>
              <a:gd name="T15" fmla="*/ 64 h 130"/>
              <a:gd name="T16" fmla="*/ 229 w 312"/>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30">
                <a:moveTo>
                  <a:pt x="229" y="130"/>
                </a:moveTo>
                <a:lnTo>
                  <a:pt x="114" y="130"/>
                </a:lnTo>
                <a:lnTo>
                  <a:pt x="0" y="130"/>
                </a:lnTo>
                <a:lnTo>
                  <a:pt x="85" y="62"/>
                </a:lnTo>
                <a:lnTo>
                  <a:pt x="0" y="0"/>
                </a:lnTo>
                <a:lnTo>
                  <a:pt x="114" y="0"/>
                </a:lnTo>
                <a:lnTo>
                  <a:pt x="229" y="0"/>
                </a:lnTo>
                <a:lnTo>
                  <a:pt x="312" y="64"/>
                </a:lnTo>
                <a:lnTo>
                  <a:pt x="229" y="130"/>
                </a:lnTo>
                <a:close/>
              </a:path>
            </a:pathLst>
          </a:custGeom>
          <a:solidFill>
            <a:schemeClr val="accent1"/>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18" name="Freeform 24"/>
          <p:cNvSpPr/>
          <p:nvPr/>
        </p:nvSpPr>
        <p:spPr bwMode="auto">
          <a:xfrm>
            <a:off x="4323278" y="1274337"/>
            <a:ext cx="603532" cy="251471"/>
          </a:xfrm>
          <a:custGeom>
            <a:avLst/>
            <a:gdLst>
              <a:gd name="T0" fmla="*/ 227 w 312"/>
              <a:gd name="T1" fmla="*/ 130 h 130"/>
              <a:gd name="T2" fmla="*/ 114 w 312"/>
              <a:gd name="T3" fmla="*/ 130 h 130"/>
              <a:gd name="T4" fmla="*/ 0 w 312"/>
              <a:gd name="T5" fmla="*/ 130 h 130"/>
              <a:gd name="T6" fmla="*/ 83 w 312"/>
              <a:gd name="T7" fmla="*/ 62 h 130"/>
              <a:gd name="T8" fmla="*/ 0 w 312"/>
              <a:gd name="T9" fmla="*/ 0 h 130"/>
              <a:gd name="T10" fmla="*/ 114 w 312"/>
              <a:gd name="T11" fmla="*/ 0 h 130"/>
              <a:gd name="T12" fmla="*/ 227 w 312"/>
              <a:gd name="T13" fmla="*/ 0 h 130"/>
              <a:gd name="T14" fmla="*/ 312 w 312"/>
              <a:gd name="T15" fmla="*/ 64 h 130"/>
              <a:gd name="T16" fmla="*/ 227 w 312"/>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30">
                <a:moveTo>
                  <a:pt x="227" y="130"/>
                </a:moveTo>
                <a:lnTo>
                  <a:pt x="114" y="130"/>
                </a:lnTo>
                <a:lnTo>
                  <a:pt x="0" y="130"/>
                </a:lnTo>
                <a:lnTo>
                  <a:pt x="83" y="62"/>
                </a:lnTo>
                <a:lnTo>
                  <a:pt x="0" y="0"/>
                </a:lnTo>
                <a:lnTo>
                  <a:pt x="114" y="0"/>
                </a:lnTo>
                <a:lnTo>
                  <a:pt x="227" y="0"/>
                </a:lnTo>
                <a:lnTo>
                  <a:pt x="312" y="64"/>
                </a:lnTo>
                <a:lnTo>
                  <a:pt x="227" y="130"/>
                </a:lnTo>
                <a:close/>
              </a:path>
            </a:pathLst>
          </a:custGeom>
          <a:solidFill>
            <a:schemeClr val="accent1"/>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19" name="Freeform 25"/>
          <p:cNvSpPr/>
          <p:nvPr/>
        </p:nvSpPr>
        <p:spPr bwMode="auto">
          <a:xfrm>
            <a:off x="4835892" y="1274337"/>
            <a:ext cx="603532" cy="251471"/>
          </a:xfrm>
          <a:custGeom>
            <a:avLst/>
            <a:gdLst>
              <a:gd name="T0" fmla="*/ 229 w 312"/>
              <a:gd name="T1" fmla="*/ 130 h 130"/>
              <a:gd name="T2" fmla="*/ 113 w 312"/>
              <a:gd name="T3" fmla="*/ 130 h 130"/>
              <a:gd name="T4" fmla="*/ 0 w 312"/>
              <a:gd name="T5" fmla="*/ 130 h 130"/>
              <a:gd name="T6" fmla="*/ 85 w 312"/>
              <a:gd name="T7" fmla="*/ 62 h 130"/>
              <a:gd name="T8" fmla="*/ 0 w 312"/>
              <a:gd name="T9" fmla="*/ 0 h 130"/>
              <a:gd name="T10" fmla="*/ 113 w 312"/>
              <a:gd name="T11" fmla="*/ 0 h 130"/>
              <a:gd name="T12" fmla="*/ 229 w 312"/>
              <a:gd name="T13" fmla="*/ 0 h 130"/>
              <a:gd name="T14" fmla="*/ 312 w 312"/>
              <a:gd name="T15" fmla="*/ 64 h 130"/>
              <a:gd name="T16" fmla="*/ 229 w 312"/>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30">
                <a:moveTo>
                  <a:pt x="229" y="130"/>
                </a:moveTo>
                <a:lnTo>
                  <a:pt x="113" y="130"/>
                </a:lnTo>
                <a:lnTo>
                  <a:pt x="0" y="130"/>
                </a:lnTo>
                <a:lnTo>
                  <a:pt x="85" y="62"/>
                </a:lnTo>
                <a:lnTo>
                  <a:pt x="0" y="0"/>
                </a:lnTo>
                <a:lnTo>
                  <a:pt x="113" y="0"/>
                </a:lnTo>
                <a:lnTo>
                  <a:pt x="229" y="0"/>
                </a:lnTo>
                <a:lnTo>
                  <a:pt x="312" y="64"/>
                </a:lnTo>
                <a:lnTo>
                  <a:pt x="229" y="130"/>
                </a:lnTo>
                <a:close/>
              </a:path>
            </a:pathLst>
          </a:custGeom>
          <a:solidFill>
            <a:schemeClr val="accent1"/>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20" name="Freeform 26"/>
          <p:cNvSpPr/>
          <p:nvPr/>
        </p:nvSpPr>
        <p:spPr bwMode="auto">
          <a:xfrm>
            <a:off x="5352377" y="1274337"/>
            <a:ext cx="603532" cy="251471"/>
          </a:xfrm>
          <a:custGeom>
            <a:avLst/>
            <a:gdLst>
              <a:gd name="T0" fmla="*/ 227 w 312"/>
              <a:gd name="T1" fmla="*/ 130 h 130"/>
              <a:gd name="T2" fmla="*/ 113 w 312"/>
              <a:gd name="T3" fmla="*/ 130 h 130"/>
              <a:gd name="T4" fmla="*/ 0 w 312"/>
              <a:gd name="T5" fmla="*/ 130 h 130"/>
              <a:gd name="T6" fmla="*/ 82 w 312"/>
              <a:gd name="T7" fmla="*/ 62 h 130"/>
              <a:gd name="T8" fmla="*/ 0 w 312"/>
              <a:gd name="T9" fmla="*/ 0 h 130"/>
              <a:gd name="T10" fmla="*/ 113 w 312"/>
              <a:gd name="T11" fmla="*/ 0 h 130"/>
              <a:gd name="T12" fmla="*/ 227 w 312"/>
              <a:gd name="T13" fmla="*/ 0 h 130"/>
              <a:gd name="T14" fmla="*/ 312 w 312"/>
              <a:gd name="T15" fmla="*/ 64 h 130"/>
              <a:gd name="T16" fmla="*/ 227 w 312"/>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30">
                <a:moveTo>
                  <a:pt x="227" y="130"/>
                </a:moveTo>
                <a:lnTo>
                  <a:pt x="113" y="130"/>
                </a:lnTo>
                <a:lnTo>
                  <a:pt x="0" y="130"/>
                </a:lnTo>
                <a:lnTo>
                  <a:pt x="82" y="62"/>
                </a:lnTo>
                <a:lnTo>
                  <a:pt x="0" y="0"/>
                </a:lnTo>
                <a:lnTo>
                  <a:pt x="113" y="0"/>
                </a:lnTo>
                <a:lnTo>
                  <a:pt x="227" y="0"/>
                </a:lnTo>
                <a:lnTo>
                  <a:pt x="312" y="64"/>
                </a:lnTo>
                <a:lnTo>
                  <a:pt x="227" y="130"/>
                </a:lnTo>
                <a:close/>
              </a:path>
            </a:pathLst>
          </a:custGeom>
          <a:solidFill>
            <a:schemeClr val="accent1"/>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21" name="Freeform 27"/>
          <p:cNvSpPr/>
          <p:nvPr/>
        </p:nvSpPr>
        <p:spPr bwMode="auto">
          <a:xfrm>
            <a:off x="2779630" y="1864326"/>
            <a:ext cx="601597" cy="255340"/>
          </a:xfrm>
          <a:custGeom>
            <a:avLst/>
            <a:gdLst>
              <a:gd name="T0" fmla="*/ 229 w 311"/>
              <a:gd name="T1" fmla="*/ 132 h 132"/>
              <a:gd name="T2" fmla="*/ 113 w 311"/>
              <a:gd name="T3" fmla="*/ 132 h 132"/>
              <a:gd name="T4" fmla="*/ 0 w 311"/>
              <a:gd name="T5" fmla="*/ 132 h 132"/>
              <a:gd name="T6" fmla="*/ 85 w 311"/>
              <a:gd name="T7" fmla="*/ 64 h 132"/>
              <a:gd name="T8" fmla="*/ 0 w 311"/>
              <a:gd name="T9" fmla="*/ 0 h 132"/>
              <a:gd name="T10" fmla="*/ 113 w 311"/>
              <a:gd name="T11" fmla="*/ 0 h 132"/>
              <a:gd name="T12" fmla="*/ 229 w 311"/>
              <a:gd name="T13" fmla="*/ 0 h 132"/>
              <a:gd name="T14" fmla="*/ 311 w 311"/>
              <a:gd name="T15" fmla="*/ 66 h 132"/>
              <a:gd name="T16" fmla="*/ 229 w 311"/>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132">
                <a:moveTo>
                  <a:pt x="229" y="132"/>
                </a:moveTo>
                <a:lnTo>
                  <a:pt x="113" y="132"/>
                </a:lnTo>
                <a:lnTo>
                  <a:pt x="0" y="132"/>
                </a:lnTo>
                <a:lnTo>
                  <a:pt x="85" y="64"/>
                </a:lnTo>
                <a:lnTo>
                  <a:pt x="0" y="0"/>
                </a:lnTo>
                <a:lnTo>
                  <a:pt x="113" y="0"/>
                </a:lnTo>
                <a:lnTo>
                  <a:pt x="229" y="0"/>
                </a:lnTo>
                <a:lnTo>
                  <a:pt x="311" y="66"/>
                </a:lnTo>
                <a:lnTo>
                  <a:pt x="229" y="132"/>
                </a:lnTo>
                <a:close/>
              </a:path>
            </a:pathLst>
          </a:custGeom>
          <a:solidFill>
            <a:schemeClr val="accent2"/>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22" name="Freeform 28"/>
          <p:cNvSpPr/>
          <p:nvPr/>
        </p:nvSpPr>
        <p:spPr bwMode="auto">
          <a:xfrm>
            <a:off x="3296114" y="1864326"/>
            <a:ext cx="601597" cy="255340"/>
          </a:xfrm>
          <a:custGeom>
            <a:avLst/>
            <a:gdLst>
              <a:gd name="T0" fmla="*/ 226 w 311"/>
              <a:gd name="T1" fmla="*/ 132 h 132"/>
              <a:gd name="T2" fmla="*/ 113 w 311"/>
              <a:gd name="T3" fmla="*/ 132 h 132"/>
              <a:gd name="T4" fmla="*/ 0 w 311"/>
              <a:gd name="T5" fmla="*/ 132 h 132"/>
              <a:gd name="T6" fmla="*/ 82 w 311"/>
              <a:gd name="T7" fmla="*/ 64 h 132"/>
              <a:gd name="T8" fmla="*/ 0 w 311"/>
              <a:gd name="T9" fmla="*/ 0 h 132"/>
              <a:gd name="T10" fmla="*/ 113 w 311"/>
              <a:gd name="T11" fmla="*/ 0 h 132"/>
              <a:gd name="T12" fmla="*/ 226 w 311"/>
              <a:gd name="T13" fmla="*/ 0 h 132"/>
              <a:gd name="T14" fmla="*/ 311 w 311"/>
              <a:gd name="T15" fmla="*/ 66 h 132"/>
              <a:gd name="T16" fmla="*/ 226 w 311"/>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132">
                <a:moveTo>
                  <a:pt x="226" y="132"/>
                </a:moveTo>
                <a:lnTo>
                  <a:pt x="113" y="132"/>
                </a:lnTo>
                <a:lnTo>
                  <a:pt x="0" y="132"/>
                </a:lnTo>
                <a:lnTo>
                  <a:pt x="82" y="64"/>
                </a:lnTo>
                <a:lnTo>
                  <a:pt x="0" y="0"/>
                </a:lnTo>
                <a:lnTo>
                  <a:pt x="113" y="0"/>
                </a:lnTo>
                <a:lnTo>
                  <a:pt x="226" y="0"/>
                </a:lnTo>
                <a:lnTo>
                  <a:pt x="311" y="66"/>
                </a:lnTo>
                <a:lnTo>
                  <a:pt x="226" y="132"/>
                </a:lnTo>
                <a:close/>
              </a:path>
            </a:pathLst>
          </a:custGeom>
          <a:solidFill>
            <a:schemeClr val="accent2"/>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23" name="Freeform 29"/>
          <p:cNvSpPr/>
          <p:nvPr/>
        </p:nvSpPr>
        <p:spPr bwMode="auto">
          <a:xfrm>
            <a:off x="3806793" y="1864326"/>
            <a:ext cx="603532" cy="255340"/>
          </a:xfrm>
          <a:custGeom>
            <a:avLst/>
            <a:gdLst>
              <a:gd name="T0" fmla="*/ 229 w 312"/>
              <a:gd name="T1" fmla="*/ 132 h 132"/>
              <a:gd name="T2" fmla="*/ 114 w 312"/>
              <a:gd name="T3" fmla="*/ 132 h 132"/>
              <a:gd name="T4" fmla="*/ 0 w 312"/>
              <a:gd name="T5" fmla="*/ 132 h 132"/>
              <a:gd name="T6" fmla="*/ 85 w 312"/>
              <a:gd name="T7" fmla="*/ 64 h 132"/>
              <a:gd name="T8" fmla="*/ 0 w 312"/>
              <a:gd name="T9" fmla="*/ 0 h 132"/>
              <a:gd name="T10" fmla="*/ 114 w 312"/>
              <a:gd name="T11" fmla="*/ 0 h 132"/>
              <a:gd name="T12" fmla="*/ 229 w 312"/>
              <a:gd name="T13" fmla="*/ 0 h 132"/>
              <a:gd name="T14" fmla="*/ 312 w 312"/>
              <a:gd name="T15" fmla="*/ 66 h 132"/>
              <a:gd name="T16" fmla="*/ 229 w 312"/>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32">
                <a:moveTo>
                  <a:pt x="229" y="132"/>
                </a:moveTo>
                <a:lnTo>
                  <a:pt x="114" y="132"/>
                </a:lnTo>
                <a:lnTo>
                  <a:pt x="0" y="132"/>
                </a:lnTo>
                <a:lnTo>
                  <a:pt x="85" y="64"/>
                </a:lnTo>
                <a:lnTo>
                  <a:pt x="0" y="0"/>
                </a:lnTo>
                <a:lnTo>
                  <a:pt x="114" y="0"/>
                </a:lnTo>
                <a:lnTo>
                  <a:pt x="229" y="0"/>
                </a:lnTo>
                <a:lnTo>
                  <a:pt x="312" y="66"/>
                </a:lnTo>
                <a:lnTo>
                  <a:pt x="229" y="132"/>
                </a:lnTo>
                <a:close/>
              </a:path>
            </a:pathLst>
          </a:custGeom>
          <a:solidFill>
            <a:schemeClr val="accent2"/>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24" name="Freeform 30"/>
          <p:cNvSpPr/>
          <p:nvPr/>
        </p:nvSpPr>
        <p:spPr bwMode="auto">
          <a:xfrm>
            <a:off x="4323278" y="1864326"/>
            <a:ext cx="603532" cy="255340"/>
          </a:xfrm>
          <a:custGeom>
            <a:avLst/>
            <a:gdLst>
              <a:gd name="T0" fmla="*/ 227 w 312"/>
              <a:gd name="T1" fmla="*/ 132 h 132"/>
              <a:gd name="T2" fmla="*/ 114 w 312"/>
              <a:gd name="T3" fmla="*/ 132 h 132"/>
              <a:gd name="T4" fmla="*/ 0 w 312"/>
              <a:gd name="T5" fmla="*/ 132 h 132"/>
              <a:gd name="T6" fmla="*/ 83 w 312"/>
              <a:gd name="T7" fmla="*/ 64 h 132"/>
              <a:gd name="T8" fmla="*/ 0 w 312"/>
              <a:gd name="T9" fmla="*/ 0 h 132"/>
              <a:gd name="T10" fmla="*/ 114 w 312"/>
              <a:gd name="T11" fmla="*/ 0 h 132"/>
              <a:gd name="T12" fmla="*/ 227 w 312"/>
              <a:gd name="T13" fmla="*/ 0 h 132"/>
              <a:gd name="T14" fmla="*/ 312 w 312"/>
              <a:gd name="T15" fmla="*/ 66 h 132"/>
              <a:gd name="T16" fmla="*/ 227 w 312"/>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32">
                <a:moveTo>
                  <a:pt x="227" y="132"/>
                </a:moveTo>
                <a:lnTo>
                  <a:pt x="114" y="132"/>
                </a:lnTo>
                <a:lnTo>
                  <a:pt x="0" y="132"/>
                </a:lnTo>
                <a:lnTo>
                  <a:pt x="83" y="64"/>
                </a:lnTo>
                <a:lnTo>
                  <a:pt x="0" y="0"/>
                </a:lnTo>
                <a:lnTo>
                  <a:pt x="114" y="0"/>
                </a:lnTo>
                <a:lnTo>
                  <a:pt x="227" y="0"/>
                </a:lnTo>
                <a:lnTo>
                  <a:pt x="312" y="66"/>
                </a:lnTo>
                <a:lnTo>
                  <a:pt x="227" y="132"/>
                </a:lnTo>
                <a:close/>
              </a:path>
            </a:pathLst>
          </a:custGeom>
          <a:solidFill>
            <a:schemeClr val="accent2"/>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25" name="Freeform 31"/>
          <p:cNvSpPr/>
          <p:nvPr/>
        </p:nvSpPr>
        <p:spPr bwMode="auto">
          <a:xfrm>
            <a:off x="2779630" y="2458187"/>
            <a:ext cx="601597" cy="255340"/>
          </a:xfrm>
          <a:custGeom>
            <a:avLst/>
            <a:gdLst>
              <a:gd name="T0" fmla="*/ 229 w 311"/>
              <a:gd name="T1" fmla="*/ 132 h 132"/>
              <a:gd name="T2" fmla="*/ 113 w 311"/>
              <a:gd name="T3" fmla="*/ 132 h 132"/>
              <a:gd name="T4" fmla="*/ 0 w 311"/>
              <a:gd name="T5" fmla="*/ 132 h 132"/>
              <a:gd name="T6" fmla="*/ 85 w 311"/>
              <a:gd name="T7" fmla="*/ 64 h 132"/>
              <a:gd name="T8" fmla="*/ 0 w 311"/>
              <a:gd name="T9" fmla="*/ 0 h 132"/>
              <a:gd name="T10" fmla="*/ 113 w 311"/>
              <a:gd name="T11" fmla="*/ 0 h 132"/>
              <a:gd name="T12" fmla="*/ 229 w 311"/>
              <a:gd name="T13" fmla="*/ 0 h 132"/>
              <a:gd name="T14" fmla="*/ 311 w 311"/>
              <a:gd name="T15" fmla="*/ 66 h 132"/>
              <a:gd name="T16" fmla="*/ 229 w 311"/>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132">
                <a:moveTo>
                  <a:pt x="229" y="132"/>
                </a:moveTo>
                <a:lnTo>
                  <a:pt x="113" y="132"/>
                </a:lnTo>
                <a:lnTo>
                  <a:pt x="0" y="132"/>
                </a:lnTo>
                <a:lnTo>
                  <a:pt x="85" y="64"/>
                </a:lnTo>
                <a:lnTo>
                  <a:pt x="0" y="0"/>
                </a:lnTo>
                <a:lnTo>
                  <a:pt x="113" y="0"/>
                </a:lnTo>
                <a:lnTo>
                  <a:pt x="229" y="0"/>
                </a:lnTo>
                <a:lnTo>
                  <a:pt x="311" y="66"/>
                </a:lnTo>
                <a:lnTo>
                  <a:pt x="229" y="132"/>
                </a:lnTo>
                <a:close/>
              </a:path>
            </a:pathLst>
          </a:custGeom>
          <a:solidFill>
            <a:schemeClr val="accent3"/>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26" name="Freeform 32"/>
          <p:cNvSpPr/>
          <p:nvPr/>
        </p:nvSpPr>
        <p:spPr bwMode="auto">
          <a:xfrm>
            <a:off x="3296114" y="2458187"/>
            <a:ext cx="601597" cy="255340"/>
          </a:xfrm>
          <a:custGeom>
            <a:avLst/>
            <a:gdLst>
              <a:gd name="T0" fmla="*/ 226 w 311"/>
              <a:gd name="T1" fmla="*/ 132 h 132"/>
              <a:gd name="T2" fmla="*/ 113 w 311"/>
              <a:gd name="T3" fmla="*/ 132 h 132"/>
              <a:gd name="T4" fmla="*/ 0 w 311"/>
              <a:gd name="T5" fmla="*/ 132 h 132"/>
              <a:gd name="T6" fmla="*/ 82 w 311"/>
              <a:gd name="T7" fmla="*/ 64 h 132"/>
              <a:gd name="T8" fmla="*/ 0 w 311"/>
              <a:gd name="T9" fmla="*/ 0 h 132"/>
              <a:gd name="T10" fmla="*/ 113 w 311"/>
              <a:gd name="T11" fmla="*/ 0 h 132"/>
              <a:gd name="T12" fmla="*/ 226 w 311"/>
              <a:gd name="T13" fmla="*/ 0 h 132"/>
              <a:gd name="T14" fmla="*/ 311 w 311"/>
              <a:gd name="T15" fmla="*/ 66 h 132"/>
              <a:gd name="T16" fmla="*/ 226 w 311"/>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132">
                <a:moveTo>
                  <a:pt x="226" y="132"/>
                </a:moveTo>
                <a:lnTo>
                  <a:pt x="113" y="132"/>
                </a:lnTo>
                <a:lnTo>
                  <a:pt x="0" y="132"/>
                </a:lnTo>
                <a:lnTo>
                  <a:pt x="82" y="64"/>
                </a:lnTo>
                <a:lnTo>
                  <a:pt x="0" y="0"/>
                </a:lnTo>
                <a:lnTo>
                  <a:pt x="113" y="0"/>
                </a:lnTo>
                <a:lnTo>
                  <a:pt x="226" y="0"/>
                </a:lnTo>
                <a:lnTo>
                  <a:pt x="311" y="66"/>
                </a:lnTo>
                <a:lnTo>
                  <a:pt x="226" y="132"/>
                </a:lnTo>
                <a:close/>
              </a:path>
            </a:pathLst>
          </a:custGeom>
          <a:solidFill>
            <a:schemeClr val="accent3"/>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27" name="Freeform 33"/>
          <p:cNvSpPr/>
          <p:nvPr/>
        </p:nvSpPr>
        <p:spPr bwMode="auto">
          <a:xfrm>
            <a:off x="3806793" y="2458187"/>
            <a:ext cx="603532" cy="255340"/>
          </a:xfrm>
          <a:custGeom>
            <a:avLst/>
            <a:gdLst>
              <a:gd name="T0" fmla="*/ 229 w 312"/>
              <a:gd name="T1" fmla="*/ 132 h 132"/>
              <a:gd name="T2" fmla="*/ 114 w 312"/>
              <a:gd name="T3" fmla="*/ 132 h 132"/>
              <a:gd name="T4" fmla="*/ 0 w 312"/>
              <a:gd name="T5" fmla="*/ 132 h 132"/>
              <a:gd name="T6" fmla="*/ 85 w 312"/>
              <a:gd name="T7" fmla="*/ 64 h 132"/>
              <a:gd name="T8" fmla="*/ 0 w 312"/>
              <a:gd name="T9" fmla="*/ 0 h 132"/>
              <a:gd name="T10" fmla="*/ 114 w 312"/>
              <a:gd name="T11" fmla="*/ 0 h 132"/>
              <a:gd name="T12" fmla="*/ 229 w 312"/>
              <a:gd name="T13" fmla="*/ 0 h 132"/>
              <a:gd name="T14" fmla="*/ 312 w 312"/>
              <a:gd name="T15" fmla="*/ 66 h 132"/>
              <a:gd name="T16" fmla="*/ 229 w 312"/>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32">
                <a:moveTo>
                  <a:pt x="229" y="132"/>
                </a:moveTo>
                <a:lnTo>
                  <a:pt x="114" y="132"/>
                </a:lnTo>
                <a:lnTo>
                  <a:pt x="0" y="132"/>
                </a:lnTo>
                <a:lnTo>
                  <a:pt x="85" y="64"/>
                </a:lnTo>
                <a:lnTo>
                  <a:pt x="0" y="0"/>
                </a:lnTo>
                <a:lnTo>
                  <a:pt x="114" y="0"/>
                </a:lnTo>
                <a:lnTo>
                  <a:pt x="229" y="0"/>
                </a:lnTo>
                <a:lnTo>
                  <a:pt x="312" y="66"/>
                </a:lnTo>
                <a:lnTo>
                  <a:pt x="229" y="132"/>
                </a:lnTo>
                <a:close/>
              </a:path>
            </a:pathLst>
          </a:custGeom>
          <a:solidFill>
            <a:schemeClr val="accent3"/>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28" name="Freeform 34"/>
          <p:cNvSpPr/>
          <p:nvPr/>
        </p:nvSpPr>
        <p:spPr bwMode="auto">
          <a:xfrm>
            <a:off x="4323278" y="2458187"/>
            <a:ext cx="603532" cy="255340"/>
          </a:xfrm>
          <a:custGeom>
            <a:avLst/>
            <a:gdLst>
              <a:gd name="T0" fmla="*/ 227 w 312"/>
              <a:gd name="T1" fmla="*/ 132 h 132"/>
              <a:gd name="T2" fmla="*/ 114 w 312"/>
              <a:gd name="T3" fmla="*/ 132 h 132"/>
              <a:gd name="T4" fmla="*/ 0 w 312"/>
              <a:gd name="T5" fmla="*/ 132 h 132"/>
              <a:gd name="T6" fmla="*/ 83 w 312"/>
              <a:gd name="T7" fmla="*/ 64 h 132"/>
              <a:gd name="T8" fmla="*/ 0 w 312"/>
              <a:gd name="T9" fmla="*/ 0 h 132"/>
              <a:gd name="T10" fmla="*/ 114 w 312"/>
              <a:gd name="T11" fmla="*/ 0 h 132"/>
              <a:gd name="T12" fmla="*/ 227 w 312"/>
              <a:gd name="T13" fmla="*/ 0 h 132"/>
              <a:gd name="T14" fmla="*/ 312 w 312"/>
              <a:gd name="T15" fmla="*/ 66 h 132"/>
              <a:gd name="T16" fmla="*/ 227 w 312"/>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32">
                <a:moveTo>
                  <a:pt x="227" y="132"/>
                </a:moveTo>
                <a:lnTo>
                  <a:pt x="114" y="132"/>
                </a:lnTo>
                <a:lnTo>
                  <a:pt x="0" y="132"/>
                </a:lnTo>
                <a:lnTo>
                  <a:pt x="83" y="64"/>
                </a:lnTo>
                <a:lnTo>
                  <a:pt x="0" y="0"/>
                </a:lnTo>
                <a:lnTo>
                  <a:pt x="114" y="0"/>
                </a:lnTo>
                <a:lnTo>
                  <a:pt x="227" y="0"/>
                </a:lnTo>
                <a:lnTo>
                  <a:pt x="312" y="66"/>
                </a:lnTo>
                <a:lnTo>
                  <a:pt x="227" y="132"/>
                </a:lnTo>
                <a:close/>
              </a:path>
            </a:pathLst>
          </a:custGeom>
          <a:solidFill>
            <a:schemeClr val="accent3"/>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29" name="Freeform 35"/>
          <p:cNvSpPr/>
          <p:nvPr/>
        </p:nvSpPr>
        <p:spPr bwMode="auto">
          <a:xfrm>
            <a:off x="4835892" y="2458187"/>
            <a:ext cx="603532" cy="255340"/>
          </a:xfrm>
          <a:custGeom>
            <a:avLst/>
            <a:gdLst>
              <a:gd name="T0" fmla="*/ 229 w 312"/>
              <a:gd name="T1" fmla="*/ 132 h 132"/>
              <a:gd name="T2" fmla="*/ 113 w 312"/>
              <a:gd name="T3" fmla="*/ 132 h 132"/>
              <a:gd name="T4" fmla="*/ 0 w 312"/>
              <a:gd name="T5" fmla="*/ 132 h 132"/>
              <a:gd name="T6" fmla="*/ 85 w 312"/>
              <a:gd name="T7" fmla="*/ 64 h 132"/>
              <a:gd name="T8" fmla="*/ 0 w 312"/>
              <a:gd name="T9" fmla="*/ 0 h 132"/>
              <a:gd name="T10" fmla="*/ 113 w 312"/>
              <a:gd name="T11" fmla="*/ 0 h 132"/>
              <a:gd name="T12" fmla="*/ 229 w 312"/>
              <a:gd name="T13" fmla="*/ 0 h 132"/>
              <a:gd name="T14" fmla="*/ 312 w 312"/>
              <a:gd name="T15" fmla="*/ 66 h 132"/>
              <a:gd name="T16" fmla="*/ 229 w 312"/>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32">
                <a:moveTo>
                  <a:pt x="229" y="132"/>
                </a:moveTo>
                <a:lnTo>
                  <a:pt x="113" y="132"/>
                </a:lnTo>
                <a:lnTo>
                  <a:pt x="0" y="132"/>
                </a:lnTo>
                <a:lnTo>
                  <a:pt x="85" y="64"/>
                </a:lnTo>
                <a:lnTo>
                  <a:pt x="0" y="0"/>
                </a:lnTo>
                <a:lnTo>
                  <a:pt x="113" y="0"/>
                </a:lnTo>
                <a:lnTo>
                  <a:pt x="229" y="0"/>
                </a:lnTo>
                <a:lnTo>
                  <a:pt x="312" y="66"/>
                </a:lnTo>
                <a:lnTo>
                  <a:pt x="229" y="132"/>
                </a:lnTo>
                <a:close/>
              </a:path>
            </a:pathLst>
          </a:custGeom>
          <a:solidFill>
            <a:schemeClr val="accent3"/>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30" name="Freeform 36"/>
          <p:cNvSpPr/>
          <p:nvPr/>
        </p:nvSpPr>
        <p:spPr bwMode="auto">
          <a:xfrm>
            <a:off x="5352377" y="2458187"/>
            <a:ext cx="603532" cy="255340"/>
          </a:xfrm>
          <a:custGeom>
            <a:avLst/>
            <a:gdLst>
              <a:gd name="T0" fmla="*/ 227 w 312"/>
              <a:gd name="T1" fmla="*/ 132 h 132"/>
              <a:gd name="T2" fmla="*/ 113 w 312"/>
              <a:gd name="T3" fmla="*/ 132 h 132"/>
              <a:gd name="T4" fmla="*/ 0 w 312"/>
              <a:gd name="T5" fmla="*/ 132 h 132"/>
              <a:gd name="T6" fmla="*/ 82 w 312"/>
              <a:gd name="T7" fmla="*/ 64 h 132"/>
              <a:gd name="T8" fmla="*/ 0 w 312"/>
              <a:gd name="T9" fmla="*/ 0 h 132"/>
              <a:gd name="T10" fmla="*/ 113 w 312"/>
              <a:gd name="T11" fmla="*/ 0 h 132"/>
              <a:gd name="T12" fmla="*/ 227 w 312"/>
              <a:gd name="T13" fmla="*/ 0 h 132"/>
              <a:gd name="T14" fmla="*/ 312 w 312"/>
              <a:gd name="T15" fmla="*/ 66 h 132"/>
              <a:gd name="T16" fmla="*/ 227 w 312"/>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32">
                <a:moveTo>
                  <a:pt x="227" y="132"/>
                </a:moveTo>
                <a:lnTo>
                  <a:pt x="113" y="132"/>
                </a:lnTo>
                <a:lnTo>
                  <a:pt x="0" y="132"/>
                </a:lnTo>
                <a:lnTo>
                  <a:pt x="82" y="64"/>
                </a:lnTo>
                <a:lnTo>
                  <a:pt x="0" y="0"/>
                </a:lnTo>
                <a:lnTo>
                  <a:pt x="113" y="0"/>
                </a:lnTo>
                <a:lnTo>
                  <a:pt x="227" y="0"/>
                </a:lnTo>
                <a:lnTo>
                  <a:pt x="312" y="66"/>
                </a:lnTo>
                <a:lnTo>
                  <a:pt x="227" y="132"/>
                </a:lnTo>
                <a:close/>
              </a:path>
            </a:pathLst>
          </a:custGeom>
          <a:solidFill>
            <a:schemeClr val="accent3"/>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31" name="Freeform 37"/>
          <p:cNvSpPr/>
          <p:nvPr/>
        </p:nvSpPr>
        <p:spPr bwMode="auto">
          <a:xfrm>
            <a:off x="2779630" y="3052046"/>
            <a:ext cx="601597" cy="255340"/>
          </a:xfrm>
          <a:custGeom>
            <a:avLst/>
            <a:gdLst>
              <a:gd name="T0" fmla="*/ 229 w 311"/>
              <a:gd name="T1" fmla="*/ 132 h 132"/>
              <a:gd name="T2" fmla="*/ 113 w 311"/>
              <a:gd name="T3" fmla="*/ 132 h 132"/>
              <a:gd name="T4" fmla="*/ 0 w 311"/>
              <a:gd name="T5" fmla="*/ 132 h 132"/>
              <a:gd name="T6" fmla="*/ 85 w 311"/>
              <a:gd name="T7" fmla="*/ 64 h 132"/>
              <a:gd name="T8" fmla="*/ 0 w 311"/>
              <a:gd name="T9" fmla="*/ 0 h 132"/>
              <a:gd name="T10" fmla="*/ 113 w 311"/>
              <a:gd name="T11" fmla="*/ 0 h 132"/>
              <a:gd name="T12" fmla="*/ 229 w 311"/>
              <a:gd name="T13" fmla="*/ 0 h 132"/>
              <a:gd name="T14" fmla="*/ 311 w 311"/>
              <a:gd name="T15" fmla="*/ 66 h 132"/>
              <a:gd name="T16" fmla="*/ 229 w 311"/>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132">
                <a:moveTo>
                  <a:pt x="229" y="132"/>
                </a:moveTo>
                <a:lnTo>
                  <a:pt x="113" y="132"/>
                </a:lnTo>
                <a:lnTo>
                  <a:pt x="0" y="132"/>
                </a:lnTo>
                <a:lnTo>
                  <a:pt x="85" y="64"/>
                </a:lnTo>
                <a:lnTo>
                  <a:pt x="0" y="0"/>
                </a:lnTo>
                <a:lnTo>
                  <a:pt x="113" y="0"/>
                </a:lnTo>
                <a:lnTo>
                  <a:pt x="229" y="0"/>
                </a:lnTo>
                <a:lnTo>
                  <a:pt x="311" y="66"/>
                </a:lnTo>
                <a:lnTo>
                  <a:pt x="229" y="132"/>
                </a:lnTo>
                <a:close/>
              </a:path>
            </a:pathLst>
          </a:custGeom>
          <a:solidFill>
            <a:schemeClr val="accent4"/>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32" name="Freeform 38"/>
          <p:cNvSpPr/>
          <p:nvPr/>
        </p:nvSpPr>
        <p:spPr bwMode="auto">
          <a:xfrm>
            <a:off x="3296114" y="3052046"/>
            <a:ext cx="601597" cy="255340"/>
          </a:xfrm>
          <a:custGeom>
            <a:avLst/>
            <a:gdLst>
              <a:gd name="T0" fmla="*/ 226 w 311"/>
              <a:gd name="T1" fmla="*/ 132 h 132"/>
              <a:gd name="T2" fmla="*/ 113 w 311"/>
              <a:gd name="T3" fmla="*/ 132 h 132"/>
              <a:gd name="T4" fmla="*/ 0 w 311"/>
              <a:gd name="T5" fmla="*/ 132 h 132"/>
              <a:gd name="T6" fmla="*/ 82 w 311"/>
              <a:gd name="T7" fmla="*/ 64 h 132"/>
              <a:gd name="T8" fmla="*/ 0 w 311"/>
              <a:gd name="T9" fmla="*/ 0 h 132"/>
              <a:gd name="T10" fmla="*/ 113 w 311"/>
              <a:gd name="T11" fmla="*/ 0 h 132"/>
              <a:gd name="T12" fmla="*/ 226 w 311"/>
              <a:gd name="T13" fmla="*/ 0 h 132"/>
              <a:gd name="T14" fmla="*/ 311 w 311"/>
              <a:gd name="T15" fmla="*/ 66 h 132"/>
              <a:gd name="T16" fmla="*/ 226 w 311"/>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132">
                <a:moveTo>
                  <a:pt x="226" y="132"/>
                </a:moveTo>
                <a:lnTo>
                  <a:pt x="113" y="132"/>
                </a:lnTo>
                <a:lnTo>
                  <a:pt x="0" y="132"/>
                </a:lnTo>
                <a:lnTo>
                  <a:pt x="82" y="64"/>
                </a:lnTo>
                <a:lnTo>
                  <a:pt x="0" y="0"/>
                </a:lnTo>
                <a:lnTo>
                  <a:pt x="113" y="0"/>
                </a:lnTo>
                <a:lnTo>
                  <a:pt x="226" y="0"/>
                </a:lnTo>
                <a:lnTo>
                  <a:pt x="311" y="66"/>
                </a:lnTo>
                <a:lnTo>
                  <a:pt x="226" y="132"/>
                </a:lnTo>
                <a:close/>
              </a:path>
            </a:pathLst>
          </a:custGeom>
          <a:solidFill>
            <a:schemeClr val="accent4"/>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33" name="Freeform 39"/>
          <p:cNvSpPr/>
          <p:nvPr/>
        </p:nvSpPr>
        <p:spPr bwMode="auto">
          <a:xfrm>
            <a:off x="3806793" y="3052046"/>
            <a:ext cx="603532" cy="255340"/>
          </a:xfrm>
          <a:custGeom>
            <a:avLst/>
            <a:gdLst>
              <a:gd name="T0" fmla="*/ 229 w 312"/>
              <a:gd name="T1" fmla="*/ 132 h 132"/>
              <a:gd name="T2" fmla="*/ 114 w 312"/>
              <a:gd name="T3" fmla="*/ 132 h 132"/>
              <a:gd name="T4" fmla="*/ 0 w 312"/>
              <a:gd name="T5" fmla="*/ 132 h 132"/>
              <a:gd name="T6" fmla="*/ 85 w 312"/>
              <a:gd name="T7" fmla="*/ 64 h 132"/>
              <a:gd name="T8" fmla="*/ 0 w 312"/>
              <a:gd name="T9" fmla="*/ 0 h 132"/>
              <a:gd name="T10" fmla="*/ 114 w 312"/>
              <a:gd name="T11" fmla="*/ 0 h 132"/>
              <a:gd name="T12" fmla="*/ 229 w 312"/>
              <a:gd name="T13" fmla="*/ 0 h 132"/>
              <a:gd name="T14" fmla="*/ 312 w 312"/>
              <a:gd name="T15" fmla="*/ 66 h 132"/>
              <a:gd name="T16" fmla="*/ 229 w 312"/>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32">
                <a:moveTo>
                  <a:pt x="229" y="132"/>
                </a:moveTo>
                <a:lnTo>
                  <a:pt x="114" y="132"/>
                </a:lnTo>
                <a:lnTo>
                  <a:pt x="0" y="132"/>
                </a:lnTo>
                <a:lnTo>
                  <a:pt x="85" y="64"/>
                </a:lnTo>
                <a:lnTo>
                  <a:pt x="0" y="0"/>
                </a:lnTo>
                <a:lnTo>
                  <a:pt x="114" y="0"/>
                </a:lnTo>
                <a:lnTo>
                  <a:pt x="229" y="0"/>
                </a:lnTo>
                <a:lnTo>
                  <a:pt x="312" y="66"/>
                </a:lnTo>
                <a:lnTo>
                  <a:pt x="229" y="132"/>
                </a:lnTo>
                <a:close/>
              </a:path>
            </a:pathLst>
          </a:custGeom>
          <a:solidFill>
            <a:schemeClr val="accent4"/>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34" name="Freeform 40"/>
          <p:cNvSpPr/>
          <p:nvPr/>
        </p:nvSpPr>
        <p:spPr bwMode="auto">
          <a:xfrm>
            <a:off x="4323278" y="3052046"/>
            <a:ext cx="603532" cy="255340"/>
          </a:xfrm>
          <a:custGeom>
            <a:avLst/>
            <a:gdLst>
              <a:gd name="T0" fmla="*/ 227 w 312"/>
              <a:gd name="T1" fmla="*/ 132 h 132"/>
              <a:gd name="T2" fmla="*/ 114 w 312"/>
              <a:gd name="T3" fmla="*/ 132 h 132"/>
              <a:gd name="T4" fmla="*/ 0 w 312"/>
              <a:gd name="T5" fmla="*/ 132 h 132"/>
              <a:gd name="T6" fmla="*/ 83 w 312"/>
              <a:gd name="T7" fmla="*/ 64 h 132"/>
              <a:gd name="T8" fmla="*/ 0 w 312"/>
              <a:gd name="T9" fmla="*/ 0 h 132"/>
              <a:gd name="T10" fmla="*/ 114 w 312"/>
              <a:gd name="T11" fmla="*/ 0 h 132"/>
              <a:gd name="T12" fmla="*/ 227 w 312"/>
              <a:gd name="T13" fmla="*/ 0 h 132"/>
              <a:gd name="T14" fmla="*/ 312 w 312"/>
              <a:gd name="T15" fmla="*/ 66 h 132"/>
              <a:gd name="T16" fmla="*/ 227 w 312"/>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32">
                <a:moveTo>
                  <a:pt x="227" y="132"/>
                </a:moveTo>
                <a:lnTo>
                  <a:pt x="114" y="132"/>
                </a:lnTo>
                <a:lnTo>
                  <a:pt x="0" y="132"/>
                </a:lnTo>
                <a:lnTo>
                  <a:pt x="83" y="64"/>
                </a:lnTo>
                <a:lnTo>
                  <a:pt x="0" y="0"/>
                </a:lnTo>
                <a:lnTo>
                  <a:pt x="114" y="0"/>
                </a:lnTo>
                <a:lnTo>
                  <a:pt x="227" y="0"/>
                </a:lnTo>
                <a:lnTo>
                  <a:pt x="312" y="66"/>
                </a:lnTo>
                <a:lnTo>
                  <a:pt x="227" y="132"/>
                </a:lnTo>
                <a:close/>
              </a:path>
            </a:pathLst>
          </a:custGeom>
          <a:solidFill>
            <a:schemeClr val="accent4"/>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35" name="Freeform 41"/>
          <p:cNvSpPr/>
          <p:nvPr/>
        </p:nvSpPr>
        <p:spPr bwMode="auto">
          <a:xfrm>
            <a:off x="4835892" y="3052046"/>
            <a:ext cx="603532" cy="255340"/>
          </a:xfrm>
          <a:custGeom>
            <a:avLst/>
            <a:gdLst>
              <a:gd name="T0" fmla="*/ 229 w 312"/>
              <a:gd name="T1" fmla="*/ 132 h 132"/>
              <a:gd name="T2" fmla="*/ 113 w 312"/>
              <a:gd name="T3" fmla="*/ 132 h 132"/>
              <a:gd name="T4" fmla="*/ 0 w 312"/>
              <a:gd name="T5" fmla="*/ 132 h 132"/>
              <a:gd name="T6" fmla="*/ 85 w 312"/>
              <a:gd name="T7" fmla="*/ 64 h 132"/>
              <a:gd name="T8" fmla="*/ 0 w 312"/>
              <a:gd name="T9" fmla="*/ 0 h 132"/>
              <a:gd name="T10" fmla="*/ 113 w 312"/>
              <a:gd name="T11" fmla="*/ 0 h 132"/>
              <a:gd name="T12" fmla="*/ 229 w 312"/>
              <a:gd name="T13" fmla="*/ 0 h 132"/>
              <a:gd name="T14" fmla="*/ 312 w 312"/>
              <a:gd name="T15" fmla="*/ 66 h 132"/>
              <a:gd name="T16" fmla="*/ 229 w 312"/>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32">
                <a:moveTo>
                  <a:pt x="229" y="132"/>
                </a:moveTo>
                <a:lnTo>
                  <a:pt x="113" y="132"/>
                </a:lnTo>
                <a:lnTo>
                  <a:pt x="0" y="132"/>
                </a:lnTo>
                <a:lnTo>
                  <a:pt x="85" y="64"/>
                </a:lnTo>
                <a:lnTo>
                  <a:pt x="0" y="0"/>
                </a:lnTo>
                <a:lnTo>
                  <a:pt x="113" y="0"/>
                </a:lnTo>
                <a:lnTo>
                  <a:pt x="229" y="0"/>
                </a:lnTo>
                <a:lnTo>
                  <a:pt x="312" y="66"/>
                </a:lnTo>
                <a:lnTo>
                  <a:pt x="229" y="132"/>
                </a:lnTo>
                <a:close/>
              </a:path>
            </a:pathLst>
          </a:custGeom>
          <a:solidFill>
            <a:schemeClr val="accent4"/>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36" name="Freeform 42"/>
          <p:cNvSpPr/>
          <p:nvPr/>
        </p:nvSpPr>
        <p:spPr bwMode="auto">
          <a:xfrm>
            <a:off x="5352377" y="3052046"/>
            <a:ext cx="603532" cy="255340"/>
          </a:xfrm>
          <a:custGeom>
            <a:avLst/>
            <a:gdLst>
              <a:gd name="T0" fmla="*/ 227 w 312"/>
              <a:gd name="T1" fmla="*/ 132 h 132"/>
              <a:gd name="T2" fmla="*/ 113 w 312"/>
              <a:gd name="T3" fmla="*/ 132 h 132"/>
              <a:gd name="T4" fmla="*/ 0 w 312"/>
              <a:gd name="T5" fmla="*/ 132 h 132"/>
              <a:gd name="T6" fmla="*/ 82 w 312"/>
              <a:gd name="T7" fmla="*/ 64 h 132"/>
              <a:gd name="T8" fmla="*/ 0 w 312"/>
              <a:gd name="T9" fmla="*/ 0 h 132"/>
              <a:gd name="T10" fmla="*/ 113 w 312"/>
              <a:gd name="T11" fmla="*/ 0 h 132"/>
              <a:gd name="T12" fmla="*/ 227 w 312"/>
              <a:gd name="T13" fmla="*/ 0 h 132"/>
              <a:gd name="T14" fmla="*/ 312 w 312"/>
              <a:gd name="T15" fmla="*/ 66 h 132"/>
              <a:gd name="T16" fmla="*/ 227 w 312"/>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32">
                <a:moveTo>
                  <a:pt x="227" y="132"/>
                </a:moveTo>
                <a:lnTo>
                  <a:pt x="113" y="132"/>
                </a:lnTo>
                <a:lnTo>
                  <a:pt x="0" y="132"/>
                </a:lnTo>
                <a:lnTo>
                  <a:pt x="82" y="64"/>
                </a:lnTo>
                <a:lnTo>
                  <a:pt x="0" y="0"/>
                </a:lnTo>
                <a:lnTo>
                  <a:pt x="113" y="0"/>
                </a:lnTo>
                <a:lnTo>
                  <a:pt x="227" y="0"/>
                </a:lnTo>
                <a:lnTo>
                  <a:pt x="312" y="66"/>
                </a:lnTo>
                <a:lnTo>
                  <a:pt x="227" y="132"/>
                </a:lnTo>
                <a:close/>
              </a:path>
            </a:pathLst>
          </a:custGeom>
          <a:solidFill>
            <a:schemeClr val="accent4"/>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37" name="Freeform 43"/>
          <p:cNvSpPr/>
          <p:nvPr/>
        </p:nvSpPr>
        <p:spPr bwMode="auto">
          <a:xfrm>
            <a:off x="5863058" y="3052046"/>
            <a:ext cx="609334" cy="255340"/>
          </a:xfrm>
          <a:custGeom>
            <a:avLst/>
            <a:gdLst>
              <a:gd name="T0" fmla="*/ 229 w 315"/>
              <a:gd name="T1" fmla="*/ 132 h 132"/>
              <a:gd name="T2" fmla="*/ 114 w 315"/>
              <a:gd name="T3" fmla="*/ 132 h 132"/>
              <a:gd name="T4" fmla="*/ 0 w 315"/>
              <a:gd name="T5" fmla="*/ 132 h 132"/>
              <a:gd name="T6" fmla="*/ 85 w 315"/>
              <a:gd name="T7" fmla="*/ 64 h 132"/>
              <a:gd name="T8" fmla="*/ 0 w 315"/>
              <a:gd name="T9" fmla="*/ 0 h 132"/>
              <a:gd name="T10" fmla="*/ 114 w 315"/>
              <a:gd name="T11" fmla="*/ 0 h 132"/>
              <a:gd name="T12" fmla="*/ 229 w 315"/>
              <a:gd name="T13" fmla="*/ 0 h 132"/>
              <a:gd name="T14" fmla="*/ 315 w 315"/>
              <a:gd name="T15" fmla="*/ 66 h 132"/>
              <a:gd name="T16" fmla="*/ 229 w 315"/>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132">
                <a:moveTo>
                  <a:pt x="229" y="132"/>
                </a:moveTo>
                <a:lnTo>
                  <a:pt x="114" y="132"/>
                </a:lnTo>
                <a:lnTo>
                  <a:pt x="0" y="132"/>
                </a:lnTo>
                <a:lnTo>
                  <a:pt x="85" y="64"/>
                </a:lnTo>
                <a:lnTo>
                  <a:pt x="0" y="0"/>
                </a:lnTo>
                <a:lnTo>
                  <a:pt x="114" y="0"/>
                </a:lnTo>
                <a:lnTo>
                  <a:pt x="229" y="0"/>
                </a:lnTo>
                <a:lnTo>
                  <a:pt x="315" y="66"/>
                </a:lnTo>
                <a:lnTo>
                  <a:pt x="229" y="132"/>
                </a:lnTo>
                <a:close/>
              </a:path>
            </a:pathLst>
          </a:custGeom>
          <a:solidFill>
            <a:schemeClr val="accent4"/>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38" name="Freeform 44"/>
          <p:cNvSpPr/>
          <p:nvPr/>
        </p:nvSpPr>
        <p:spPr bwMode="auto">
          <a:xfrm>
            <a:off x="6379541" y="3052046"/>
            <a:ext cx="603532" cy="255340"/>
          </a:xfrm>
          <a:custGeom>
            <a:avLst/>
            <a:gdLst>
              <a:gd name="T0" fmla="*/ 227 w 312"/>
              <a:gd name="T1" fmla="*/ 132 h 132"/>
              <a:gd name="T2" fmla="*/ 114 w 312"/>
              <a:gd name="T3" fmla="*/ 132 h 132"/>
              <a:gd name="T4" fmla="*/ 0 w 312"/>
              <a:gd name="T5" fmla="*/ 132 h 132"/>
              <a:gd name="T6" fmla="*/ 83 w 312"/>
              <a:gd name="T7" fmla="*/ 64 h 132"/>
              <a:gd name="T8" fmla="*/ 0 w 312"/>
              <a:gd name="T9" fmla="*/ 0 h 132"/>
              <a:gd name="T10" fmla="*/ 114 w 312"/>
              <a:gd name="T11" fmla="*/ 0 h 132"/>
              <a:gd name="T12" fmla="*/ 227 w 312"/>
              <a:gd name="T13" fmla="*/ 0 h 132"/>
              <a:gd name="T14" fmla="*/ 312 w 312"/>
              <a:gd name="T15" fmla="*/ 66 h 132"/>
              <a:gd name="T16" fmla="*/ 227 w 312"/>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32">
                <a:moveTo>
                  <a:pt x="227" y="132"/>
                </a:moveTo>
                <a:lnTo>
                  <a:pt x="114" y="132"/>
                </a:lnTo>
                <a:lnTo>
                  <a:pt x="0" y="132"/>
                </a:lnTo>
                <a:lnTo>
                  <a:pt x="83" y="64"/>
                </a:lnTo>
                <a:lnTo>
                  <a:pt x="0" y="0"/>
                </a:lnTo>
                <a:lnTo>
                  <a:pt x="114" y="0"/>
                </a:lnTo>
                <a:lnTo>
                  <a:pt x="227" y="0"/>
                </a:lnTo>
                <a:lnTo>
                  <a:pt x="312" y="66"/>
                </a:lnTo>
                <a:lnTo>
                  <a:pt x="227" y="132"/>
                </a:lnTo>
                <a:close/>
              </a:path>
            </a:pathLst>
          </a:custGeom>
          <a:solidFill>
            <a:schemeClr val="accent4"/>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39" name="Freeform 45"/>
          <p:cNvSpPr/>
          <p:nvPr/>
        </p:nvSpPr>
        <p:spPr bwMode="auto">
          <a:xfrm>
            <a:off x="2779630" y="3645906"/>
            <a:ext cx="601597" cy="255340"/>
          </a:xfrm>
          <a:custGeom>
            <a:avLst/>
            <a:gdLst>
              <a:gd name="T0" fmla="*/ 229 w 311"/>
              <a:gd name="T1" fmla="*/ 132 h 132"/>
              <a:gd name="T2" fmla="*/ 113 w 311"/>
              <a:gd name="T3" fmla="*/ 132 h 132"/>
              <a:gd name="T4" fmla="*/ 0 w 311"/>
              <a:gd name="T5" fmla="*/ 132 h 132"/>
              <a:gd name="T6" fmla="*/ 85 w 311"/>
              <a:gd name="T7" fmla="*/ 64 h 132"/>
              <a:gd name="T8" fmla="*/ 0 w 311"/>
              <a:gd name="T9" fmla="*/ 0 h 132"/>
              <a:gd name="T10" fmla="*/ 113 w 311"/>
              <a:gd name="T11" fmla="*/ 0 h 132"/>
              <a:gd name="T12" fmla="*/ 229 w 311"/>
              <a:gd name="T13" fmla="*/ 0 h 132"/>
              <a:gd name="T14" fmla="*/ 311 w 311"/>
              <a:gd name="T15" fmla="*/ 66 h 132"/>
              <a:gd name="T16" fmla="*/ 229 w 311"/>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132">
                <a:moveTo>
                  <a:pt x="229" y="132"/>
                </a:moveTo>
                <a:lnTo>
                  <a:pt x="113" y="132"/>
                </a:lnTo>
                <a:lnTo>
                  <a:pt x="0" y="132"/>
                </a:lnTo>
                <a:lnTo>
                  <a:pt x="85" y="64"/>
                </a:lnTo>
                <a:lnTo>
                  <a:pt x="0" y="0"/>
                </a:lnTo>
                <a:lnTo>
                  <a:pt x="113" y="0"/>
                </a:lnTo>
                <a:lnTo>
                  <a:pt x="229" y="0"/>
                </a:lnTo>
                <a:lnTo>
                  <a:pt x="311" y="66"/>
                </a:lnTo>
                <a:lnTo>
                  <a:pt x="229" y="132"/>
                </a:lnTo>
                <a:close/>
              </a:path>
            </a:pathLst>
          </a:custGeom>
          <a:solidFill>
            <a:schemeClr val="accent5"/>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3040" name="Freeform 46"/>
          <p:cNvSpPr/>
          <p:nvPr/>
        </p:nvSpPr>
        <p:spPr bwMode="auto">
          <a:xfrm>
            <a:off x="3296114" y="3645906"/>
            <a:ext cx="601597" cy="255340"/>
          </a:xfrm>
          <a:custGeom>
            <a:avLst/>
            <a:gdLst>
              <a:gd name="T0" fmla="*/ 226 w 311"/>
              <a:gd name="T1" fmla="*/ 132 h 132"/>
              <a:gd name="T2" fmla="*/ 113 w 311"/>
              <a:gd name="T3" fmla="*/ 132 h 132"/>
              <a:gd name="T4" fmla="*/ 0 w 311"/>
              <a:gd name="T5" fmla="*/ 132 h 132"/>
              <a:gd name="T6" fmla="*/ 82 w 311"/>
              <a:gd name="T7" fmla="*/ 64 h 132"/>
              <a:gd name="T8" fmla="*/ 0 w 311"/>
              <a:gd name="T9" fmla="*/ 0 h 132"/>
              <a:gd name="T10" fmla="*/ 113 w 311"/>
              <a:gd name="T11" fmla="*/ 0 h 132"/>
              <a:gd name="T12" fmla="*/ 226 w 311"/>
              <a:gd name="T13" fmla="*/ 0 h 132"/>
              <a:gd name="T14" fmla="*/ 311 w 311"/>
              <a:gd name="T15" fmla="*/ 66 h 132"/>
              <a:gd name="T16" fmla="*/ 226 w 311"/>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132">
                <a:moveTo>
                  <a:pt x="226" y="132"/>
                </a:moveTo>
                <a:lnTo>
                  <a:pt x="113" y="132"/>
                </a:lnTo>
                <a:lnTo>
                  <a:pt x="0" y="132"/>
                </a:lnTo>
                <a:lnTo>
                  <a:pt x="82" y="64"/>
                </a:lnTo>
                <a:lnTo>
                  <a:pt x="0" y="0"/>
                </a:lnTo>
                <a:lnTo>
                  <a:pt x="113" y="0"/>
                </a:lnTo>
                <a:lnTo>
                  <a:pt x="226" y="0"/>
                </a:lnTo>
                <a:lnTo>
                  <a:pt x="311" y="66"/>
                </a:lnTo>
                <a:lnTo>
                  <a:pt x="226" y="132"/>
                </a:lnTo>
                <a:close/>
              </a:path>
            </a:pathLst>
          </a:custGeom>
          <a:solidFill>
            <a:schemeClr val="accent5"/>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86" name="TextBox 285"/>
          <p:cNvSpPr txBox="1"/>
          <p:nvPr/>
        </p:nvSpPr>
        <p:spPr bwMode="auto">
          <a:xfrm>
            <a:off x="683569" y="1200016"/>
            <a:ext cx="1364477" cy="400110"/>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charset="-122"/>
                <a:ea typeface="微软雅黑" panose="020B0503020204020204" charset="-122"/>
                <a:cs typeface="Arial" panose="020B0604020202020204" pitchFamily="34" charset="0"/>
              </a:defRPr>
            </a:lvl1pPr>
          </a:lstStyle>
          <a:p>
            <a:pPr algn="ctr"/>
            <a:r>
              <a:rPr lang="zh-CN" altLang="en-US" sz="20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添加标题</a:t>
            </a:r>
            <a:endParaRPr lang="zh-CN" altLang="en-US" sz="20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87" name="TextBox 286"/>
          <p:cNvSpPr txBox="1"/>
          <p:nvPr/>
        </p:nvSpPr>
        <p:spPr bwMode="auto">
          <a:xfrm>
            <a:off x="683569" y="1796916"/>
            <a:ext cx="1364477" cy="400110"/>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charset="-122"/>
                <a:ea typeface="微软雅黑" panose="020B0503020204020204" charset="-122"/>
                <a:cs typeface="Arial" panose="020B0604020202020204" pitchFamily="34" charset="0"/>
              </a:defRPr>
            </a:lvl1pPr>
          </a:lstStyle>
          <a:p>
            <a:pPr algn="ctr"/>
            <a:r>
              <a:rPr lang="zh-CN" altLang="en-US" sz="20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添加标题</a:t>
            </a:r>
            <a:endParaRPr lang="zh-CN" altLang="en-US" sz="20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88" name="TextBox 287"/>
          <p:cNvSpPr txBox="1"/>
          <p:nvPr/>
        </p:nvSpPr>
        <p:spPr bwMode="auto">
          <a:xfrm>
            <a:off x="683569" y="2393816"/>
            <a:ext cx="1364477" cy="400110"/>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charset="-122"/>
                <a:ea typeface="微软雅黑" panose="020B0503020204020204" charset="-122"/>
                <a:cs typeface="Arial" panose="020B0604020202020204" pitchFamily="34" charset="0"/>
              </a:defRPr>
            </a:lvl1pPr>
          </a:lstStyle>
          <a:p>
            <a:pPr algn="ctr"/>
            <a:r>
              <a:rPr lang="zh-CN" altLang="en-US" sz="20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添加标题</a:t>
            </a:r>
            <a:endParaRPr lang="zh-CN" altLang="en-US" sz="20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89" name="TextBox 288"/>
          <p:cNvSpPr txBox="1"/>
          <p:nvPr/>
        </p:nvSpPr>
        <p:spPr bwMode="auto">
          <a:xfrm>
            <a:off x="683569" y="2965316"/>
            <a:ext cx="1364477" cy="400110"/>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charset="-122"/>
                <a:ea typeface="微软雅黑" panose="020B0503020204020204" charset="-122"/>
                <a:cs typeface="Arial" panose="020B0604020202020204" pitchFamily="34" charset="0"/>
              </a:defRPr>
            </a:lvl1pPr>
          </a:lstStyle>
          <a:p>
            <a:pPr algn="ctr"/>
            <a:r>
              <a:rPr lang="zh-CN" altLang="en-US" sz="20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添加标题</a:t>
            </a:r>
            <a:endParaRPr lang="zh-CN" altLang="en-US" sz="20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90" name="TextBox 289"/>
          <p:cNvSpPr txBox="1"/>
          <p:nvPr/>
        </p:nvSpPr>
        <p:spPr bwMode="auto">
          <a:xfrm>
            <a:off x="683569" y="3574916"/>
            <a:ext cx="1364477" cy="400110"/>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charset="-122"/>
                <a:ea typeface="微软雅黑" panose="020B0503020204020204" charset="-122"/>
                <a:cs typeface="Arial" panose="020B0604020202020204" pitchFamily="34" charset="0"/>
              </a:defRPr>
            </a:lvl1pPr>
          </a:lstStyle>
          <a:p>
            <a:pPr algn="ctr"/>
            <a:r>
              <a:rPr lang="zh-CN" altLang="en-US" sz="20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添加标题</a:t>
            </a:r>
            <a:endParaRPr lang="zh-CN" altLang="en-US" sz="20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95" name="Freeform 26"/>
          <p:cNvSpPr/>
          <p:nvPr/>
        </p:nvSpPr>
        <p:spPr bwMode="auto">
          <a:xfrm>
            <a:off x="5866727" y="1274337"/>
            <a:ext cx="603532" cy="251471"/>
          </a:xfrm>
          <a:custGeom>
            <a:avLst/>
            <a:gdLst>
              <a:gd name="T0" fmla="*/ 227 w 312"/>
              <a:gd name="T1" fmla="*/ 130 h 130"/>
              <a:gd name="T2" fmla="*/ 113 w 312"/>
              <a:gd name="T3" fmla="*/ 130 h 130"/>
              <a:gd name="T4" fmla="*/ 0 w 312"/>
              <a:gd name="T5" fmla="*/ 130 h 130"/>
              <a:gd name="T6" fmla="*/ 82 w 312"/>
              <a:gd name="T7" fmla="*/ 62 h 130"/>
              <a:gd name="T8" fmla="*/ 0 w 312"/>
              <a:gd name="T9" fmla="*/ 0 h 130"/>
              <a:gd name="T10" fmla="*/ 113 w 312"/>
              <a:gd name="T11" fmla="*/ 0 h 130"/>
              <a:gd name="T12" fmla="*/ 227 w 312"/>
              <a:gd name="T13" fmla="*/ 0 h 130"/>
              <a:gd name="T14" fmla="*/ 312 w 312"/>
              <a:gd name="T15" fmla="*/ 64 h 130"/>
              <a:gd name="T16" fmla="*/ 227 w 312"/>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30">
                <a:moveTo>
                  <a:pt x="227" y="130"/>
                </a:moveTo>
                <a:lnTo>
                  <a:pt x="113" y="130"/>
                </a:lnTo>
                <a:lnTo>
                  <a:pt x="0" y="130"/>
                </a:lnTo>
                <a:lnTo>
                  <a:pt x="82" y="62"/>
                </a:lnTo>
                <a:lnTo>
                  <a:pt x="0" y="0"/>
                </a:lnTo>
                <a:lnTo>
                  <a:pt x="113" y="0"/>
                </a:lnTo>
                <a:lnTo>
                  <a:pt x="227" y="0"/>
                </a:lnTo>
                <a:lnTo>
                  <a:pt x="312" y="64"/>
                </a:lnTo>
                <a:lnTo>
                  <a:pt x="227" y="130"/>
                </a:lnTo>
                <a:close/>
              </a:path>
            </a:pathLst>
          </a:custGeom>
          <a:solidFill>
            <a:schemeClr val="accent1"/>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96" name="Freeform 30"/>
          <p:cNvSpPr/>
          <p:nvPr/>
        </p:nvSpPr>
        <p:spPr bwMode="auto">
          <a:xfrm>
            <a:off x="4837628" y="1864326"/>
            <a:ext cx="603532" cy="255340"/>
          </a:xfrm>
          <a:custGeom>
            <a:avLst/>
            <a:gdLst>
              <a:gd name="T0" fmla="*/ 227 w 312"/>
              <a:gd name="T1" fmla="*/ 132 h 132"/>
              <a:gd name="T2" fmla="*/ 114 w 312"/>
              <a:gd name="T3" fmla="*/ 132 h 132"/>
              <a:gd name="T4" fmla="*/ 0 w 312"/>
              <a:gd name="T5" fmla="*/ 132 h 132"/>
              <a:gd name="T6" fmla="*/ 83 w 312"/>
              <a:gd name="T7" fmla="*/ 64 h 132"/>
              <a:gd name="T8" fmla="*/ 0 w 312"/>
              <a:gd name="T9" fmla="*/ 0 h 132"/>
              <a:gd name="T10" fmla="*/ 114 w 312"/>
              <a:gd name="T11" fmla="*/ 0 h 132"/>
              <a:gd name="T12" fmla="*/ 227 w 312"/>
              <a:gd name="T13" fmla="*/ 0 h 132"/>
              <a:gd name="T14" fmla="*/ 312 w 312"/>
              <a:gd name="T15" fmla="*/ 66 h 132"/>
              <a:gd name="T16" fmla="*/ 227 w 312"/>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32">
                <a:moveTo>
                  <a:pt x="227" y="132"/>
                </a:moveTo>
                <a:lnTo>
                  <a:pt x="114" y="132"/>
                </a:lnTo>
                <a:lnTo>
                  <a:pt x="0" y="132"/>
                </a:lnTo>
                <a:lnTo>
                  <a:pt x="83" y="64"/>
                </a:lnTo>
                <a:lnTo>
                  <a:pt x="0" y="0"/>
                </a:lnTo>
                <a:lnTo>
                  <a:pt x="114" y="0"/>
                </a:lnTo>
                <a:lnTo>
                  <a:pt x="227" y="0"/>
                </a:lnTo>
                <a:lnTo>
                  <a:pt x="312" y="66"/>
                </a:lnTo>
                <a:lnTo>
                  <a:pt x="227" y="132"/>
                </a:lnTo>
                <a:close/>
              </a:path>
            </a:pathLst>
          </a:custGeom>
          <a:solidFill>
            <a:schemeClr val="accent2"/>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97" name="Freeform 36"/>
          <p:cNvSpPr/>
          <p:nvPr/>
        </p:nvSpPr>
        <p:spPr bwMode="auto">
          <a:xfrm>
            <a:off x="5866727" y="2458187"/>
            <a:ext cx="603532" cy="255340"/>
          </a:xfrm>
          <a:custGeom>
            <a:avLst/>
            <a:gdLst>
              <a:gd name="T0" fmla="*/ 227 w 312"/>
              <a:gd name="T1" fmla="*/ 132 h 132"/>
              <a:gd name="T2" fmla="*/ 113 w 312"/>
              <a:gd name="T3" fmla="*/ 132 h 132"/>
              <a:gd name="T4" fmla="*/ 0 w 312"/>
              <a:gd name="T5" fmla="*/ 132 h 132"/>
              <a:gd name="T6" fmla="*/ 82 w 312"/>
              <a:gd name="T7" fmla="*/ 64 h 132"/>
              <a:gd name="T8" fmla="*/ 0 w 312"/>
              <a:gd name="T9" fmla="*/ 0 h 132"/>
              <a:gd name="T10" fmla="*/ 113 w 312"/>
              <a:gd name="T11" fmla="*/ 0 h 132"/>
              <a:gd name="T12" fmla="*/ 227 w 312"/>
              <a:gd name="T13" fmla="*/ 0 h 132"/>
              <a:gd name="T14" fmla="*/ 312 w 312"/>
              <a:gd name="T15" fmla="*/ 66 h 132"/>
              <a:gd name="T16" fmla="*/ 227 w 312"/>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32">
                <a:moveTo>
                  <a:pt x="227" y="132"/>
                </a:moveTo>
                <a:lnTo>
                  <a:pt x="113" y="132"/>
                </a:lnTo>
                <a:lnTo>
                  <a:pt x="0" y="132"/>
                </a:lnTo>
                <a:lnTo>
                  <a:pt x="82" y="64"/>
                </a:lnTo>
                <a:lnTo>
                  <a:pt x="0" y="0"/>
                </a:lnTo>
                <a:lnTo>
                  <a:pt x="113" y="0"/>
                </a:lnTo>
                <a:lnTo>
                  <a:pt x="227" y="0"/>
                </a:lnTo>
                <a:lnTo>
                  <a:pt x="312" y="66"/>
                </a:lnTo>
                <a:lnTo>
                  <a:pt x="227" y="132"/>
                </a:lnTo>
                <a:close/>
              </a:path>
            </a:pathLst>
          </a:custGeom>
          <a:solidFill>
            <a:schemeClr val="accent3"/>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98" name="Freeform 44"/>
          <p:cNvSpPr/>
          <p:nvPr/>
        </p:nvSpPr>
        <p:spPr bwMode="auto">
          <a:xfrm>
            <a:off x="6893891" y="3052046"/>
            <a:ext cx="603532" cy="255340"/>
          </a:xfrm>
          <a:custGeom>
            <a:avLst/>
            <a:gdLst>
              <a:gd name="T0" fmla="*/ 227 w 312"/>
              <a:gd name="T1" fmla="*/ 132 h 132"/>
              <a:gd name="T2" fmla="*/ 114 w 312"/>
              <a:gd name="T3" fmla="*/ 132 h 132"/>
              <a:gd name="T4" fmla="*/ 0 w 312"/>
              <a:gd name="T5" fmla="*/ 132 h 132"/>
              <a:gd name="T6" fmla="*/ 83 w 312"/>
              <a:gd name="T7" fmla="*/ 64 h 132"/>
              <a:gd name="T8" fmla="*/ 0 w 312"/>
              <a:gd name="T9" fmla="*/ 0 h 132"/>
              <a:gd name="T10" fmla="*/ 114 w 312"/>
              <a:gd name="T11" fmla="*/ 0 h 132"/>
              <a:gd name="T12" fmla="*/ 227 w 312"/>
              <a:gd name="T13" fmla="*/ 0 h 132"/>
              <a:gd name="T14" fmla="*/ 312 w 312"/>
              <a:gd name="T15" fmla="*/ 66 h 132"/>
              <a:gd name="T16" fmla="*/ 227 w 312"/>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32">
                <a:moveTo>
                  <a:pt x="227" y="132"/>
                </a:moveTo>
                <a:lnTo>
                  <a:pt x="114" y="132"/>
                </a:lnTo>
                <a:lnTo>
                  <a:pt x="0" y="132"/>
                </a:lnTo>
                <a:lnTo>
                  <a:pt x="83" y="64"/>
                </a:lnTo>
                <a:lnTo>
                  <a:pt x="0" y="0"/>
                </a:lnTo>
                <a:lnTo>
                  <a:pt x="114" y="0"/>
                </a:lnTo>
                <a:lnTo>
                  <a:pt x="227" y="0"/>
                </a:lnTo>
                <a:lnTo>
                  <a:pt x="312" y="66"/>
                </a:lnTo>
                <a:lnTo>
                  <a:pt x="227" y="132"/>
                </a:lnTo>
                <a:close/>
              </a:path>
            </a:pathLst>
          </a:custGeom>
          <a:solidFill>
            <a:schemeClr val="accent4"/>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99" name="Freeform 46"/>
          <p:cNvSpPr/>
          <p:nvPr/>
        </p:nvSpPr>
        <p:spPr bwMode="auto">
          <a:xfrm>
            <a:off x="3810464" y="3645906"/>
            <a:ext cx="601597" cy="255340"/>
          </a:xfrm>
          <a:custGeom>
            <a:avLst/>
            <a:gdLst>
              <a:gd name="T0" fmla="*/ 226 w 311"/>
              <a:gd name="T1" fmla="*/ 132 h 132"/>
              <a:gd name="T2" fmla="*/ 113 w 311"/>
              <a:gd name="T3" fmla="*/ 132 h 132"/>
              <a:gd name="T4" fmla="*/ 0 w 311"/>
              <a:gd name="T5" fmla="*/ 132 h 132"/>
              <a:gd name="T6" fmla="*/ 82 w 311"/>
              <a:gd name="T7" fmla="*/ 64 h 132"/>
              <a:gd name="T8" fmla="*/ 0 w 311"/>
              <a:gd name="T9" fmla="*/ 0 h 132"/>
              <a:gd name="T10" fmla="*/ 113 w 311"/>
              <a:gd name="T11" fmla="*/ 0 h 132"/>
              <a:gd name="T12" fmla="*/ 226 w 311"/>
              <a:gd name="T13" fmla="*/ 0 h 132"/>
              <a:gd name="T14" fmla="*/ 311 w 311"/>
              <a:gd name="T15" fmla="*/ 66 h 132"/>
              <a:gd name="T16" fmla="*/ 226 w 311"/>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132">
                <a:moveTo>
                  <a:pt x="226" y="132"/>
                </a:moveTo>
                <a:lnTo>
                  <a:pt x="113" y="132"/>
                </a:lnTo>
                <a:lnTo>
                  <a:pt x="0" y="132"/>
                </a:lnTo>
                <a:lnTo>
                  <a:pt x="82" y="64"/>
                </a:lnTo>
                <a:lnTo>
                  <a:pt x="0" y="0"/>
                </a:lnTo>
                <a:lnTo>
                  <a:pt x="113" y="0"/>
                </a:lnTo>
                <a:lnTo>
                  <a:pt x="226" y="0"/>
                </a:lnTo>
                <a:lnTo>
                  <a:pt x="311" y="66"/>
                </a:lnTo>
                <a:lnTo>
                  <a:pt x="226" y="132"/>
                </a:lnTo>
                <a:close/>
              </a:path>
            </a:pathLst>
          </a:custGeom>
          <a:solidFill>
            <a:schemeClr val="accent5"/>
          </a:solidFill>
          <a:ln>
            <a:noFill/>
          </a:ln>
        </p:spPr>
        <p:txBody>
          <a:bodyPr/>
          <a:lstStyle/>
          <a:p>
            <a:endParaRPr lang="zh-CN" altLang="en-US" sz="160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00" name="TextBox 682"/>
          <p:cNvSpPr txBox="1"/>
          <p:nvPr/>
        </p:nvSpPr>
        <p:spPr>
          <a:xfrm>
            <a:off x="6661881" y="1200016"/>
            <a:ext cx="713657"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0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35%</a:t>
            </a:r>
            <a:endParaRPr lang="zh-CN" altLang="en-US" sz="16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01" name="TextBox 682"/>
          <p:cNvSpPr txBox="1"/>
          <p:nvPr/>
        </p:nvSpPr>
        <p:spPr>
          <a:xfrm>
            <a:off x="5521511" y="1790201"/>
            <a:ext cx="668773"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0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25</a:t>
            </a:r>
            <a:r>
              <a:rPr lang="en-US" altLang="zh-CN" sz="16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a:t>
            </a:r>
            <a:endParaRPr lang="zh-CN" altLang="en-US" sz="16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02" name="TextBox 682"/>
          <p:cNvSpPr txBox="1"/>
          <p:nvPr/>
        </p:nvSpPr>
        <p:spPr>
          <a:xfrm>
            <a:off x="6635826" y="2375339"/>
            <a:ext cx="668773"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0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35</a:t>
            </a:r>
            <a:r>
              <a:rPr lang="en-US" altLang="zh-CN" sz="16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a:t>
            </a:r>
            <a:endParaRPr lang="zh-CN" altLang="en-US" sz="20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03" name="TextBox 682"/>
          <p:cNvSpPr txBox="1"/>
          <p:nvPr/>
        </p:nvSpPr>
        <p:spPr>
          <a:xfrm>
            <a:off x="7546262" y="2983775"/>
            <a:ext cx="713657" cy="400110"/>
          </a:xfrm>
          <a:prstGeom prst="rect">
            <a:avLst/>
          </a:prstGeom>
          <a:noFill/>
        </p:spPr>
        <p:txBody>
          <a:bodyPr wrap="none">
            <a:spAutoFit/>
          </a:bodyPr>
          <a:lstStyle>
            <a:defPPr>
              <a:defRPr lang="zh-CN"/>
            </a:defPPr>
            <a:lvl1pPr>
              <a:defRPr sz="2000">
                <a:solidFill>
                  <a:srgbClr val="4C6062"/>
                </a:solidFill>
                <a:latin typeface="方正中等线简体" pitchFamily="65" charset="-122"/>
                <a:ea typeface="方正中等线简体" pitchFamily="65" charset="-122"/>
              </a:defRPr>
            </a:lvl1pPr>
          </a:lstStyle>
          <a:p>
            <a:r>
              <a:rPr lang="en-US" altLang="zh-CN"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45%</a:t>
            </a:r>
            <a:endParaRPr lang="zh-CN" altLang="en-US"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04" name="TextBox 682"/>
          <p:cNvSpPr txBox="1"/>
          <p:nvPr/>
        </p:nvSpPr>
        <p:spPr>
          <a:xfrm>
            <a:off x="4562164" y="3569660"/>
            <a:ext cx="713657" cy="400110"/>
          </a:xfrm>
          <a:prstGeom prst="rect">
            <a:avLst/>
          </a:prstGeom>
          <a:noFill/>
        </p:spPr>
        <p:txBody>
          <a:bodyPr wrap="none">
            <a:spAutoFit/>
          </a:bodyPr>
          <a:lstStyle>
            <a:defPPr>
              <a:defRPr lang="zh-CN"/>
            </a:defPPr>
            <a:lvl1pPr>
              <a:defRPr sz="2000">
                <a:solidFill>
                  <a:srgbClr val="4C6062"/>
                </a:solidFill>
                <a:latin typeface="方正中等线简体" pitchFamily="65" charset="-122"/>
                <a:ea typeface="方正中等线简体" pitchFamily="65" charset="-122"/>
              </a:defRPr>
            </a:lvl1pPr>
          </a:lstStyle>
          <a:p>
            <a:r>
              <a:rPr lang="en-US" altLang="zh-CN"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15%</a:t>
            </a:r>
            <a:endParaRPr lang="zh-CN" altLang="en-US"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66" name="矩形 65"/>
          <p:cNvSpPr/>
          <p:nvPr/>
        </p:nvSpPr>
        <p:spPr>
          <a:xfrm>
            <a:off x="513396" y="261923"/>
            <a:ext cx="2339102" cy="523220"/>
          </a:xfrm>
          <a:prstGeom prst="rect">
            <a:avLst/>
          </a:prstGeom>
        </p:spPr>
        <p:txBody>
          <a:bodyPr wrap="none">
            <a:spAutoFit/>
          </a:bodyPr>
          <a:lstStyle/>
          <a:p>
            <a:r>
              <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a:t>
            </a:r>
            <a:endPar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801390" y="4784272"/>
            <a:ext cx="227948" cy="276999"/>
          </a:xfrm>
          <a:prstGeom prst="rect">
            <a:avLst/>
          </a:prstGeom>
          <a:noFill/>
        </p:spPr>
        <p:txBody>
          <a:bodyPr wrap="none" rtlCol="0">
            <a:spAutoFit/>
          </a:bodyPr>
          <a:lstStyle/>
          <a:p>
            <a:pPr algn="ctr"/>
            <a:r>
              <a:rPr lang="en-US" sz="12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 </a:t>
            </a:r>
            <a:endParaRPr lang="en-US" sz="12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6" name="Teardrop 35"/>
          <p:cNvSpPr/>
          <p:nvPr/>
        </p:nvSpPr>
        <p:spPr>
          <a:xfrm>
            <a:off x="3075214" y="2876182"/>
            <a:ext cx="1411061" cy="1411061"/>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5" name="Teardrop 54"/>
          <p:cNvSpPr/>
          <p:nvPr/>
        </p:nvSpPr>
        <p:spPr>
          <a:xfrm flipH="1">
            <a:off x="4632552" y="2876182"/>
            <a:ext cx="1411061" cy="1411061"/>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6" name="Teardrop 55"/>
          <p:cNvSpPr/>
          <p:nvPr/>
        </p:nvSpPr>
        <p:spPr>
          <a:xfrm flipV="1">
            <a:off x="3075214" y="1318845"/>
            <a:ext cx="1411061" cy="141106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7" name="Teardrop 56"/>
          <p:cNvSpPr/>
          <p:nvPr/>
        </p:nvSpPr>
        <p:spPr>
          <a:xfrm flipH="1" flipV="1">
            <a:off x="4632552" y="1318845"/>
            <a:ext cx="1411061" cy="1411061"/>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76" name="Rectangle 75"/>
          <p:cNvSpPr/>
          <p:nvPr/>
        </p:nvSpPr>
        <p:spPr>
          <a:xfrm>
            <a:off x="577153" y="1852329"/>
            <a:ext cx="2289467" cy="486608"/>
          </a:xfrm>
          <a:prstGeom prst="rect">
            <a:avLst/>
          </a:prstGeom>
        </p:spPr>
        <p:txBody>
          <a:bodyPr wrap="square">
            <a:spAutoFit/>
          </a:bodyPr>
          <a:lstStyle/>
          <a:p>
            <a:pPr algn="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点击添加标题文字点击添加标题文字点击添加标题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89" name="Rectangle 88"/>
          <p:cNvSpPr/>
          <p:nvPr/>
        </p:nvSpPr>
        <p:spPr>
          <a:xfrm>
            <a:off x="1770838" y="1541847"/>
            <a:ext cx="1107996" cy="276999"/>
          </a:xfrm>
          <a:prstGeom prst="rect">
            <a:avLst/>
          </a:prstGeom>
          <a:solidFill>
            <a:schemeClr val="accent2"/>
          </a:solidFill>
        </p:spPr>
        <p:txBody>
          <a:bodyPr wrap="none">
            <a:spAutoFit/>
          </a:bodyPr>
          <a:lstStyle/>
          <a:p>
            <a:pPr algn="r"/>
            <a:r>
              <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a:t>
            </a:r>
            <a:endParaRPr 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0" name="Rectangle 89"/>
          <p:cNvSpPr/>
          <p:nvPr/>
        </p:nvSpPr>
        <p:spPr>
          <a:xfrm>
            <a:off x="6240764" y="1852329"/>
            <a:ext cx="2316054" cy="486608"/>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点击添加标题文字点击添加标题文字点击添加标题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1" name="Rectangle 90"/>
          <p:cNvSpPr/>
          <p:nvPr/>
        </p:nvSpPr>
        <p:spPr>
          <a:xfrm>
            <a:off x="6240764" y="1541847"/>
            <a:ext cx="1107996" cy="276999"/>
          </a:xfrm>
          <a:prstGeom prst="rect">
            <a:avLst/>
          </a:prstGeom>
          <a:solidFill>
            <a:schemeClr val="accent6"/>
          </a:solidFill>
        </p:spPr>
        <p:txBody>
          <a:bodyPr wrap="none">
            <a:spAutoFit/>
          </a:bodyPr>
          <a:lstStyle/>
          <a:p>
            <a:r>
              <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a:t>
            </a:r>
            <a:endParaRPr 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2" name="Rectangle 91"/>
          <p:cNvSpPr/>
          <p:nvPr/>
        </p:nvSpPr>
        <p:spPr>
          <a:xfrm>
            <a:off x="564938" y="3561464"/>
            <a:ext cx="2289467" cy="486608"/>
          </a:xfrm>
          <a:prstGeom prst="rect">
            <a:avLst/>
          </a:prstGeom>
        </p:spPr>
        <p:txBody>
          <a:bodyPr wrap="square">
            <a:spAutoFit/>
          </a:bodyPr>
          <a:lstStyle/>
          <a:p>
            <a:pPr algn="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点击添加标题文字点击添加标题文字点击添加标题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3" name="Rectangle 92"/>
          <p:cNvSpPr/>
          <p:nvPr/>
        </p:nvSpPr>
        <p:spPr>
          <a:xfrm>
            <a:off x="1758623" y="3250982"/>
            <a:ext cx="1107996" cy="276999"/>
          </a:xfrm>
          <a:prstGeom prst="rect">
            <a:avLst/>
          </a:prstGeom>
          <a:solidFill>
            <a:schemeClr val="accent4"/>
          </a:solidFill>
        </p:spPr>
        <p:txBody>
          <a:bodyPr wrap="none">
            <a:spAutoFit/>
          </a:bodyPr>
          <a:lstStyle/>
          <a:p>
            <a:pPr algn="r"/>
            <a:r>
              <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a:t>
            </a:r>
            <a:endParaRPr 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4" name="Rectangle 93"/>
          <p:cNvSpPr/>
          <p:nvPr/>
        </p:nvSpPr>
        <p:spPr>
          <a:xfrm>
            <a:off x="6240764" y="3561464"/>
            <a:ext cx="2316054" cy="486608"/>
          </a:xfrm>
          <a:prstGeom prst="rect">
            <a:avLst/>
          </a:prstGeom>
        </p:spPr>
        <p:txBody>
          <a:bodyPr wrap="square">
            <a:spAutoFit/>
          </a:bodyPr>
          <a:lstStyle/>
          <a:p>
            <a:pPr>
              <a:lnSpc>
                <a:spcPct val="150000"/>
              </a:lnSpc>
            </a:pPr>
            <a:r>
              <a:rPr lang="zh-CN" alt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点击添加标题文字点击添加标题文字点击添加标题</a:t>
            </a:r>
            <a:endParaRPr lang="en-US" sz="9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5" name="Rectangle 94"/>
          <p:cNvSpPr/>
          <p:nvPr/>
        </p:nvSpPr>
        <p:spPr>
          <a:xfrm>
            <a:off x="6240764" y="3250982"/>
            <a:ext cx="1107996" cy="276999"/>
          </a:xfrm>
          <a:prstGeom prst="rect">
            <a:avLst/>
          </a:prstGeom>
          <a:solidFill>
            <a:schemeClr val="accent5"/>
          </a:solidFill>
        </p:spPr>
        <p:txBody>
          <a:bodyPr wrap="none">
            <a:spAutoFit/>
          </a:bodyPr>
          <a:lstStyle/>
          <a:p>
            <a:r>
              <a:rPr lang="zh-CN" alt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a:t>
            </a:r>
            <a:endParaRPr lang="en-US" sz="1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6" name="Rectangle 95"/>
          <p:cNvSpPr/>
          <p:nvPr/>
        </p:nvSpPr>
        <p:spPr>
          <a:xfrm>
            <a:off x="3379834" y="2933420"/>
            <a:ext cx="801823" cy="1200329"/>
          </a:xfrm>
          <a:prstGeom prst="rect">
            <a:avLst/>
          </a:prstGeom>
        </p:spPr>
        <p:txBody>
          <a:bodyPr wrap="none">
            <a:spAutoFit/>
          </a:bodyPr>
          <a:lstStyle/>
          <a:p>
            <a:pPr algn="ctr"/>
            <a:r>
              <a:rPr lang="en-US" sz="7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S</a:t>
            </a:r>
            <a:endParaRPr lang="en-US" sz="72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7" name="Rectangle 96"/>
          <p:cNvSpPr/>
          <p:nvPr/>
        </p:nvSpPr>
        <p:spPr>
          <a:xfrm>
            <a:off x="3226049" y="1481154"/>
            <a:ext cx="1130658" cy="1200329"/>
          </a:xfrm>
          <a:prstGeom prst="rect">
            <a:avLst/>
          </a:prstGeom>
          <a:noFill/>
        </p:spPr>
        <p:txBody>
          <a:bodyPr wrap="square">
            <a:spAutoFit/>
          </a:bodyPr>
          <a:lstStyle/>
          <a:p>
            <a:pPr algn="ctr"/>
            <a:r>
              <a:rPr lang="en-US" sz="7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W</a:t>
            </a:r>
            <a:endParaRPr lang="en-US" sz="72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8" name="Rectangle 97"/>
          <p:cNvSpPr/>
          <p:nvPr/>
        </p:nvSpPr>
        <p:spPr>
          <a:xfrm>
            <a:off x="4882978" y="1495356"/>
            <a:ext cx="906017" cy="1200329"/>
          </a:xfrm>
          <a:prstGeom prst="rect">
            <a:avLst/>
          </a:prstGeom>
        </p:spPr>
        <p:txBody>
          <a:bodyPr wrap="none">
            <a:spAutoFit/>
          </a:bodyPr>
          <a:lstStyle/>
          <a:p>
            <a:pPr algn="ctr"/>
            <a:r>
              <a:rPr lang="en-US" sz="7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O</a:t>
            </a:r>
            <a:endParaRPr lang="en-US" sz="72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9" name="Rectangle 98"/>
          <p:cNvSpPr/>
          <p:nvPr/>
        </p:nvSpPr>
        <p:spPr>
          <a:xfrm>
            <a:off x="4962327" y="2993091"/>
            <a:ext cx="747320" cy="1200329"/>
          </a:xfrm>
          <a:prstGeom prst="rect">
            <a:avLst/>
          </a:prstGeom>
        </p:spPr>
        <p:txBody>
          <a:bodyPr wrap="none">
            <a:spAutoFit/>
          </a:bodyPr>
          <a:lstStyle/>
          <a:p>
            <a:pPr algn="ctr"/>
            <a:r>
              <a:rPr lang="en-US" sz="72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T</a:t>
            </a:r>
            <a:endParaRPr lang="en-US" sz="7200"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2" name="矩形 21"/>
          <p:cNvSpPr/>
          <p:nvPr/>
        </p:nvSpPr>
        <p:spPr>
          <a:xfrm>
            <a:off x="513396" y="261923"/>
            <a:ext cx="2339102" cy="523220"/>
          </a:xfrm>
          <a:prstGeom prst="rect">
            <a:avLst/>
          </a:prstGeom>
        </p:spPr>
        <p:txBody>
          <a:bodyPr wrap="none">
            <a:spAutoFit/>
          </a:bodyPr>
          <a:lstStyle/>
          <a:p>
            <a:r>
              <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rPr>
              <a:t>点击添加标题</a:t>
            </a:r>
            <a:endParaRPr lang="zh-CN" altLang="en-US" sz="2800" b="1" dirty="0">
              <a:solidFill>
                <a:schemeClr val="accent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菱形 6"/>
          <p:cNvSpPr/>
          <p:nvPr/>
        </p:nvSpPr>
        <p:spPr>
          <a:xfrm>
            <a:off x="3025588" y="924485"/>
            <a:ext cx="3294529" cy="3294529"/>
          </a:xfrm>
          <a:prstGeom prst="diamond">
            <a:avLst/>
          </a:prstGeom>
          <a:solidFill>
            <a:srgbClr val="E0BA7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 name="矩形 4"/>
          <p:cNvSpPr/>
          <p:nvPr/>
        </p:nvSpPr>
        <p:spPr>
          <a:xfrm>
            <a:off x="2386852" y="1942868"/>
            <a:ext cx="4572000" cy="1046440"/>
          </a:xfrm>
          <a:prstGeom prst="rect">
            <a:avLst/>
          </a:prstGeom>
        </p:spPr>
        <p:txBody>
          <a:bodyPr>
            <a:spAutoFit/>
          </a:bodyPr>
          <a:lstStyle/>
          <a:p>
            <a:pPr algn="ctr" defTabSz="685800">
              <a:defRPr/>
            </a:pPr>
            <a:r>
              <a:rPr lang="en-US" altLang="zh-CN" sz="44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Part 02</a:t>
            </a:r>
            <a:endParaRPr lang="en-US" altLang="zh-CN" sz="4400"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a:p>
            <a:pPr algn="ctr" defTabSz="685800">
              <a:defRPr/>
            </a:pPr>
            <a:r>
              <a:rPr lang="zh-CN" altLang="en-US" b="1" spc="450"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点击添加标题</a:t>
            </a:r>
            <a:endParaRPr lang="zh-CN" altLang="en-US" b="1" spc="450"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
</file>

<file path=ppt/tags/tag1.xml><?xml version="1.0" encoding="utf-8"?>
<p:tagLst xmlns:p="http://schemas.openxmlformats.org/presentationml/2006/main">
  <p:tag name="ISLIDE.DIAGRAM" val="73e7fd86-ba93-4c36-beab-5930186be79a"/>
</p:tagLst>
</file>

<file path=ppt/tags/tag2.xml><?xml version="1.0" encoding="utf-8"?>
<p:tagLst xmlns:p="http://schemas.openxmlformats.org/presentationml/2006/main">
  <p:tag name="ISLIDE.DIAGRAM" val="30200dcd-4bb1-4ca6-b874-7dd413b31e08"/>
</p:tagLst>
</file>

<file path=ppt/tags/tag3.xml><?xml version="1.0" encoding="utf-8"?>
<p:tagLst xmlns:p="http://schemas.openxmlformats.org/presentationml/2006/main">
  <p:tag name="ISLIDE.DIAGRAM" val="e7db9e28-09fd-42bf-a664-b0aa2abe9a18"/>
</p:tagLst>
</file>

<file path=ppt/tags/tag4.xml><?xml version="1.0" encoding="utf-8"?>
<p:tagLst xmlns:p="http://schemas.openxmlformats.org/presentationml/2006/main">
  <p:tag name="ISLIDE.DIAGRAM" val="a8564baa-a66c-413f-9610-aee80655b3b6"/>
</p:tagLst>
</file>

<file path=ppt/theme/theme1.xml><?xml version="1.0" encoding="utf-8"?>
<a:theme xmlns:a="http://schemas.openxmlformats.org/drawingml/2006/main" name="Office 主题​​">
  <a:themeElements>
    <a:clrScheme name="自定义 1109">
      <a:dk1>
        <a:sysClr val="windowText" lastClr="000000"/>
      </a:dk1>
      <a:lt1>
        <a:sysClr val="window" lastClr="FFFFFF"/>
      </a:lt1>
      <a:dk2>
        <a:srgbClr val="44546A"/>
      </a:dk2>
      <a:lt2>
        <a:srgbClr val="E7E6E6"/>
      </a:lt2>
      <a:accent1>
        <a:srgbClr val="DEB86D"/>
      </a:accent1>
      <a:accent2>
        <a:srgbClr val="DEB86D"/>
      </a:accent2>
      <a:accent3>
        <a:srgbClr val="DEB86D"/>
      </a:accent3>
      <a:accent4>
        <a:srgbClr val="DEB86D"/>
      </a:accent4>
      <a:accent5>
        <a:srgbClr val="DEB86D"/>
      </a:accent5>
      <a:accent6>
        <a:srgbClr val="DEB86D"/>
      </a:accent6>
      <a:hlink>
        <a:srgbClr val="DEB86D"/>
      </a:hlink>
      <a:folHlink>
        <a:srgbClr val="DEB86D"/>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4229</Words>
  <Application>WPS 演示</Application>
  <PresentationFormat>全屏显示(16:9)</PresentationFormat>
  <Paragraphs>406</Paragraphs>
  <Slides>24</Slides>
  <Notes>13</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Arial</vt:lpstr>
      <vt:lpstr>宋体</vt:lpstr>
      <vt:lpstr>Wingdings</vt:lpstr>
      <vt:lpstr>Lato Regular</vt:lpstr>
      <vt:lpstr>Lato Hairline</vt:lpstr>
      <vt:lpstr>Lato Light</vt:lpstr>
      <vt:lpstr>方正黑体简体</vt:lpstr>
      <vt:lpstr>微软雅黑</vt:lpstr>
      <vt:lpstr>方正中等线简体</vt:lpstr>
      <vt:lpstr>Gill Sans</vt:lpstr>
      <vt:lpstr>Arial Unicode MS</vt:lpstr>
      <vt:lpstr>等线 Light</vt:lpstr>
      <vt:lpstr>Calibri Light</vt:lpstr>
      <vt:lpstr>等线</vt:lpstr>
      <vt:lpstr>Calibri</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yanchen</cp:lastModifiedBy>
  <cp:revision>14</cp:revision>
  <dcterms:created xsi:type="dcterms:W3CDTF">2018-10-20T01:40:00Z</dcterms:created>
  <dcterms:modified xsi:type="dcterms:W3CDTF">2020-02-24T10:11:44Z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