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8" r:id="rId3"/>
  </p:sldMasterIdLst>
  <p:notesMasterIdLst>
    <p:notesMasterId r:id="rId5"/>
  </p:notesMasterIdLst>
  <p:sldIdLst>
    <p:sldId id="256" r:id="rId4"/>
    <p:sldId id="257" r:id="rId6"/>
    <p:sldId id="258"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62" r:id="rId27"/>
  </p:sldIdLst>
  <p:sldSz cx="12192000" cy="6858000"/>
  <p:notesSz cx="6858000" cy="9144000"/>
  <p:embeddedFontLst>
    <p:embeddedFont>
      <p:font typeface="微软雅黑" panose="020B0503020204020204" pitchFamily="34" charset="-122"/>
      <p:regular r:id="rId31"/>
    </p:embeddedFont>
    <p:embeddedFont>
      <p:font typeface="等线" panose="02010600030101010101" charset="0"/>
      <p:regular r:id="rId32"/>
      <p:bold r:id="rId33"/>
    </p:embeddedFont>
    <p:embeddedFont>
      <p:font typeface="等线 Light" panose="02010600030101010101" charset="0"/>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8DE1"/>
    <a:srgbClr val="3C56B6"/>
    <a:srgbClr val="647BCC"/>
    <a:srgbClr val="7C98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7" autoAdjust="0"/>
    <p:restoredTop sz="94620"/>
  </p:normalViewPr>
  <p:slideViewPr>
    <p:cSldViewPr snapToGrid="0" snapToObjects="1" showGuides="1">
      <p:cViewPr varScale="1">
        <p:scale>
          <a:sx n="82" d="100"/>
          <a:sy n="82" d="100"/>
        </p:scale>
        <p:origin x="744" y="6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70号-灵悦黑体" panose="00000500000000000000" pitchFamily="2" charset="-122"/>
                <a:ea typeface="字魂70号-灵悦黑体" panose="00000500000000000000" pitchFamily="2" charset="-122"/>
              </a:defRPr>
            </a:lvl1pPr>
          </a:lstStyle>
          <a:p>
            <a:endParaRPr kumimoji="1"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70号-灵悦黑体" panose="00000500000000000000" pitchFamily="2" charset="-122"/>
                <a:ea typeface="字魂70号-灵悦黑体" panose="00000500000000000000" pitchFamily="2" charset="-122"/>
              </a:defRPr>
            </a:lvl1pPr>
          </a:lstStyle>
          <a:p>
            <a:fld id="{1F1871DB-6D44-5240-80B6-103CF63A0489}" type="datetimeFigureOut">
              <a:rPr kumimoji="1" lang="zh-CN" altLang="en-US" smtClean="0"/>
            </a:fld>
            <a:endParaRPr kumimoji="1"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dirty="0"/>
              <a:t>编辑母版文本样式</a:t>
            </a:r>
            <a:endParaRPr kumimoji="1" lang="zh-CN" altLang="en-US" dirty="0"/>
          </a:p>
          <a:p>
            <a:pPr lvl="1"/>
            <a:r>
              <a:rPr kumimoji="1" lang="zh-CN" altLang="en-US" dirty="0"/>
              <a:t>第二级</a:t>
            </a:r>
            <a:endParaRPr kumimoji="1" lang="zh-CN" altLang="en-US" dirty="0"/>
          </a:p>
          <a:p>
            <a:pPr lvl="2"/>
            <a:r>
              <a:rPr kumimoji="1" lang="zh-CN" altLang="en-US" dirty="0"/>
              <a:t>第三级</a:t>
            </a:r>
            <a:endParaRPr kumimoji="1" lang="zh-CN" altLang="en-US" dirty="0"/>
          </a:p>
          <a:p>
            <a:pPr lvl="3"/>
            <a:r>
              <a:rPr kumimoji="1" lang="zh-CN" altLang="en-US" dirty="0"/>
              <a:t>第四级</a:t>
            </a:r>
            <a:endParaRPr kumimoji="1" lang="zh-CN" altLang="en-US" dirty="0"/>
          </a:p>
          <a:p>
            <a:pPr lvl="4"/>
            <a:r>
              <a:rPr kumimoji="1" lang="zh-CN" altLang="en-US" dirty="0"/>
              <a:t>第五级</a:t>
            </a:r>
            <a:endParaRPr kumimoji="1"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70号-灵悦黑体" panose="00000500000000000000" pitchFamily="2" charset="-122"/>
                <a:ea typeface="字魂70号-灵悦黑体" panose="00000500000000000000" pitchFamily="2" charset="-122"/>
              </a:defRPr>
            </a:lvl1pPr>
          </a:lstStyle>
          <a:p>
            <a:endParaRPr kumimoji="1" lang="zh-CN" altLang="en-US" dirty="0"/>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70号-灵悦黑体" panose="00000500000000000000" pitchFamily="2" charset="-122"/>
                <a:ea typeface="字魂70号-灵悦黑体" panose="00000500000000000000" pitchFamily="2" charset="-122"/>
              </a:defRPr>
            </a:lvl1pPr>
          </a:lstStyle>
          <a:p>
            <a:fld id="{7E9770EF-EF7B-704E-B0D8-1838A88C02DD}" type="slidenum">
              <a:rPr kumimoji="1" lang="zh-CN" altLang="en-US" smtClean="0"/>
            </a:fld>
            <a:endParaRPr kumimoji="1"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70号-灵悦黑体" panose="00000500000000000000" pitchFamily="2" charset="-122"/>
        <a:ea typeface="字魂70号-灵悦黑体" panose="00000500000000000000" pitchFamily="2" charset="-122"/>
        <a:cs typeface="+mn-cs"/>
      </a:defRPr>
    </a:lvl1pPr>
    <a:lvl2pPr marL="457200" algn="l" defTabSz="914400" rtl="0" eaLnBrk="1" latinLnBrk="0" hangingPunct="1">
      <a:defRPr sz="1200" kern="1200">
        <a:solidFill>
          <a:schemeClr val="tx1"/>
        </a:solidFill>
        <a:latin typeface="字魂70号-灵悦黑体" panose="00000500000000000000" pitchFamily="2" charset="-122"/>
        <a:ea typeface="字魂70号-灵悦黑体" panose="00000500000000000000" pitchFamily="2" charset="-122"/>
        <a:cs typeface="+mn-cs"/>
      </a:defRPr>
    </a:lvl2pPr>
    <a:lvl3pPr marL="914400" algn="l" defTabSz="914400" rtl="0" eaLnBrk="1" latinLnBrk="0" hangingPunct="1">
      <a:defRPr sz="1200" kern="1200">
        <a:solidFill>
          <a:schemeClr val="tx1"/>
        </a:solidFill>
        <a:latin typeface="字魂70号-灵悦黑体" panose="00000500000000000000" pitchFamily="2" charset="-122"/>
        <a:ea typeface="字魂70号-灵悦黑体" panose="00000500000000000000" pitchFamily="2" charset="-122"/>
        <a:cs typeface="+mn-cs"/>
      </a:defRPr>
    </a:lvl3pPr>
    <a:lvl4pPr marL="1371600" algn="l" defTabSz="914400" rtl="0" eaLnBrk="1" latinLnBrk="0" hangingPunct="1">
      <a:defRPr sz="1200" kern="1200">
        <a:solidFill>
          <a:schemeClr val="tx1"/>
        </a:solidFill>
        <a:latin typeface="字魂70号-灵悦黑体" panose="00000500000000000000" pitchFamily="2" charset="-122"/>
        <a:ea typeface="字魂70号-灵悦黑体" panose="00000500000000000000" pitchFamily="2" charset="-122"/>
        <a:cs typeface="+mn-cs"/>
      </a:defRPr>
    </a:lvl4pPr>
    <a:lvl5pPr marL="1828800" algn="l" defTabSz="914400" rtl="0" eaLnBrk="1" latinLnBrk="0" hangingPunct="1">
      <a:defRPr sz="1200" kern="1200">
        <a:solidFill>
          <a:schemeClr val="tx1"/>
        </a:solidFill>
        <a:latin typeface="字魂70号-灵悦黑体" panose="00000500000000000000" pitchFamily="2" charset="-122"/>
        <a:ea typeface="字魂70号-灵悦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9770EF-EF7B-704E-B0D8-1838A88C02DD}"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1" name="椭圆 30"/>
          <p:cNvSpPr/>
          <p:nvPr userDrawn="1"/>
        </p:nvSpPr>
        <p:spPr>
          <a:xfrm>
            <a:off x="-465949" y="-613334"/>
            <a:ext cx="1984556" cy="1984556"/>
          </a:xfrm>
          <a:prstGeom prst="ellipse">
            <a:avLst/>
          </a:prstGeom>
          <a:noFill/>
          <a:ln w="635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30" name="椭圆 29"/>
          <p:cNvSpPr/>
          <p:nvPr userDrawn="1"/>
        </p:nvSpPr>
        <p:spPr>
          <a:xfrm>
            <a:off x="9458793" y="4146966"/>
            <a:ext cx="3167923" cy="3167923"/>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nvGrpSpPr>
          <p:cNvPr id="2" name="组合 1"/>
          <p:cNvGrpSpPr/>
          <p:nvPr userDrawn="1"/>
        </p:nvGrpSpPr>
        <p:grpSpPr>
          <a:xfrm>
            <a:off x="1512583" y="953888"/>
            <a:ext cx="9235934" cy="5126069"/>
            <a:chOff x="1801342" y="1066184"/>
            <a:chExt cx="9235934" cy="4679976"/>
          </a:xfrm>
        </p:grpSpPr>
        <p:sp>
          <p:nvSpPr>
            <p:cNvPr id="9" name="矩形 8"/>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4" name="矩形 3"/>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5" name="图片 4"/>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10" name="图片 9"/>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14" name="组合 13"/>
          <p:cNvGrpSpPr/>
          <p:nvPr userDrawn="1"/>
        </p:nvGrpSpPr>
        <p:grpSpPr>
          <a:xfrm>
            <a:off x="7087670" y="4992031"/>
            <a:ext cx="1698521" cy="1631145"/>
            <a:chOff x="4770784" y="7553739"/>
            <a:chExt cx="2802834" cy="2691652"/>
          </a:xfrm>
        </p:grpSpPr>
        <p:sp>
          <p:nvSpPr>
            <p:cNvPr id="12"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3"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11" name="图片 10"/>
            <p:cNvPicPr>
              <a:picLocks noChangeAspect="1"/>
            </p:cNvPicPr>
            <p:nvPr userDrawn="1"/>
          </p:nvPicPr>
          <p:blipFill rotWithShape="1">
            <a:blip r:embed="rId3" cstate="screen"/>
            <a:srcRect/>
            <a:stretch>
              <a:fillRect/>
            </a:stretch>
          </p:blipFill>
          <p:spPr>
            <a:xfrm>
              <a:off x="4770784" y="7553739"/>
              <a:ext cx="2802834" cy="2691652"/>
            </a:xfrm>
            <a:prstGeom prst="rect">
              <a:avLst/>
            </a:prstGeom>
            <a:noFill/>
            <a:ln>
              <a:noFill/>
            </a:ln>
          </p:spPr>
        </p:pic>
      </p:grpSp>
      <p:grpSp>
        <p:nvGrpSpPr>
          <p:cNvPr id="15" name="组合 14"/>
          <p:cNvGrpSpPr/>
          <p:nvPr userDrawn="1"/>
        </p:nvGrpSpPr>
        <p:grpSpPr>
          <a:xfrm flipH="1">
            <a:off x="2796818" y="384580"/>
            <a:ext cx="1132863" cy="1087925"/>
            <a:chOff x="4770784" y="7553739"/>
            <a:chExt cx="2802834" cy="2691652"/>
          </a:xfrm>
        </p:grpSpPr>
        <p:sp>
          <p:nvSpPr>
            <p:cNvPr id="16"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7"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18" name="图片 17"/>
            <p:cNvPicPr>
              <a:picLocks noChangeAspect="1"/>
            </p:cNvPicPr>
            <p:nvPr userDrawn="1"/>
          </p:nvPicPr>
          <p:blipFill rotWithShape="1">
            <a:blip r:embed="rId4" cstate="screen"/>
            <a:srcRect l="12930" t="9549" r="8695"/>
            <a:stretch>
              <a:fillRect/>
            </a:stretch>
          </p:blipFill>
          <p:spPr>
            <a:xfrm>
              <a:off x="4770784" y="7553739"/>
              <a:ext cx="2802834" cy="2691652"/>
            </a:xfrm>
            <a:prstGeom prst="rect">
              <a:avLst/>
            </a:prstGeom>
            <a:noFill/>
            <a:ln>
              <a:noFill/>
            </a:ln>
          </p:spPr>
        </p:pic>
      </p:grpSp>
      <p:pic>
        <p:nvPicPr>
          <p:cNvPr id="20" name="图片 19"/>
          <p:cNvPicPr>
            <a:picLocks noChangeAspect="1"/>
          </p:cNvPicPr>
          <p:nvPr userDrawn="1"/>
        </p:nvPicPr>
        <p:blipFill>
          <a:blip r:embed="rId5"/>
          <a:stretch>
            <a:fillRect/>
          </a:stretch>
        </p:blipFill>
        <p:spPr>
          <a:xfrm>
            <a:off x="909059" y="1226241"/>
            <a:ext cx="1257209" cy="1123869"/>
          </a:xfrm>
          <a:prstGeom prst="rect">
            <a:avLst/>
          </a:prstGeom>
        </p:spPr>
      </p:pic>
      <p:pic>
        <p:nvPicPr>
          <p:cNvPr id="21" name="图片 20"/>
          <p:cNvPicPr>
            <a:picLocks noChangeAspect="1"/>
          </p:cNvPicPr>
          <p:nvPr userDrawn="1"/>
        </p:nvPicPr>
        <p:blipFill>
          <a:blip r:embed="rId5"/>
          <a:stretch>
            <a:fillRect/>
          </a:stretch>
        </p:blipFill>
        <p:spPr>
          <a:xfrm>
            <a:off x="909059" y="1961575"/>
            <a:ext cx="1257209" cy="1123869"/>
          </a:xfrm>
          <a:prstGeom prst="rect">
            <a:avLst/>
          </a:prstGeom>
        </p:spPr>
      </p:pic>
      <p:pic>
        <p:nvPicPr>
          <p:cNvPr id="23" name="图片 22"/>
          <p:cNvPicPr>
            <a:picLocks noChangeAspect="1"/>
          </p:cNvPicPr>
          <p:nvPr userDrawn="1"/>
        </p:nvPicPr>
        <p:blipFill>
          <a:blip r:embed="rId5"/>
          <a:stretch>
            <a:fillRect/>
          </a:stretch>
        </p:blipFill>
        <p:spPr>
          <a:xfrm>
            <a:off x="904433" y="3576352"/>
            <a:ext cx="1257209" cy="1123869"/>
          </a:xfrm>
          <a:prstGeom prst="rect">
            <a:avLst/>
          </a:prstGeom>
        </p:spPr>
      </p:pic>
      <p:pic>
        <p:nvPicPr>
          <p:cNvPr id="24" name="图片 23"/>
          <p:cNvPicPr>
            <a:picLocks noChangeAspect="1"/>
          </p:cNvPicPr>
          <p:nvPr userDrawn="1"/>
        </p:nvPicPr>
        <p:blipFill>
          <a:blip r:embed="rId5"/>
          <a:stretch>
            <a:fillRect/>
          </a:stretch>
        </p:blipFill>
        <p:spPr>
          <a:xfrm>
            <a:off x="904433" y="4311686"/>
            <a:ext cx="1257209" cy="1123869"/>
          </a:xfrm>
          <a:prstGeom prst="rect">
            <a:avLst/>
          </a:prstGeom>
        </p:spPr>
      </p:pic>
      <p:sp>
        <p:nvSpPr>
          <p:cNvPr id="29" name="椭圆 28"/>
          <p:cNvSpPr/>
          <p:nvPr userDrawn="1"/>
        </p:nvSpPr>
        <p:spPr>
          <a:xfrm>
            <a:off x="-227314" y="-374699"/>
            <a:ext cx="1507286" cy="1507286"/>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29"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椭圆 9"/>
          <p:cNvSpPr/>
          <p:nvPr userDrawn="1"/>
        </p:nvSpPr>
        <p:spPr>
          <a:xfrm>
            <a:off x="-1164237" y="-1583962"/>
            <a:ext cx="3167923" cy="3167923"/>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nvGrpSpPr>
          <p:cNvPr id="7" name="组合 6"/>
          <p:cNvGrpSpPr/>
          <p:nvPr userDrawn="1"/>
        </p:nvGrpSpPr>
        <p:grpSpPr>
          <a:xfrm>
            <a:off x="4452079" y="1203905"/>
            <a:ext cx="8110248" cy="4501298"/>
            <a:chOff x="1801342" y="1066184"/>
            <a:chExt cx="9235934" cy="4679976"/>
          </a:xfrm>
        </p:grpSpPr>
        <p:sp>
          <p:nvSpPr>
            <p:cNvPr id="8" name="矩形 7"/>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9" name="矩形 8"/>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grpSp>
        <p:nvGrpSpPr>
          <p:cNvPr id="13" name="组合 12"/>
          <p:cNvGrpSpPr/>
          <p:nvPr userDrawn="1"/>
        </p:nvGrpSpPr>
        <p:grpSpPr>
          <a:xfrm>
            <a:off x="5689100" y="575299"/>
            <a:ext cx="1890063" cy="1257210"/>
            <a:chOff x="5689100" y="575299"/>
            <a:chExt cx="1890063" cy="1257210"/>
          </a:xfrm>
        </p:grpSpPr>
        <p:pic>
          <p:nvPicPr>
            <p:cNvPr id="11" name="图片 10"/>
            <p:cNvPicPr>
              <a:picLocks noChangeAspect="1"/>
            </p:cNvPicPr>
            <p:nvPr userDrawn="1"/>
          </p:nvPicPr>
          <p:blipFill>
            <a:blip r:embed="rId2"/>
            <a:stretch>
              <a:fillRect/>
            </a:stretch>
          </p:blipFill>
          <p:spPr>
            <a:xfrm rot="16430409" flipH="1">
              <a:off x="5622430" y="641970"/>
              <a:ext cx="1257209" cy="1123869"/>
            </a:xfrm>
            <a:prstGeom prst="rect">
              <a:avLst/>
            </a:prstGeom>
          </p:spPr>
        </p:pic>
        <p:pic>
          <p:nvPicPr>
            <p:cNvPr id="12" name="图片 11"/>
            <p:cNvPicPr>
              <a:picLocks noChangeAspect="1"/>
            </p:cNvPicPr>
            <p:nvPr userDrawn="1"/>
          </p:nvPicPr>
          <p:blipFill>
            <a:blip r:embed="rId2"/>
            <a:stretch>
              <a:fillRect/>
            </a:stretch>
          </p:blipFill>
          <p:spPr>
            <a:xfrm rot="16430409" flipH="1">
              <a:off x="6388624" y="641969"/>
              <a:ext cx="1257209" cy="1123869"/>
            </a:xfrm>
            <a:prstGeom prst="rect">
              <a:avLst/>
            </a:prstGeom>
          </p:spPr>
        </p:pic>
      </p:grpSp>
      <p:grpSp>
        <p:nvGrpSpPr>
          <p:cNvPr id="14" name="组合 13"/>
          <p:cNvGrpSpPr/>
          <p:nvPr userDrawn="1"/>
        </p:nvGrpSpPr>
        <p:grpSpPr>
          <a:xfrm>
            <a:off x="9123362" y="575298"/>
            <a:ext cx="1890063" cy="1257210"/>
            <a:chOff x="5689100" y="575299"/>
            <a:chExt cx="1890063" cy="1257210"/>
          </a:xfrm>
        </p:grpSpPr>
        <p:pic>
          <p:nvPicPr>
            <p:cNvPr id="15" name="图片 14"/>
            <p:cNvPicPr>
              <a:picLocks noChangeAspect="1"/>
            </p:cNvPicPr>
            <p:nvPr userDrawn="1"/>
          </p:nvPicPr>
          <p:blipFill>
            <a:blip r:embed="rId2"/>
            <a:stretch>
              <a:fillRect/>
            </a:stretch>
          </p:blipFill>
          <p:spPr>
            <a:xfrm rot="16430409" flipH="1">
              <a:off x="5622430" y="641970"/>
              <a:ext cx="1257209" cy="1123869"/>
            </a:xfrm>
            <a:prstGeom prst="rect">
              <a:avLst/>
            </a:prstGeom>
          </p:spPr>
        </p:pic>
        <p:pic>
          <p:nvPicPr>
            <p:cNvPr id="16" name="图片 15"/>
            <p:cNvPicPr>
              <a:picLocks noChangeAspect="1"/>
            </p:cNvPicPr>
            <p:nvPr userDrawn="1"/>
          </p:nvPicPr>
          <p:blipFill>
            <a:blip r:embed="rId2"/>
            <a:stretch>
              <a:fillRect/>
            </a:stretch>
          </p:blipFill>
          <p:spPr>
            <a:xfrm rot="16430409" flipH="1">
              <a:off x="6388624" y="641969"/>
              <a:ext cx="1257209" cy="1123869"/>
            </a:xfrm>
            <a:prstGeom prst="rect">
              <a:avLst/>
            </a:prstGeom>
          </p:spPr>
        </p:pic>
      </p:grpSp>
      <p:pic>
        <p:nvPicPr>
          <p:cNvPr id="17" name="图片 16"/>
          <p:cNvPicPr>
            <a:picLocks noChangeAspect="1"/>
          </p:cNvPicPr>
          <p:nvPr userDrawn="1"/>
        </p:nvPicPr>
        <p:blipFill rotWithShape="1">
          <a:blip r:embed="rId3" cstate="screen"/>
          <a:srcRect/>
          <a:stretch>
            <a:fillRect/>
          </a:stretch>
        </p:blipFill>
        <p:spPr>
          <a:xfrm flipH="1" flipV="1">
            <a:off x="0" y="3104147"/>
            <a:ext cx="1468104" cy="3753853"/>
          </a:xfrm>
          <a:prstGeom prst="rect">
            <a:avLst/>
          </a:prstGeom>
        </p:spPr>
      </p:pic>
      <p:grpSp>
        <p:nvGrpSpPr>
          <p:cNvPr id="18" name="组合 17"/>
          <p:cNvGrpSpPr/>
          <p:nvPr userDrawn="1"/>
        </p:nvGrpSpPr>
        <p:grpSpPr>
          <a:xfrm>
            <a:off x="9848718" y="4650471"/>
            <a:ext cx="1698521" cy="1631145"/>
            <a:chOff x="4770784" y="7553739"/>
            <a:chExt cx="2802834" cy="2691652"/>
          </a:xfrm>
        </p:grpSpPr>
        <p:sp>
          <p:nvSpPr>
            <p:cNvPr id="19"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20"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21" name="图片 20"/>
            <p:cNvPicPr>
              <a:picLocks noChangeAspect="1"/>
            </p:cNvPicPr>
            <p:nvPr userDrawn="1"/>
          </p:nvPicPr>
          <p:blipFill rotWithShape="1">
            <a:blip r:embed="rId4" cstate="screen"/>
            <a:srcRect/>
            <a:stretch>
              <a:fillRect/>
            </a:stretch>
          </p:blipFill>
          <p:spPr>
            <a:xfrm>
              <a:off x="4770784" y="7553739"/>
              <a:ext cx="2802834" cy="2691652"/>
            </a:xfrm>
            <a:prstGeom prst="rect">
              <a:avLst/>
            </a:prstGeom>
            <a:noFill/>
            <a:ln>
              <a:noFill/>
            </a:ln>
          </p:spPr>
        </p:pic>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2068644" y="1293846"/>
            <a:ext cx="8110248" cy="4501298"/>
            <a:chOff x="1801342" y="1066184"/>
            <a:chExt cx="9235934" cy="4679976"/>
          </a:xfrm>
        </p:grpSpPr>
        <p:sp>
          <p:nvSpPr>
            <p:cNvPr id="8" name="矩形 7"/>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9" name="矩形 8"/>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grpSp>
        <p:nvGrpSpPr>
          <p:cNvPr id="10" name="组合 9"/>
          <p:cNvGrpSpPr/>
          <p:nvPr userDrawn="1"/>
        </p:nvGrpSpPr>
        <p:grpSpPr>
          <a:xfrm>
            <a:off x="3305665" y="665240"/>
            <a:ext cx="1890063" cy="1257210"/>
            <a:chOff x="5689100" y="575299"/>
            <a:chExt cx="1890063" cy="1257210"/>
          </a:xfrm>
        </p:grpSpPr>
        <p:pic>
          <p:nvPicPr>
            <p:cNvPr id="11" name="图片 10"/>
            <p:cNvPicPr>
              <a:picLocks noChangeAspect="1"/>
            </p:cNvPicPr>
            <p:nvPr userDrawn="1"/>
          </p:nvPicPr>
          <p:blipFill>
            <a:blip r:embed="rId2"/>
            <a:stretch>
              <a:fillRect/>
            </a:stretch>
          </p:blipFill>
          <p:spPr>
            <a:xfrm rot="16430409" flipH="1">
              <a:off x="5622430" y="641970"/>
              <a:ext cx="1257209" cy="1123869"/>
            </a:xfrm>
            <a:prstGeom prst="rect">
              <a:avLst/>
            </a:prstGeom>
          </p:spPr>
        </p:pic>
        <p:pic>
          <p:nvPicPr>
            <p:cNvPr id="12" name="图片 11"/>
            <p:cNvPicPr>
              <a:picLocks noChangeAspect="1"/>
            </p:cNvPicPr>
            <p:nvPr userDrawn="1"/>
          </p:nvPicPr>
          <p:blipFill>
            <a:blip r:embed="rId2"/>
            <a:stretch>
              <a:fillRect/>
            </a:stretch>
          </p:blipFill>
          <p:spPr>
            <a:xfrm rot="16430409" flipH="1">
              <a:off x="6388624" y="641969"/>
              <a:ext cx="1257209" cy="1123869"/>
            </a:xfrm>
            <a:prstGeom prst="rect">
              <a:avLst/>
            </a:prstGeom>
          </p:spPr>
        </p:pic>
      </p:grpSp>
      <p:grpSp>
        <p:nvGrpSpPr>
          <p:cNvPr id="13" name="组合 12"/>
          <p:cNvGrpSpPr/>
          <p:nvPr userDrawn="1"/>
        </p:nvGrpSpPr>
        <p:grpSpPr>
          <a:xfrm>
            <a:off x="6739927" y="665239"/>
            <a:ext cx="1890063" cy="1257210"/>
            <a:chOff x="5689100" y="575299"/>
            <a:chExt cx="1890063" cy="1257210"/>
          </a:xfrm>
        </p:grpSpPr>
        <p:pic>
          <p:nvPicPr>
            <p:cNvPr id="14" name="图片 13"/>
            <p:cNvPicPr>
              <a:picLocks noChangeAspect="1"/>
            </p:cNvPicPr>
            <p:nvPr userDrawn="1"/>
          </p:nvPicPr>
          <p:blipFill>
            <a:blip r:embed="rId2"/>
            <a:stretch>
              <a:fillRect/>
            </a:stretch>
          </p:blipFill>
          <p:spPr>
            <a:xfrm rot="16430409" flipH="1">
              <a:off x="5622430" y="641970"/>
              <a:ext cx="1257209" cy="1123869"/>
            </a:xfrm>
            <a:prstGeom prst="rect">
              <a:avLst/>
            </a:prstGeom>
          </p:spPr>
        </p:pic>
        <p:pic>
          <p:nvPicPr>
            <p:cNvPr id="15" name="图片 14"/>
            <p:cNvPicPr>
              <a:picLocks noChangeAspect="1"/>
            </p:cNvPicPr>
            <p:nvPr userDrawn="1"/>
          </p:nvPicPr>
          <p:blipFill>
            <a:blip r:embed="rId2"/>
            <a:stretch>
              <a:fillRect/>
            </a:stretch>
          </p:blipFill>
          <p:spPr>
            <a:xfrm rot="16430409" flipH="1">
              <a:off x="6388624" y="641969"/>
              <a:ext cx="1257209" cy="1123869"/>
            </a:xfrm>
            <a:prstGeom prst="rect">
              <a:avLst/>
            </a:prstGeom>
          </p:spPr>
        </p:pic>
      </p:grpSp>
      <p:grpSp>
        <p:nvGrpSpPr>
          <p:cNvPr id="16" name="组合 15"/>
          <p:cNvGrpSpPr/>
          <p:nvPr userDrawn="1"/>
        </p:nvGrpSpPr>
        <p:grpSpPr>
          <a:xfrm>
            <a:off x="7465283" y="4740412"/>
            <a:ext cx="1698521" cy="1631145"/>
            <a:chOff x="4770784" y="7553739"/>
            <a:chExt cx="2802834" cy="2691652"/>
          </a:xfrm>
        </p:grpSpPr>
        <p:sp>
          <p:nvSpPr>
            <p:cNvPr id="17"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8"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19" name="图片 18"/>
            <p:cNvPicPr>
              <a:picLocks noChangeAspect="1"/>
            </p:cNvPicPr>
            <p:nvPr userDrawn="1"/>
          </p:nvPicPr>
          <p:blipFill rotWithShape="1">
            <a:blip r:embed="rId3" cstate="screen"/>
            <a:srcRect/>
            <a:stretch>
              <a:fillRect/>
            </a:stretch>
          </p:blipFill>
          <p:spPr>
            <a:xfrm>
              <a:off x="4770784" y="7553739"/>
              <a:ext cx="2802834" cy="2691652"/>
            </a:xfrm>
            <a:prstGeom prst="rect">
              <a:avLst/>
            </a:prstGeom>
            <a:noFill/>
            <a:ln>
              <a:noFill/>
            </a:ln>
          </p:spPr>
        </p:pic>
      </p:grpSp>
      <p:pic>
        <p:nvPicPr>
          <p:cNvPr id="20" name="图片 19"/>
          <p:cNvPicPr>
            <a:picLocks noChangeAspect="1"/>
          </p:cNvPicPr>
          <p:nvPr userDrawn="1"/>
        </p:nvPicPr>
        <p:blipFill rotWithShape="1">
          <a:blip r:embed="rId4" cstate="screen"/>
          <a:srcRect/>
          <a:stretch>
            <a:fillRect/>
          </a:stretch>
        </p:blipFill>
        <p:spPr>
          <a:xfrm>
            <a:off x="10723896" y="-1"/>
            <a:ext cx="1468104" cy="3753853"/>
          </a:xfrm>
          <a:prstGeom prst="rect">
            <a:avLst/>
          </a:prstGeom>
        </p:spPr>
      </p:pic>
      <p:pic>
        <p:nvPicPr>
          <p:cNvPr id="21" name="图片 20"/>
          <p:cNvPicPr>
            <a:picLocks noChangeAspect="1"/>
          </p:cNvPicPr>
          <p:nvPr userDrawn="1"/>
        </p:nvPicPr>
        <p:blipFill rotWithShape="1">
          <a:blip r:embed="rId4" cstate="screen"/>
          <a:srcRect/>
          <a:stretch>
            <a:fillRect/>
          </a:stretch>
        </p:blipFill>
        <p:spPr>
          <a:xfrm flipH="1" flipV="1">
            <a:off x="0" y="3104147"/>
            <a:ext cx="1468104" cy="3753853"/>
          </a:xfrm>
          <a:prstGeom prst="rect">
            <a:avLst/>
          </a:prstGeom>
        </p:spPr>
      </p:pic>
      <p:sp>
        <p:nvSpPr>
          <p:cNvPr id="22" name="椭圆 21"/>
          <p:cNvSpPr/>
          <p:nvPr userDrawn="1"/>
        </p:nvSpPr>
        <p:spPr>
          <a:xfrm>
            <a:off x="5580943" y="1958672"/>
            <a:ext cx="1056047" cy="1056047"/>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nvGrpSpPr>
          <p:cNvPr id="23" name="组合 22"/>
          <p:cNvGrpSpPr/>
          <p:nvPr userDrawn="1"/>
        </p:nvGrpSpPr>
        <p:grpSpPr>
          <a:xfrm flipH="1">
            <a:off x="502631" y="205918"/>
            <a:ext cx="1132863" cy="1087925"/>
            <a:chOff x="4770784" y="7553739"/>
            <a:chExt cx="2802834" cy="2691652"/>
          </a:xfrm>
        </p:grpSpPr>
        <p:sp>
          <p:nvSpPr>
            <p:cNvPr id="24"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25"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26" name="图片 25"/>
            <p:cNvPicPr>
              <a:picLocks noChangeAspect="1"/>
            </p:cNvPicPr>
            <p:nvPr userDrawn="1"/>
          </p:nvPicPr>
          <p:blipFill rotWithShape="1">
            <a:blip r:embed="rId5" cstate="screen"/>
            <a:srcRect l="12930" t="9549" r="8695"/>
            <a:stretch>
              <a:fillRect/>
            </a:stretch>
          </p:blipFill>
          <p:spPr>
            <a:xfrm>
              <a:off x="4770784" y="7553739"/>
              <a:ext cx="2802834" cy="2691652"/>
            </a:xfrm>
            <a:prstGeom prst="rect">
              <a:avLst/>
            </a:prstGeom>
            <a:noFill/>
            <a:ln>
              <a:noFill/>
            </a:ln>
          </p:spPr>
        </p:pic>
      </p:grpSp>
      <p:grpSp>
        <p:nvGrpSpPr>
          <p:cNvPr id="27" name="组合 26"/>
          <p:cNvGrpSpPr/>
          <p:nvPr userDrawn="1"/>
        </p:nvGrpSpPr>
        <p:grpSpPr>
          <a:xfrm flipH="1">
            <a:off x="10983692" y="3841632"/>
            <a:ext cx="935905" cy="898780"/>
            <a:chOff x="4770784" y="7553739"/>
            <a:chExt cx="2802834" cy="2691652"/>
          </a:xfrm>
        </p:grpSpPr>
        <p:sp>
          <p:nvSpPr>
            <p:cNvPr id="28"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29"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30" name="图片 29"/>
            <p:cNvPicPr>
              <a:picLocks noChangeAspect="1"/>
            </p:cNvPicPr>
            <p:nvPr userDrawn="1"/>
          </p:nvPicPr>
          <p:blipFill rotWithShape="1">
            <a:blip r:embed="rId6" cstate="screen"/>
            <a:srcRect/>
            <a:stretch>
              <a:fillRect/>
            </a:stretch>
          </p:blipFill>
          <p:spPr>
            <a:xfrm>
              <a:off x="4770784" y="7553739"/>
              <a:ext cx="2802834" cy="2691652"/>
            </a:xfrm>
            <a:prstGeom prst="rect">
              <a:avLst/>
            </a:prstGeom>
            <a:noFill/>
            <a:ln>
              <a:noFill/>
            </a:ln>
          </p:spPr>
        </p:pic>
      </p:grpSp>
      <p:pic>
        <p:nvPicPr>
          <p:cNvPr id="31" name="图片 30"/>
          <p:cNvPicPr>
            <a:picLocks noChangeAspect="1"/>
          </p:cNvPicPr>
          <p:nvPr userDrawn="1"/>
        </p:nvPicPr>
        <p:blipFill rotWithShape="1">
          <a:blip r:embed="rId7" cstate="screen"/>
          <a:srcRect l="-16750" t="-8520"/>
          <a:stretch>
            <a:fillRect/>
          </a:stretch>
        </p:blipFill>
        <p:spPr>
          <a:xfrm flipH="1">
            <a:off x="1069062" y="2066902"/>
            <a:ext cx="2062809" cy="27160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pic>
        <p:nvPicPr>
          <p:cNvPr id="21" name="图片 20"/>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20" name="图片 19"/>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8" name="组合 7"/>
          <p:cNvGrpSpPr/>
          <p:nvPr userDrawn="1"/>
        </p:nvGrpSpPr>
        <p:grpSpPr>
          <a:xfrm>
            <a:off x="704538" y="453772"/>
            <a:ext cx="10742114" cy="5962019"/>
            <a:chOff x="1801342" y="1066184"/>
            <a:chExt cx="9235934" cy="4679976"/>
          </a:xfrm>
        </p:grpSpPr>
        <p:sp>
          <p:nvSpPr>
            <p:cNvPr id="9" name="矩形 8"/>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0" name="矩形 9"/>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1" name="图片 10"/>
          <p:cNvPicPr>
            <a:picLocks noChangeAspect="1"/>
          </p:cNvPicPr>
          <p:nvPr userDrawn="1"/>
        </p:nvPicPr>
        <p:blipFill>
          <a:blip r:embed="rId3"/>
          <a:stretch>
            <a:fillRect/>
          </a:stretch>
        </p:blipFill>
        <p:spPr>
          <a:xfrm>
            <a:off x="105913" y="1091330"/>
            <a:ext cx="1257209" cy="1123869"/>
          </a:xfrm>
          <a:prstGeom prst="rect">
            <a:avLst/>
          </a:prstGeom>
        </p:spPr>
      </p:pic>
      <p:pic>
        <p:nvPicPr>
          <p:cNvPr id="12" name="图片 11"/>
          <p:cNvPicPr>
            <a:picLocks noChangeAspect="1"/>
          </p:cNvPicPr>
          <p:nvPr userDrawn="1"/>
        </p:nvPicPr>
        <p:blipFill>
          <a:blip r:embed="rId3"/>
          <a:stretch>
            <a:fillRect/>
          </a:stretch>
        </p:blipFill>
        <p:spPr>
          <a:xfrm>
            <a:off x="105913" y="1826664"/>
            <a:ext cx="1257209" cy="1123869"/>
          </a:xfrm>
          <a:prstGeom prst="rect">
            <a:avLst/>
          </a:prstGeom>
        </p:spPr>
      </p:pic>
      <p:pic>
        <p:nvPicPr>
          <p:cNvPr id="13" name="图片 12"/>
          <p:cNvPicPr>
            <a:picLocks noChangeAspect="1"/>
          </p:cNvPicPr>
          <p:nvPr userDrawn="1"/>
        </p:nvPicPr>
        <p:blipFill>
          <a:blip r:embed="rId3"/>
          <a:stretch>
            <a:fillRect/>
          </a:stretch>
        </p:blipFill>
        <p:spPr>
          <a:xfrm>
            <a:off x="101287" y="3441441"/>
            <a:ext cx="1257209" cy="1123869"/>
          </a:xfrm>
          <a:prstGeom prst="rect">
            <a:avLst/>
          </a:prstGeom>
        </p:spPr>
      </p:pic>
      <p:pic>
        <p:nvPicPr>
          <p:cNvPr id="14" name="图片 13"/>
          <p:cNvPicPr>
            <a:picLocks noChangeAspect="1"/>
          </p:cNvPicPr>
          <p:nvPr userDrawn="1"/>
        </p:nvPicPr>
        <p:blipFill>
          <a:blip r:embed="rId3"/>
          <a:stretch>
            <a:fillRect/>
          </a:stretch>
        </p:blipFill>
        <p:spPr>
          <a:xfrm>
            <a:off x="101287" y="4176775"/>
            <a:ext cx="1257209" cy="1123869"/>
          </a:xfrm>
          <a:prstGeom prst="rect">
            <a:avLst/>
          </a:prstGeom>
        </p:spPr>
      </p:pic>
      <p:pic>
        <p:nvPicPr>
          <p:cNvPr id="25" name="图片 24"/>
          <p:cNvPicPr>
            <a:picLocks noChangeAspect="1"/>
          </p:cNvPicPr>
          <p:nvPr userDrawn="1"/>
        </p:nvPicPr>
        <p:blipFill rotWithShape="1">
          <a:blip r:embed="rId4" cstate="screen"/>
          <a:srcRect/>
          <a:stretch>
            <a:fillRect/>
          </a:stretch>
        </p:blipFill>
        <p:spPr>
          <a:xfrm>
            <a:off x="9897986" y="4565310"/>
            <a:ext cx="2294014" cy="2253456"/>
          </a:xfrm>
          <a:prstGeom prst="rect">
            <a:avLst/>
          </a:prstGeom>
        </p:spPr>
      </p:pic>
      <p:grpSp>
        <p:nvGrpSpPr>
          <p:cNvPr id="4" name="组合 3"/>
          <p:cNvGrpSpPr/>
          <p:nvPr userDrawn="1"/>
        </p:nvGrpSpPr>
        <p:grpSpPr>
          <a:xfrm>
            <a:off x="1257316" y="770540"/>
            <a:ext cx="3566096" cy="432620"/>
            <a:chOff x="1257316" y="770540"/>
            <a:chExt cx="3566096" cy="432620"/>
          </a:xfrm>
        </p:grpSpPr>
        <p:sp>
          <p:nvSpPr>
            <p:cNvPr id="2" name="矩形: 圆角 1"/>
            <p:cNvSpPr/>
            <p:nvPr userDrawn="1"/>
          </p:nvSpPr>
          <p:spPr>
            <a:xfrm>
              <a:off x="1814741" y="770540"/>
              <a:ext cx="3008671" cy="432620"/>
            </a:xfrm>
            <a:prstGeom prst="roundRect">
              <a:avLst>
                <a:gd name="adj" fmla="val 50000"/>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3" name="椭圆 2"/>
            <p:cNvSpPr/>
            <p:nvPr userDrawn="1"/>
          </p:nvSpPr>
          <p:spPr>
            <a:xfrm>
              <a:off x="1257316" y="770540"/>
              <a:ext cx="432620" cy="432620"/>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11" name="图片 10"/>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12" name="组合 11"/>
          <p:cNvGrpSpPr/>
          <p:nvPr userDrawn="1"/>
        </p:nvGrpSpPr>
        <p:grpSpPr>
          <a:xfrm>
            <a:off x="704538" y="453772"/>
            <a:ext cx="10742114" cy="5962019"/>
            <a:chOff x="1801342" y="1066184"/>
            <a:chExt cx="9235934" cy="4679976"/>
          </a:xfrm>
        </p:grpSpPr>
        <p:sp>
          <p:nvSpPr>
            <p:cNvPr id="13" name="矩形 12"/>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4" name="矩形 13"/>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5" name="图片 14"/>
          <p:cNvPicPr>
            <a:picLocks noChangeAspect="1"/>
          </p:cNvPicPr>
          <p:nvPr userDrawn="1"/>
        </p:nvPicPr>
        <p:blipFill>
          <a:blip r:embed="rId3"/>
          <a:stretch>
            <a:fillRect/>
          </a:stretch>
        </p:blipFill>
        <p:spPr>
          <a:xfrm>
            <a:off x="105913" y="1091330"/>
            <a:ext cx="1257209" cy="1123869"/>
          </a:xfrm>
          <a:prstGeom prst="rect">
            <a:avLst/>
          </a:prstGeom>
        </p:spPr>
      </p:pic>
      <p:pic>
        <p:nvPicPr>
          <p:cNvPr id="16" name="图片 15"/>
          <p:cNvPicPr>
            <a:picLocks noChangeAspect="1"/>
          </p:cNvPicPr>
          <p:nvPr userDrawn="1"/>
        </p:nvPicPr>
        <p:blipFill>
          <a:blip r:embed="rId3"/>
          <a:stretch>
            <a:fillRect/>
          </a:stretch>
        </p:blipFill>
        <p:spPr>
          <a:xfrm>
            <a:off x="105913" y="1826664"/>
            <a:ext cx="1257209" cy="1123869"/>
          </a:xfrm>
          <a:prstGeom prst="rect">
            <a:avLst/>
          </a:prstGeom>
        </p:spPr>
      </p:pic>
      <p:pic>
        <p:nvPicPr>
          <p:cNvPr id="17" name="图片 16"/>
          <p:cNvPicPr>
            <a:picLocks noChangeAspect="1"/>
          </p:cNvPicPr>
          <p:nvPr userDrawn="1"/>
        </p:nvPicPr>
        <p:blipFill>
          <a:blip r:embed="rId3"/>
          <a:stretch>
            <a:fillRect/>
          </a:stretch>
        </p:blipFill>
        <p:spPr>
          <a:xfrm>
            <a:off x="101287" y="3441441"/>
            <a:ext cx="1257209" cy="1123869"/>
          </a:xfrm>
          <a:prstGeom prst="rect">
            <a:avLst/>
          </a:prstGeom>
        </p:spPr>
      </p:pic>
      <p:pic>
        <p:nvPicPr>
          <p:cNvPr id="18" name="图片 17"/>
          <p:cNvPicPr>
            <a:picLocks noChangeAspect="1"/>
          </p:cNvPicPr>
          <p:nvPr userDrawn="1"/>
        </p:nvPicPr>
        <p:blipFill>
          <a:blip r:embed="rId3"/>
          <a:stretch>
            <a:fillRect/>
          </a:stretch>
        </p:blipFill>
        <p:spPr>
          <a:xfrm>
            <a:off x="101287" y="4176775"/>
            <a:ext cx="1257209" cy="1123869"/>
          </a:xfrm>
          <a:prstGeom prst="rect">
            <a:avLst/>
          </a:prstGeom>
        </p:spPr>
      </p:pic>
      <p:pic>
        <p:nvPicPr>
          <p:cNvPr id="20" name="图片 19"/>
          <p:cNvPicPr>
            <a:picLocks noChangeAspect="1"/>
          </p:cNvPicPr>
          <p:nvPr userDrawn="1"/>
        </p:nvPicPr>
        <p:blipFill rotWithShape="1">
          <a:blip r:embed="rId4" cstate="screen"/>
          <a:srcRect/>
          <a:stretch>
            <a:fillRect/>
          </a:stretch>
        </p:blipFill>
        <p:spPr>
          <a:xfrm>
            <a:off x="9815616" y="4841011"/>
            <a:ext cx="2275097" cy="2016989"/>
          </a:xfrm>
          <a:prstGeom prst="rect">
            <a:avLst/>
          </a:prstGeom>
        </p:spPr>
      </p:pic>
      <p:grpSp>
        <p:nvGrpSpPr>
          <p:cNvPr id="21" name="组合 20"/>
          <p:cNvGrpSpPr/>
          <p:nvPr userDrawn="1"/>
        </p:nvGrpSpPr>
        <p:grpSpPr>
          <a:xfrm>
            <a:off x="1257316" y="770540"/>
            <a:ext cx="3566096" cy="432620"/>
            <a:chOff x="1257316" y="770540"/>
            <a:chExt cx="3566096" cy="432620"/>
          </a:xfrm>
        </p:grpSpPr>
        <p:sp>
          <p:nvSpPr>
            <p:cNvPr id="22" name="矩形: 圆角 21"/>
            <p:cNvSpPr/>
            <p:nvPr userDrawn="1"/>
          </p:nvSpPr>
          <p:spPr>
            <a:xfrm>
              <a:off x="1814741" y="770540"/>
              <a:ext cx="3008671" cy="432620"/>
            </a:xfrm>
            <a:prstGeom prst="roundRect">
              <a:avLst>
                <a:gd name="adj" fmla="val 50000"/>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23" name="椭圆 22"/>
            <p:cNvSpPr/>
            <p:nvPr userDrawn="1"/>
          </p:nvSpPr>
          <p:spPr>
            <a:xfrm>
              <a:off x="1257316" y="770540"/>
              <a:ext cx="432620" cy="432620"/>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7" name="图片 6"/>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8" name="组合 7"/>
          <p:cNvGrpSpPr/>
          <p:nvPr userDrawn="1"/>
        </p:nvGrpSpPr>
        <p:grpSpPr>
          <a:xfrm>
            <a:off x="704538" y="453772"/>
            <a:ext cx="10742114" cy="5962019"/>
            <a:chOff x="1801342" y="1066184"/>
            <a:chExt cx="9235934" cy="4679976"/>
          </a:xfrm>
        </p:grpSpPr>
        <p:sp>
          <p:nvSpPr>
            <p:cNvPr id="9" name="矩形 8"/>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0" name="矩形 9"/>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1" name="图片 10"/>
          <p:cNvPicPr>
            <a:picLocks noChangeAspect="1"/>
          </p:cNvPicPr>
          <p:nvPr userDrawn="1"/>
        </p:nvPicPr>
        <p:blipFill>
          <a:blip r:embed="rId3"/>
          <a:stretch>
            <a:fillRect/>
          </a:stretch>
        </p:blipFill>
        <p:spPr>
          <a:xfrm>
            <a:off x="105913" y="1091330"/>
            <a:ext cx="1257209" cy="1123869"/>
          </a:xfrm>
          <a:prstGeom prst="rect">
            <a:avLst/>
          </a:prstGeom>
        </p:spPr>
      </p:pic>
      <p:pic>
        <p:nvPicPr>
          <p:cNvPr id="12" name="图片 11"/>
          <p:cNvPicPr>
            <a:picLocks noChangeAspect="1"/>
          </p:cNvPicPr>
          <p:nvPr userDrawn="1"/>
        </p:nvPicPr>
        <p:blipFill>
          <a:blip r:embed="rId3"/>
          <a:stretch>
            <a:fillRect/>
          </a:stretch>
        </p:blipFill>
        <p:spPr>
          <a:xfrm>
            <a:off x="105913" y="1826664"/>
            <a:ext cx="1257209" cy="1123869"/>
          </a:xfrm>
          <a:prstGeom prst="rect">
            <a:avLst/>
          </a:prstGeom>
        </p:spPr>
      </p:pic>
      <p:pic>
        <p:nvPicPr>
          <p:cNvPr id="13" name="图片 12"/>
          <p:cNvPicPr>
            <a:picLocks noChangeAspect="1"/>
          </p:cNvPicPr>
          <p:nvPr userDrawn="1"/>
        </p:nvPicPr>
        <p:blipFill>
          <a:blip r:embed="rId3"/>
          <a:stretch>
            <a:fillRect/>
          </a:stretch>
        </p:blipFill>
        <p:spPr>
          <a:xfrm>
            <a:off x="101287" y="3441441"/>
            <a:ext cx="1257209" cy="1123869"/>
          </a:xfrm>
          <a:prstGeom prst="rect">
            <a:avLst/>
          </a:prstGeom>
        </p:spPr>
      </p:pic>
      <p:pic>
        <p:nvPicPr>
          <p:cNvPr id="14" name="图片 13"/>
          <p:cNvPicPr>
            <a:picLocks noChangeAspect="1"/>
          </p:cNvPicPr>
          <p:nvPr userDrawn="1"/>
        </p:nvPicPr>
        <p:blipFill>
          <a:blip r:embed="rId3"/>
          <a:stretch>
            <a:fillRect/>
          </a:stretch>
        </p:blipFill>
        <p:spPr>
          <a:xfrm>
            <a:off x="101287" y="4176775"/>
            <a:ext cx="1257209" cy="1123869"/>
          </a:xfrm>
          <a:prstGeom prst="rect">
            <a:avLst/>
          </a:prstGeom>
        </p:spPr>
      </p:pic>
      <p:pic>
        <p:nvPicPr>
          <p:cNvPr id="16" name="图片 15"/>
          <p:cNvPicPr>
            <a:picLocks noChangeAspect="1"/>
          </p:cNvPicPr>
          <p:nvPr userDrawn="1"/>
        </p:nvPicPr>
        <p:blipFill rotWithShape="1">
          <a:blip r:embed="rId4" cstate="screen"/>
          <a:srcRect l="-19254" t="-8520"/>
          <a:stretch>
            <a:fillRect/>
          </a:stretch>
        </p:blipFill>
        <p:spPr>
          <a:xfrm>
            <a:off x="10358927" y="4153538"/>
            <a:ext cx="1833074" cy="2716026"/>
          </a:xfrm>
          <a:prstGeom prst="rect">
            <a:avLst/>
          </a:prstGeom>
        </p:spPr>
      </p:pic>
      <p:grpSp>
        <p:nvGrpSpPr>
          <p:cNvPr id="17" name="组合 16"/>
          <p:cNvGrpSpPr/>
          <p:nvPr userDrawn="1"/>
        </p:nvGrpSpPr>
        <p:grpSpPr>
          <a:xfrm>
            <a:off x="1257316" y="770540"/>
            <a:ext cx="3566096" cy="432620"/>
            <a:chOff x="1257316" y="770540"/>
            <a:chExt cx="3566096" cy="432620"/>
          </a:xfrm>
        </p:grpSpPr>
        <p:sp>
          <p:nvSpPr>
            <p:cNvPr id="18" name="矩形: 圆角 17"/>
            <p:cNvSpPr/>
            <p:nvPr userDrawn="1"/>
          </p:nvSpPr>
          <p:spPr>
            <a:xfrm>
              <a:off x="1814741" y="770540"/>
              <a:ext cx="3008671" cy="432620"/>
            </a:xfrm>
            <a:prstGeom prst="roundRect">
              <a:avLst>
                <a:gd name="adj" fmla="val 50000"/>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9" name="椭圆 18"/>
            <p:cNvSpPr/>
            <p:nvPr userDrawn="1"/>
          </p:nvSpPr>
          <p:spPr>
            <a:xfrm>
              <a:off x="1257316" y="770540"/>
              <a:ext cx="432620" cy="432620"/>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6" name="图片 5"/>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7" name="组合 6"/>
          <p:cNvGrpSpPr/>
          <p:nvPr userDrawn="1"/>
        </p:nvGrpSpPr>
        <p:grpSpPr>
          <a:xfrm>
            <a:off x="704538" y="453772"/>
            <a:ext cx="10742114" cy="5962019"/>
            <a:chOff x="1801342" y="1066184"/>
            <a:chExt cx="9235934" cy="4679976"/>
          </a:xfrm>
        </p:grpSpPr>
        <p:sp>
          <p:nvSpPr>
            <p:cNvPr id="8" name="矩形 7"/>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9" name="矩形 8"/>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0" name="图片 9"/>
          <p:cNvPicPr>
            <a:picLocks noChangeAspect="1"/>
          </p:cNvPicPr>
          <p:nvPr userDrawn="1"/>
        </p:nvPicPr>
        <p:blipFill>
          <a:blip r:embed="rId3"/>
          <a:stretch>
            <a:fillRect/>
          </a:stretch>
        </p:blipFill>
        <p:spPr>
          <a:xfrm>
            <a:off x="105913" y="1091330"/>
            <a:ext cx="1257209" cy="1123869"/>
          </a:xfrm>
          <a:prstGeom prst="rect">
            <a:avLst/>
          </a:prstGeom>
        </p:spPr>
      </p:pic>
      <p:pic>
        <p:nvPicPr>
          <p:cNvPr id="11" name="图片 10"/>
          <p:cNvPicPr>
            <a:picLocks noChangeAspect="1"/>
          </p:cNvPicPr>
          <p:nvPr userDrawn="1"/>
        </p:nvPicPr>
        <p:blipFill>
          <a:blip r:embed="rId3"/>
          <a:stretch>
            <a:fillRect/>
          </a:stretch>
        </p:blipFill>
        <p:spPr>
          <a:xfrm>
            <a:off x="105913" y="1826664"/>
            <a:ext cx="1257209" cy="1123869"/>
          </a:xfrm>
          <a:prstGeom prst="rect">
            <a:avLst/>
          </a:prstGeom>
        </p:spPr>
      </p:pic>
      <p:pic>
        <p:nvPicPr>
          <p:cNvPr id="12" name="图片 11"/>
          <p:cNvPicPr>
            <a:picLocks noChangeAspect="1"/>
          </p:cNvPicPr>
          <p:nvPr userDrawn="1"/>
        </p:nvPicPr>
        <p:blipFill>
          <a:blip r:embed="rId3"/>
          <a:stretch>
            <a:fillRect/>
          </a:stretch>
        </p:blipFill>
        <p:spPr>
          <a:xfrm>
            <a:off x="101287" y="3441441"/>
            <a:ext cx="1257209" cy="1123869"/>
          </a:xfrm>
          <a:prstGeom prst="rect">
            <a:avLst/>
          </a:prstGeom>
        </p:spPr>
      </p:pic>
      <p:pic>
        <p:nvPicPr>
          <p:cNvPr id="13" name="图片 12"/>
          <p:cNvPicPr>
            <a:picLocks noChangeAspect="1"/>
          </p:cNvPicPr>
          <p:nvPr userDrawn="1"/>
        </p:nvPicPr>
        <p:blipFill>
          <a:blip r:embed="rId3"/>
          <a:stretch>
            <a:fillRect/>
          </a:stretch>
        </p:blipFill>
        <p:spPr>
          <a:xfrm>
            <a:off x="101287" y="4176775"/>
            <a:ext cx="1257209" cy="1123869"/>
          </a:xfrm>
          <a:prstGeom prst="rect">
            <a:avLst/>
          </a:prstGeom>
        </p:spPr>
      </p:pic>
      <p:pic>
        <p:nvPicPr>
          <p:cNvPr id="15" name="图片 14"/>
          <p:cNvPicPr>
            <a:picLocks noChangeAspect="1"/>
          </p:cNvPicPr>
          <p:nvPr userDrawn="1"/>
        </p:nvPicPr>
        <p:blipFill rotWithShape="1">
          <a:blip r:embed="rId4" cstate="screen"/>
          <a:srcRect r="-13011"/>
          <a:stretch>
            <a:fillRect/>
          </a:stretch>
        </p:blipFill>
        <p:spPr>
          <a:xfrm rot="712952">
            <a:off x="10414838" y="4485031"/>
            <a:ext cx="2063627" cy="2272269"/>
          </a:xfrm>
          <a:prstGeom prst="rect">
            <a:avLst/>
          </a:prstGeom>
        </p:spPr>
      </p:pic>
      <p:grpSp>
        <p:nvGrpSpPr>
          <p:cNvPr id="16" name="组合 15"/>
          <p:cNvGrpSpPr/>
          <p:nvPr userDrawn="1"/>
        </p:nvGrpSpPr>
        <p:grpSpPr>
          <a:xfrm>
            <a:off x="1257316" y="770540"/>
            <a:ext cx="3566096" cy="432620"/>
            <a:chOff x="1257316" y="770540"/>
            <a:chExt cx="3566096" cy="432620"/>
          </a:xfrm>
        </p:grpSpPr>
        <p:sp>
          <p:nvSpPr>
            <p:cNvPr id="17" name="矩形: 圆角 16"/>
            <p:cNvSpPr/>
            <p:nvPr userDrawn="1"/>
          </p:nvSpPr>
          <p:spPr>
            <a:xfrm>
              <a:off x="1814741" y="770540"/>
              <a:ext cx="3008671" cy="432620"/>
            </a:xfrm>
            <a:prstGeom prst="roundRect">
              <a:avLst>
                <a:gd name="adj" fmla="val 50000"/>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70号-灵悦黑体" panose="00000500000000000000" pitchFamily="2" charset="-122"/>
                <a:ea typeface="字魂70号-灵悦黑体" panose="00000500000000000000" pitchFamily="2" charset="-122"/>
              </a:endParaRPr>
            </a:p>
          </p:txBody>
        </p:sp>
        <p:sp>
          <p:nvSpPr>
            <p:cNvPr id="18" name="椭圆 17"/>
            <p:cNvSpPr/>
            <p:nvPr userDrawn="1"/>
          </p:nvSpPr>
          <p:spPr>
            <a:xfrm>
              <a:off x="1257316" y="770540"/>
              <a:ext cx="432620" cy="432620"/>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dirty="0">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椭圆 7"/>
          <p:cNvSpPr/>
          <p:nvPr userDrawn="1"/>
        </p:nvSpPr>
        <p:spPr>
          <a:xfrm>
            <a:off x="-465949" y="-613334"/>
            <a:ext cx="1984556" cy="1984556"/>
          </a:xfrm>
          <a:prstGeom prst="ellipse">
            <a:avLst/>
          </a:prstGeom>
          <a:noFill/>
          <a:ln w="635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9" name="椭圆 8"/>
          <p:cNvSpPr/>
          <p:nvPr userDrawn="1"/>
        </p:nvSpPr>
        <p:spPr>
          <a:xfrm>
            <a:off x="9458793" y="4146966"/>
            <a:ext cx="3167923" cy="3167923"/>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nvGrpSpPr>
          <p:cNvPr id="10" name="组合 9"/>
          <p:cNvGrpSpPr/>
          <p:nvPr userDrawn="1"/>
        </p:nvGrpSpPr>
        <p:grpSpPr>
          <a:xfrm>
            <a:off x="1512583" y="953888"/>
            <a:ext cx="9235934" cy="5126069"/>
            <a:chOff x="1801342" y="1066184"/>
            <a:chExt cx="9235934" cy="4679976"/>
          </a:xfrm>
        </p:grpSpPr>
        <p:sp>
          <p:nvSpPr>
            <p:cNvPr id="11" name="矩形 10"/>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2" name="矩形 11"/>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3" name="图片 12"/>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14" name="图片 13"/>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15" name="组合 14"/>
          <p:cNvGrpSpPr/>
          <p:nvPr userDrawn="1"/>
        </p:nvGrpSpPr>
        <p:grpSpPr>
          <a:xfrm>
            <a:off x="7087670" y="4992031"/>
            <a:ext cx="1698521" cy="1631145"/>
            <a:chOff x="4770784" y="7553739"/>
            <a:chExt cx="2802834" cy="2691652"/>
          </a:xfrm>
        </p:grpSpPr>
        <p:sp>
          <p:nvSpPr>
            <p:cNvPr id="16"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7"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18" name="图片 17"/>
            <p:cNvPicPr>
              <a:picLocks noChangeAspect="1"/>
            </p:cNvPicPr>
            <p:nvPr userDrawn="1"/>
          </p:nvPicPr>
          <p:blipFill rotWithShape="1">
            <a:blip r:embed="rId3" cstate="screen"/>
            <a:srcRect/>
            <a:stretch>
              <a:fillRect/>
            </a:stretch>
          </p:blipFill>
          <p:spPr>
            <a:xfrm>
              <a:off x="4770784" y="7553739"/>
              <a:ext cx="2802834" cy="2691652"/>
            </a:xfrm>
            <a:prstGeom prst="rect">
              <a:avLst/>
            </a:prstGeom>
            <a:noFill/>
            <a:ln>
              <a:noFill/>
            </a:ln>
          </p:spPr>
        </p:pic>
      </p:grpSp>
      <p:grpSp>
        <p:nvGrpSpPr>
          <p:cNvPr id="19" name="组合 18"/>
          <p:cNvGrpSpPr/>
          <p:nvPr userDrawn="1"/>
        </p:nvGrpSpPr>
        <p:grpSpPr>
          <a:xfrm flipH="1">
            <a:off x="2796818" y="384580"/>
            <a:ext cx="1132863" cy="1087925"/>
            <a:chOff x="4770784" y="7553739"/>
            <a:chExt cx="2802834" cy="2691652"/>
          </a:xfrm>
        </p:grpSpPr>
        <p:sp>
          <p:nvSpPr>
            <p:cNvPr id="20" name="矩形 11"/>
            <p:cNvSpPr/>
            <p:nvPr userDrawn="1"/>
          </p:nvSpPr>
          <p:spPr>
            <a:xfrm>
              <a:off x="5250500" y="8013998"/>
              <a:ext cx="2103062" cy="2055293"/>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108447 h 2055293"/>
                <a:gd name="connsiteX1-43" fmla="*/ 886947 w 2103062"/>
                <a:gd name="connsiteY1-44" fmla="*/ 0 h 2055293"/>
                <a:gd name="connsiteX2-45" fmla="*/ 2103062 w 2103062"/>
                <a:gd name="connsiteY2-46" fmla="*/ 948388 h 2055293"/>
                <a:gd name="connsiteX3-47" fmla="*/ 1251285 w 2103062"/>
                <a:gd name="connsiteY3-48" fmla="*/ 2055293 h 2055293"/>
                <a:gd name="connsiteX4-49" fmla="*/ 0 w 2103062"/>
                <a:gd name="connsiteY4-50" fmla="*/ 1108447 h 2055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03062" h="2055293">
                  <a:moveTo>
                    <a:pt x="0" y="1108447"/>
                  </a:moveTo>
                  <a:lnTo>
                    <a:pt x="886947" y="0"/>
                  </a:lnTo>
                  <a:lnTo>
                    <a:pt x="2103062" y="948388"/>
                  </a:lnTo>
                  <a:lnTo>
                    <a:pt x="1251285" y="2055293"/>
                  </a:lnTo>
                  <a:lnTo>
                    <a:pt x="0" y="1108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21" name="矩形 11"/>
            <p:cNvSpPr/>
            <p:nvPr userDrawn="1"/>
          </p:nvSpPr>
          <p:spPr>
            <a:xfrm>
              <a:off x="5012642" y="7875482"/>
              <a:ext cx="1056777" cy="1149686"/>
            </a:xfrm>
            <a:custGeom>
              <a:avLst/>
              <a:gdLst>
                <a:gd name="connsiteX0" fmla="*/ 0 w 2103061"/>
                <a:gd name="connsiteY0" fmla="*/ 0 h 1636657"/>
                <a:gd name="connsiteX1" fmla="*/ 2103061 w 2103061"/>
                <a:gd name="connsiteY1" fmla="*/ 0 h 1636657"/>
                <a:gd name="connsiteX2" fmla="*/ 2103061 w 2103061"/>
                <a:gd name="connsiteY2" fmla="*/ 1636657 h 1636657"/>
                <a:gd name="connsiteX3" fmla="*/ 0 w 2103061"/>
                <a:gd name="connsiteY3" fmla="*/ 1636657 h 1636657"/>
                <a:gd name="connsiteX4" fmla="*/ 0 w 2103061"/>
                <a:gd name="connsiteY4" fmla="*/ 0 h 1636657"/>
                <a:gd name="connsiteX0-1" fmla="*/ 0 w 2103061"/>
                <a:gd name="connsiteY0-2" fmla="*/ 978568 h 2615225"/>
                <a:gd name="connsiteX1-3" fmla="*/ 803651 w 2103061"/>
                <a:gd name="connsiteY1-4" fmla="*/ 0 h 2615225"/>
                <a:gd name="connsiteX2-5" fmla="*/ 2103061 w 2103061"/>
                <a:gd name="connsiteY2-6" fmla="*/ 2615225 h 2615225"/>
                <a:gd name="connsiteX3-7" fmla="*/ 0 w 2103061"/>
                <a:gd name="connsiteY3-8" fmla="*/ 2615225 h 2615225"/>
                <a:gd name="connsiteX4-9" fmla="*/ 0 w 2103061"/>
                <a:gd name="connsiteY4-10" fmla="*/ 978568 h 2615225"/>
                <a:gd name="connsiteX0-11" fmla="*/ 0 w 2054935"/>
                <a:gd name="connsiteY0-12" fmla="*/ 978568 h 2615225"/>
                <a:gd name="connsiteX1-13" fmla="*/ 803651 w 2054935"/>
                <a:gd name="connsiteY1-14" fmla="*/ 0 h 2615225"/>
                <a:gd name="connsiteX2-15" fmla="*/ 2054935 w 2054935"/>
                <a:gd name="connsiteY2-16" fmla="*/ 930804 h 2615225"/>
                <a:gd name="connsiteX3-17" fmla="*/ 0 w 2054935"/>
                <a:gd name="connsiteY3-18" fmla="*/ 2615225 h 2615225"/>
                <a:gd name="connsiteX4-19" fmla="*/ 0 w 2054935"/>
                <a:gd name="connsiteY4-20" fmla="*/ 978568 h 2615225"/>
                <a:gd name="connsiteX0-21" fmla="*/ 0 w 2054935"/>
                <a:gd name="connsiteY0-22" fmla="*/ 978568 h 2037709"/>
                <a:gd name="connsiteX1-23" fmla="*/ 803651 w 2054935"/>
                <a:gd name="connsiteY1-24" fmla="*/ 0 h 2037709"/>
                <a:gd name="connsiteX2-25" fmla="*/ 2054935 w 2054935"/>
                <a:gd name="connsiteY2-26" fmla="*/ 930804 h 2037709"/>
                <a:gd name="connsiteX3-27" fmla="*/ 1203158 w 2054935"/>
                <a:gd name="connsiteY3-28" fmla="*/ 2037709 h 2037709"/>
                <a:gd name="connsiteX4-29" fmla="*/ 0 w 2054935"/>
                <a:gd name="connsiteY4-30" fmla="*/ 978568 h 2037709"/>
                <a:gd name="connsiteX0-31" fmla="*/ 0 w 2103062"/>
                <a:gd name="connsiteY0-32" fmla="*/ 1090863 h 2037709"/>
                <a:gd name="connsiteX1-33" fmla="*/ 851778 w 2103062"/>
                <a:gd name="connsiteY1-34" fmla="*/ 0 h 2037709"/>
                <a:gd name="connsiteX2-35" fmla="*/ 2103062 w 2103062"/>
                <a:gd name="connsiteY2-36" fmla="*/ 930804 h 2037709"/>
                <a:gd name="connsiteX3-37" fmla="*/ 1251285 w 2103062"/>
                <a:gd name="connsiteY3-38" fmla="*/ 2037709 h 2037709"/>
                <a:gd name="connsiteX4-39" fmla="*/ 0 w 2103062"/>
                <a:gd name="connsiteY4-40" fmla="*/ 1090863 h 2037709"/>
                <a:gd name="connsiteX0-41" fmla="*/ 0 w 2103062"/>
                <a:gd name="connsiteY0-42" fmla="*/ 160059 h 1106905"/>
                <a:gd name="connsiteX1-43" fmla="*/ 1194678 w 2103062"/>
                <a:gd name="connsiteY1-44" fmla="*/ 45142 h 1106905"/>
                <a:gd name="connsiteX2-45" fmla="*/ 2103062 w 2103062"/>
                <a:gd name="connsiteY2-46" fmla="*/ 0 h 1106905"/>
                <a:gd name="connsiteX3-47" fmla="*/ 1251285 w 2103062"/>
                <a:gd name="connsiteY3-48" fmla="*/ 1106905 h 1106905"/>
                <a:gd name="connsiteX4-49" fmla="*/ 0 w 2103062"/>
                <a:gd name="connsiteY4-50" fmla="*/ 160059 h 1106905"/>
                <a:gd name="connsiteX0-51" fmla="*/ 0 w 2103062"/>
                <a:gd name="connsiteY0-52" fmla="*/ 343517 h 1290363"/>
                <a:gd name="connsiteX1-53" fmla="*/ 1792555 w 2103062"/>
                <a:gd name="connsiteY1-54" fmla="*/ 0 h 1290363"/>
                <a:gd name="connsiteX2-55" fmla="*/ 2103062 w 2103062"/>
                <a:gd name="connsiteY2-56" fmla="*/ 183458 h 1290363"/>
                <a:gd name="connsiteX3-57" fmla="*/ 1251285 w 2103062"/>
                <a:gd name="connsiteY3-58" fmla="*/ 1290363 h 1290363"/>
                <a:gd name="connsiteX4-59" fmla="*/ 0 w 2103062"/>
                <a:gd name="connsiteY4-60" fmla="*/ 343517 h 1290363"/>
                <a:gd name="connsiteX0-61" fmla="*/ 0 w 907308"/>
                <a:gd name="connsiteY0-62" fmla="*/ 589701 h 1290363"/>
                <a:gd name="connsiteX1-63" fmla="*/ 596801 w 907308"/>
                <a:gd name="connsiteY1-64" fmla="*/ 0 h 1290363"/>
                <a:gd name="connsiteX2-65" fmla="*/ 907308 w 907308"/>
                <a:gd name="connsiteY2-66" fmla="*/ 183458 h 1290363"/>
                <a:gd name="connsiteX3-67" fmla="*/ 55531 w 907308"/>
                <a:gd name="connsiteY3-68" fmla="*/ 1290363 h 1290363"/>
                <a:gd name="connsiteX4-69" fmla="*/ 0 w 907308"/>
                <a:gd name="connsiteY4-70" fmla="*/ 589701 h 1290363"/>
                <a:gd name="connsiteX0-71" fmla="*/ 0 w 1056777"/>
                <a:gd name="connsiteY0-72" fmla="*/ 932601 h 1290363"/>
                <a:gd name="connsiteX1-73" fmla="*/ 746270 w 1056777"/>
                <a:gd name="connsiteY1-74" fmla="*/ 0 h 1290363"/>
                <a:gd name="connsiteX2-75" fmla="*/ 1056777 w 1056777"/>
                <a:gd name="connsiteY2-76" fmla="*/ 183458 h 1290363"/>
                <a:gd name="connsiteX3-77" fmla="*/ 205000 w 1056777"/>
                <a:gd name="connsiteY3-78" fmla="*/ 1290363 h 1290363"/>
                <a:gd name="connsiteX4-79" fmla="*/ 0 w 1056777"/>
                <a:gd name="connsiteY4-80" fmla="*/ 932601 h 1290363"/>
                <a:gd name="connsiteX0-81" fmla="*/ 0 w 1056777"/>
                <a:gd name="connsiteY0-82" fmla="*/ 932601 h 1061763"/>
                <a:gd name="connsiteX1-83" fmla="*/ 746270 w 1056777"/>
                <a:gd name="connsiteY1-84" fmla="*/ 0 h 1061763"/>
                <a:gd name="connsiteX2-85" fmla="*/ 1056777 w 1056777"/>
                <a:gd name="connsiteY2-86" fmla="*/ 183458 h 1061763"/>
                <a:gd name="connsiteX3-87" fmla="*/ 284131 w 1056777"/>
                <a:gd name="connsiteY3-88" fmla="*/ 1061763 h 1061763"/>
                <a:gd name="connsiteX4-89" fmla="*/ 0 w 1056777"/>
                <a:gd name="connsiteY4-90" fmla="*/ 932601 h 1061763"/>
                <a:gd name="connsiteX0-91" fmla="*/ 0 w 1056777"/>
                <a:gd name="connsiteY0-92" fmla="*/ 932601 h 1149686"/>
                <a:gd name="connsiteX1-93" fmla="*/ 746270 w 1056777"/>
                <a:gd name="connsiteY1-94" fmla="*/ 0 h 1149686"/>
                <a:gd name="connsiteX2-95" fmla="*/ 1056777 w 1056777"/>
                <a:gd name="connsiteY2-96" fmla="*/ 183458 h 1149686"/>
                <a:gd name="connsiteX3-97" fmla="*/ 248962 w 1056777"/>
                <a:gd name="connsiteY3-98" fmla="*/ 1149686 h 1149686"/>
                <a:gd name="connsiteX4-99" fmla="*/ 0 w 1056777"/>
                <a:gd name="connsiteY4-100" fmla="*/ 932601 h 11496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56777" h="1149686">
                  <a:moveTo>
                    <a:pt x="0" y="932601"/>
                  </a:moveTo>
                  <a:lnTo>
                    <a:pt x="746270" y="0"/>
                  </a:lnTo>
                  <a:lnTo>
                    <a:pt x="1056777" y="183458"/>
                  </a:lnTo>
                  <a:lnTo>
                    <a:pt x="248962" y="1149686"/>
                  </a:lnTo>
                  <a:lnTo>
                    <a:pt x="0" y="932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pic>
          <p:nvPicPr>
            <p:cNvPr id="22" name="图片 21"/>
            <p:cNvPicPr>
              <a:picLocks noChangeAspect="1"/>
            </p:cNvPicPr>
            <p:nvPr userDrawn="1"/>
          </p:nvPicPr>
          <p:blipFill rotWithShape="1">
            <a:blip r:embed="rId4" cstate="screen"/>
            <a:srcRect l="12930" t="9549" r="8695"/>
            <a:stretch>
              <a:fillRect/>
            </a:stretch>
          </p:blipFill>
          <p:spPr>
            <a:xfrm>
              <a:off x="4770784" y="7553739"/>
              <a:ext cx="2802834" cy="2691652"/>
            </a:xfrm>
            <a:prstGeom prst="rect">
              <a:avLst/>
            </a:prstGeom>
            <a:noFill/>
            <a:ln>
              <a:noFill/>
            </a:ln>
          </p:spPr>
        </p:pic>
      </p:grpSp>
      <p:pic>
        <p:nvPicPr>
          <p:cNvPr id="23" name="图片 22"/>
          <p:cNvPicPr>
            <a:picLocks noChangeAspect="1"/>
          </p:cNvPicPr>
          <p:nvPr userDrawn="1"/>
        </p:nvPicPr>
        <p:blipFill>
          <a:blip r:embed="rId5"/>
          <a:stretch>
            <a:fillRect/>
          </a:stretch>
        </p:blipFill>
        <p:spPr>
          <a:xfrm>
            <a:off x="909059" y="1226241"/>
            <a:ext cx="1257209" cy="1123869"/>
          </a:xfrm>
          <a:prstGeom prst="rect">
            <a:avLst/>
          </a:prstGeom>
        </p:spPr>
      </p:pic>
      <p:pic>
        <p:nvPicPr>
          <p:cNvPr id="24" name="图片 23"/>
          <p:cNvPicPr>
            <a:picLocks noChangeAspect="1"/>
          </p:cNvPicPr>
          <p:nvPr userDrawn="1"/>
        </p:nvPicPr>
        <p:blipFill>
          <a:blip r:embed="rId5"/>
          <a:stretch>
            <a:fillRect/>
          </a:stretch>
        </p:blipFill>
        <p:spPr>
          <a:xfrm>
            <a:off x="909059" y="1961575"/>
            <a:ext cx="1257209" cy="1123869"/>
          </a:xfrm>
          <a:prstGeom prst="rect">
            <a:avLst/>
          </a:prstGeom>
        </p:spPr>
      </p:pic>
      <p:pic>
        <p:nvPicPr>
          <p:cNvPr id="25" name="图片 24"/>
          <p:cNvPicPr>
            <a:picLocks noChangeAspect="1"/>
          </p:cNvPicPr>
          <p:nvPr userDrawn="1"/>
        </p:nvPicPr>
        <p:blipFill>
          <a:blip r:embed="rId5"/>
          <a:stretch>
            <a:fillRect/>
          </a:stretch>
        </p:blipFill>
        <p:spPr>
          <a:xfrm>
            <a:off x="904433" y="3576352"/>
            <a:ext cx="1257209" cy="1123869"/>
          </a:xfrm>
          <a:prstGeom prst="rect">
            <a:avLst/>
          </a:prstGeom>
        </p:spPr>
      </p:pic>
      <p:pic>
        <p:nvPicPr>
          <p:cNvPr id="26" name="图片 25"/>
          <p:cNvPicPr>
            <a:picLocks noChangeAspect="1"/>
          </p:cNvPicPr>
          <p:nvPr userDrawn="1"/>
        </p:nvPicPr>
        <p:blipFill>
          <a:blip r:embed="rId5"/>
          <a:stretch>
            <a:fillRect/>
          </a:stretch>
        </p:blipFill>
        <p:spPr>
          <a:xfrm>
            <a:off x="904433" y="4311686"/>
            <a:ext cx="1257209" cy="1123869"/>
          </a:xfrm>
          <a:prstGeom prst="rect">
            <a:avLst/>
          </a:prstGeom>
        </p:spPr>
      </p:pic>
      <p:sp>
        <p:nvSpPr>
          <p:cNvPr id="27" name="椭圆 26"/>
          <p:cNvSpPr/>
          <p:nvPr userDrawn="1"/>
        </p:nvSpPr>
        <p:spPr>
          <a:xfrm>
            <a:off x="-227314" y="-374699"/>
            <a:ext cx="1507286" cy="1507286"/>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screen"/>
          <a:srcRect/>
          <a:stretch>
            <a:fillRect/>
          </a:stretch>
        </p:blipFill>
        <p:spPr>
          <a:xfrm>
            <a:off x="10723896" y="-1"/>
            <a:ext cx="1468104" cy="3753853"/>
          </a:xfrm>
          <a:prstGeom prst="rect">
            <a:avLst/>
          </a:prstGeom>
        </p:spPr>
      </p:pic>
      <p:pic>
        <p:nvPicPr>
          <p:cNvPr id="9" name="图片 8"/>
          <p:cNvPicPr>
            <a:picLocks noChangeAspect="1"/>
          </p:cNvPicPr>
          <p:nvPr userDrawn="1"/>
        </p:nvPicPr>
        <p:blipFill rotWithShape="1">
          <a:blip r:embed="rId2" cstate="screen"/>
          <a:srcRect/>
          <a:stretch>
            <a:fillRect/>
          </a:stretch>
        </p:blipFill>
        <p:spPr>
          <a:xfrm flipH="1" flipV="1">
            <a:off x="0" y="3104147"/>
            <a:ext cx="1468104" cy="3753853"/>
          </a:xfrm>
          <a:prstGeom prst="rect">
            <a:avLst/>
          </a:prstGeom>
        </p:spPr>
      </p:pic>
      <p:grpSp>
        <p:nvGrpSpPr>
          <p:cNvPr id="10" name="组合 9"/>
          <p:cNvGrpSpPr/>
          <p:nvPr userDrawn="1"/>
        </p:nvGrpSpPr>
        <p:grpSpPr>
          <a:xfrm>
            <a:off x="704538" y="453772"/>
            <a:ext cx="10742114" cy="5962019"/>
            <a:chOff x="1801342" y="1066184"/>
            <a:chExt cx="9235934" cy="4679976"/>
          </a:xfrm>
        </p:grpSpPr>
        <p:sp>
          <p:nvSpPr>
            <p:cNvPr id="11" name="矩形 10"/>
            <p:cNvSpPr/>
            <p:nvPr userDrawn="1"/>
          </p:nvSpPr>
          <p:spPr>
            <a:xfrm>
              <a:off x="2033953" y="1314836"/>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sp>
          <p:nvSpPr>
            <p:cNvPr id="12" name="矩形 11"/>
            <p:cNvSpPr/>
            <p:nvPr userDrawn="1"/>
          </p:nvSpPr>
          <p:spPr>
            <a:xfrm>
              <a:off x="1801342" y="1066184"/>
              <a:ext cx="9003323" cy="4431324"/>
            </a:xfrm>
            <a:prstGeom prst="rect">
              <a:avLst/>
            </a:prstGeom>
            <a:solidFill>
              <a:schemeClr val="bg1"/>
            </a:solidFill>
            <a:ln w="76200">
              <a:solidFill>
                <a:srgbClr val="718D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字魂70号-灵悦黑体" panose="00000500000000000000" pitchFamily="2" charset="-122"/>
                <a:ea typeface="字魂70号-灵悦黑体" panose="00000500000000000000" pitchFamily="2" charset="-122"/>
              </a:endParaRPr>
            </a:p>
          </p:txBody>
        </p:sp>
      </p:grpSp>
      <p:pic>
        <p:nvPicPr>
          <p:cNvPr id="13" name="图片 12"/>
          <p:cNvPicPr>
            <a:picLocks noChangeAspect="1"/>
          </p:cNvPicPr>
          <p:nvPr userDrawn="1"/>
        </p:nvPicPr>
        <p:blipFill>
          <a:blip r:embed="rId3"/>
          <a:stretch>
            <a:fillRect/>
          </a:stretch>
        </p:blipFill>
        <p:spPr>
          <a:xfrm>
            <a:off x="105913" y="1091330"/>
            <a:ext cx="1257209" cy="1123869"/>
          </a:xfrm>
          <a:prstGeom prst="rect">
            <a:avLst/>
          </a:prstGeom>
        </p:spPr>
      </p:pic>
      <p:pic>
        <p:nvPicPr>
          <p:cNvPr id="14" name="图片 13"/>
          <p:cNvPicPr>
            <a:picLocks noChangeAspect="1"/>
          </p:cNvPicPr>
          <p:nvPr userDrawn="1"/>
        </p:nvPicPr>
        <p:blipFill>
          <a:blip r:embed="rId3"/>
          <a:stretch>
            <a:fillRect/>
          </a:stretch>
        </p:blipFill>
        <p:spPr>
          <a:xfrm>
            <a:off x="105913" y="1826664"/>
            <a:ext cx="1257209" cy="1123869"/>
          </a:xfrm>
          <a:prstGeom prst="rect">
            <a:avLst/>
          </a:prstGeom>
        </p:spPr>
      </p:pic>
      <p:pic>
        <p:nvPicPr>
          <p:cNvPr id="15" name="图片 14"/>
          <p:cNvPicPr>
            <a:picLocks noChangeAspect="1"/>
          </p:cNvPicPr>
          <p:nvPr userDrawn="1"/>
        </p:nvPicPr>
        <p:blipFill>
          <a:blip r:embed="rId3"/>
          <a:stretch>
            <a:fillRect/>
          </a:stretch>
        </p:blipFill>
        <p:spPr>
          <a:xfrm>
            <a:off x="101287" y="3441441"/>
            <a:ext cx="1257209" cy="1123869"/>
          </a:xfrm>
          <a:prstGeom prst="rect">
            <a:avLst/>
          </a:prstGeom>
        </p:spPr>
      </p:pic>
      <p:pic>
        <p:nvPicPr>
          <p:cNvPr id="16" name="图片 15"/>
          <p:cNvPicPr>
            <a:picLocks noChangeAspect="1"/>
          </p:cNvPicPr>
          <p:nvPr userDrawn="1"/>
        </p:nvPicPr>
        <p:blipFill>
          <a:blip r:embed="rId3"/>
          <a:stretch>
            <a:fillRect/>
          </a:stretch>
        </p:blipFill>
        <p:spPr>
          <a:xfrm>
            <a:off x="101287" y="4176775"/>
            <a:ext cx="1257209" cy="11238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2.jpeg"/><Relationship Id="rId10" Type="http://schemas.openxmlformats.org/officeDocument/2006/relationships/image" Target="../media/image1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slideLayout" Target="../slideLayouts/slideLayout17.xml"/><Relationship Id="rId7" Type="http://schemas.openxmlformats.org/officeDocument/2006/relationships/slideLayout" Target="../slideLayouts/slideLayout16.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2" Type="http://schemas.openxmlformats.org/officeDocument/2006/relationships/theme" Target="../theme/theme2.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0"/>
          <a:stretch>
            <a:fillRect/>
          </a:stretch>
        </p:blipFill>
        <p:spPr>
          <a:xfrm>
            <a:off x="-1" y="0"/>
            <a:ext cx="12237305" cy="4464424"/>
          </a:xfrm>
          <a:prstGeom prst="rect">
            <a:avLst/>
          </a:prstGeom>
        </p:spPr>
      </p:pic>
      <p:pic>
        <p:nvPicPr>
          <p:cNvPr id="9" name="图片 8"/>
          <p:cNvPicPr>
            <a:picLocks noChangeAspect="1"/>
          </p:cNvPicPr>
          <p:nvPr userDrawn="1"/>
        </p:nvPicPr>
        <p:blipFill rotWithShape="1">
          <a:blip r:embed="rId11" cstate="screen"/>
          <a:srcRect/>
          <a:stretch>
            <a:fillRect/>
          </a:stretch>
        </p:blipFill>
        <p:spPr>
          <a:xfrm>
            <a:off x="2821" y="4422612"/>
            <a:ext cx="12237305" cy="24353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0" y="0"/>
            <a:ext cx="678628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 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 </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模板免费下载</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教程</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素材</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课件</a:t>
            </a:r>
            <a:endParaRPr lang="en-US" altLang="zh-CN" sz="1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endParaRPr lang="en-US" altLang="zh-CN" sz="1000" dirty="0">
              <a:solidFill>
                <a:schemeClr val="tx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txBox="1"/>
          <p:nvPr/>
        </p:nvSpPr>
        <p:spPr>
          <a:xfrm>
            <a:off x="1746091" y="1468510"/>
            <a:ext cx="8699818" cy="2646878"/>
          </a:xfrm>
          <a:prstGeom prst="rect">
            <a:avLst/>
          </a:prstGeom>
          <a:noFill/>
        </p:spPr>
        <p:txBody>
          <a:bodyPr wrap="none" rtlCol="0">
            <a:spAutoFit/>
          </a:bodyPr>
          <a:lstStyle/>
          <a:p>
            <a:pPr algn="ctr"/>
            <a:r>
              <a:rPr kumimoji="1" lang="zh-CN" altLang="en-US" sz="16600" spc="-300" dirty="0">
                <a:solidFill>
                  <a:srgbClr val="647BCC"/>
                </a:solidFill>
                <a:latin typeface="字魂70号-灵悦黑体" panose="00000500000000000000" pitchFamily="2" charset="-122"/>
                <a:ea typeface="字魂80号-萌趣小鱼体" panose="00000500000000000000" pitchFamily="2" charset="-122"/>
              </a:rPr>
              <a:t>我的简历</a:t>
            </a:r>
            <a:endParaRPr kumimoji="1" lang="zh-CN" altLang="en-US" sz="16600" spc="-300" dirty="0">
              <a:solidFill>
                <a:srgbClr val="647BCC"/>
              </a:solidFill>
              <a:latin typeface="字魂70号-灵悦黑体" panose="00000500000000000000" pitchFamily="2" charset="-122"/>
              <a:ea typeface="字魂80号-萌趣小鱼体" panose="00000500000000000000" pitchFamily="2" charset="-122"/>
            </a:endParaRPr>
          </a:p>
        </p:txBody>
      </p:sp>
      <p:sp>
        <p:nvSpPr>
          <p:cNvPr id="3" name="文本框 2"/>
          <p:cNvSpPr txBox="1"/>
          <p:nvPr/>
        </p:nvSpPr>
        <p:spPr>
          <a:xfrm>
            <a:off x="3012137" y="3853778"/>
            <a:ext cx="6197706" cy="523220"/>
          </a:xfrm>
          <a:prstGeom prst="rect">
            <a:avLst/>
          </a:prstGeom>
          <a:noFill/>
        </p:spPr>
        <p:txBody>
          <a:bodyPr wrap="square" rtlCol="0">
            <a:spAutoFit/>
          </a:bodyPr>
          <a:lstStyle/>
          <a:p>
            <a:pPr algn="dist"/>
            <a:r>
              <a:rPr kumimoji="1" lang="en-US" altLang="zh-CN" sz="2800" dirty="0">
                <a:solidFill>
                  <a:srgbClr val="718DE1"/>
                </a:solidFill>
                <a:latin typeface="字魂70号-灵悦黑体" panose="00000500000000000000" pitchFamily="2" charset="-122"/>
                <a:ea typeface="字魂70号-灵悦黑体" panose="00000500000000000000" pitchFamily="2" charset="-122"/>
              </a:rPr>
              <a:t>·</a:t>
            </a:r>
            <a:r>
              <a:rPr kumimoji="1" lang="zh-CN" altLang="en-US" sz="2800" dirty="0">
                <a:solidFill>
                  <a:srgbClr val="718DE1"/>
                </a:solidFill>
                <a:latin typeface="字魂70号-灵悦黑体" panose="00000500000000000000" pitchFamily="2" charset="-122"/>
                <a:ea typeface="字魂70号-灵悦黑体" panose="00000500000000000000" pitchFamily="2" charset="-122"/>
              </a:rPr>
              <a:t>简约手绘简历</a:t>
            </a:r>
            <a:r>
              <a:rPr kumimoji="1" lang="en-US" altLang="zh-CN" sz="2800" dirty="0">
                <a:solidFill>
                  <a:srgbClr val="718DE1"/>
                </a:solidFill>
                <a:latin typeface="字魂70号-灵悦黑体" panose="00000500000000000000" pitchFamily="2" charset="-122"/>
                <a:ea typeface="字魂70号-灵悦黑体" panose="00000500000000000000" pitchFamily="2" charset="-122"/>
              </a:rPr>
              <a:t>PPT</a:t>
            </a:r>
            <a:r>
              <a:rPr kumimoji="1" lang="zh-CN" altLang="en-US" sz="2800" dirty="0">
                <a:solidFill>
                  <a:srgbClr val="718DE1"/>
                </a:solidFill>
                <a:latin typeface="字魂70号-灵悦黑体" panose="00000500000000000000" pitchFamily="2" charset="-122"/>
                <a:ea typeface="字魂70号-灵悦黑体" panose="00000500000000000000" pitchFamily="2" charset="-122"/>
              </a:rPr>
              <a:t>模板</a:t>
            </a:r>
            <a:r>
              <a:rPr kumimoji="1" lang="en-US" altLang="zh-CN" sz="2800" dirty="0">
                <a:solidFill>
                  <a:srgbClr val="718DE1"/>
                </a:solidFill>
                <a:latin typeface="字魂70号-灵悦黑体" panose="00000500000000000000" pitchFamily="2" charset="-122"/>
                <a:ea typeface="字魂70号-灵悦黑体" panose="00000500000000000000" pitchFamily="2" charset="-122"/>
              </a:rPr>
              <a:t>·</a:t>
            </a:r>
            <a:endParaRPr kumimoji="1" lang="zh-CN" altLang="en-US" sz="2800" dirty="0">
              <a:solidFill>
                <a:srgbClr val="718DE1"/>
              </a:solidFill>
              <a:latin typeface="字魂70号-灵悦黑体" panose="00000500000000000000" pitchFamily="2" charset="-122"/>
              <a:ea typeface="字魂70号-灵悦黑体" panose="00000500000000000000" pitchFamily="2" charset="-122"/>
            </a:endParaRPr>
          </a:p>
        </p:txBody>
      </p:sp>
      <p:grpSp>
        <p:nvGrpSpPr>
          <p:cNvPr id="10" name="组合 9"/>
          <p:cNvGrpSpPr/>
          <p:nvPr/>
        </p:nvGrpSpPr>
        <p:grpSpPr>
          <a:xfrm>
            <a:off x="5194090" y="4599977"/>
            <a:ext cx="1803817" cy="689548"/>
            <a:chOff x="4661941" y="4297591"/>
            <a:chExt cx="1803817" cy="689548"/>
          </a:xfrm>
        </p:grpSpPr>
        <p:sp>
          <p:nvSpPr>
            <p:cNvPr id="5" name="椭圆 4"/>
            <p:cNvSpPr/>
            <p:nvPr/>
          </p:nvSpPr>
          <p:spPr>
            <a:xfrm>
              <a:off x="4661941" y="4297592"/>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A</a:t>
              </a:r>
              <a:endParaRPr kumimoji="1" lang="zh-CN" altLang="en-US" sz="2800" dirty="0">
                <a:latin typeface="字魂70号-灵悦黑体" panose="00000500000000000000" pitchFamily="2" charset="-122"/>
                <a:ea typeface="字魂70号-灵悦黑体" panose="00000500000000000000" pitchFamily="2" charset="-122"/>
              </a:endParaRPr>
            </a:p>
          </p:txBody>
        </p:sp>
        <p:sp>
          <p:nvSpPr>
            <p:cNvPr id="7" name="椭圆 6"/>
            <p:cNvSpPr/>
            <p:nvPr/>
          </p:nvSpPr>
          <p:spPr>
            <a:xfrm>
              <a:off x="5219076" y="4297592"/>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B</a:t>
              </a:r>
              <a:endParaRPr kumimoji="1" lang="zh-CN" altLang="en-US" sz="2800" dirty="0">
                <a:latin typeface="字魂70号-灵悦黑体" panose="00000500000000000000" pitchFamily="2" charset="-122"/>
                <a:ea typeface="字魂70号-灵悦黑体" panose="00000500000000000000" pitchFamily="2" charset="-122"/>
              </a:endParaRPr>
            </a:p>
          </p:txBody>
        </p:sp>
        <p:sp>
          <p:nvSpPr>
            <p:cNvPr id="8" name="椭圆 7"/>
            <p:cNvSpPr/>
            <p:nvPr/>
          </p:nvSpPr>
          <p:spPr>
            <a:xfrm>
              <a:off x="5776211" y="4297591"/>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C</a:t>
              </a:r>
              <a:endParaRPr kumimoji="1" lang="zh-CN" altLang="en-US" sz="2800" dirty="0">
                <a:latin typeface="字魂70号-灵悦黑体" panose="00000500000000000000" pitchFamily="2" charset="-122"/>
                <a:ea typeface="字魂70号-灵悦黑体" panose="00000500000000000000" pitchFamily="2" charset="-122"/>
              </a:endParaRPr>
            </a:p>
          </p:txBody>
        </p:sp>
      </p:grpSp>
      <p:pic>
        <p:nvPicPr>
          <p:cNvPr id="6" name="动感节奏鼓点合成背景音乐_1分44秒">
            <a:hlinkClick r:id="" action="ppaction://media"/>
          </p:cNvPr>
          <p:cNvPicPr>
            <a:picLocks noChangeAspect="1"/>
          </p:cNvPicPr>
          <p:nvPr>
            <a:audioFile r:link="rId1"/>
            <p:extLst>
              <p:ext uri="{DAA4B4D4-6D71-4841-9C94-3DE7FCFB9230}">
                <p14:media xmlns:p14="http://schemas.microsoft.com/office/powerpoint/2010/main" r:embed="rId2">
                  <p14:fade in="500.000000" out="500.000000"/>
                </p14:media>
              </p:ext>
            </p:extLst>
          </p:nvPr>
        </p:nvPicPr>
        <p:blipFill>
          <a:blip r:embed="rId3"/>
          <a:stretch>
            <a:fillRect/>
          </a:stretch>
        </p:blipFill>
        <p:spPr>
          <a:xfrm>
            <a:off x="372269" y="602043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6"/>
                </p:tgtEl>
              </p:cMediaNode>
            </p:audi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5" y="678890"/>
            <a:ext cx="3467620" cy="584776"/>
            <a:chOff x="1168115" y="678890"/>
            <a:chExt cx="3467620" cy="584776"/>
          </a:xfrm>
        </p:grpSpPr>
        <p:sp>
          <p:nvSpPr>
            <p:cNvPr id="6" name="矩形 5"/>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二</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8" name="组合 7"/>
          <p:cNvGrpSpPr/>
          <p:nvPr/>
        </p:nvGrpSpPr>
        <p:grpSpPr>
          <a:xfrm>
            <a:off x="1118860" y="1398052"/>
            <a:ext cx="9954280" cy="4205250"/>
            <a:chOff x="1075986" y="1078999"/>
            <a:chExt cx="10918290" cy="4612503"/>
          </a:xfrm>
        </p:grpSpPr>
        <p:grpSp>
          <p:nvGrpSpPr>
            <p:cNvPr id="9" name="组合 8"/>
            <p:cNvGrpSpPr/>
            <p:nvPr/>
          </p:nvGrpSpPr>
          <p:grpSpPr>
            <a:xfrm>
              <a:off x="2976368" y="2577127"/>
              <a:ext cx="2162723" cy="1948835"/>
              <a:chOff x="2975573" y="2990925"/>
              <a:chExt cx="2162723" cy="1948834"/>
            </a:xfrm>
          </p:grpSpPr>
          <p:sp>
            <p:nvSpPr>
              <p:cNvPr id="45" name="Oval 21"/>
              <p:cNvSpPr>
                <a:spLocks noChangeArrowheads="1"/>
              </p:cNvSpPr>
              <p:nvPr/>
            </p:nvSpPr>
            <p:spPr bwMode="auto">
              <a:xfrm rot="17150482">
                <a:off x="2976315" y="3437573"/>
                <a:ext cx="1501444" cy="1502927"/>
              </a:xfrm>
              <a:prstGeom prst="ellipse">
                <a:avLst/>
              </a:prstGeom>
              <a:solidFill>
                <a:srgbClr val="718DE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718DE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7"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0" name="组合 3"/>
            <p:cNvGrpSpPr/>
            <p:nvPr/>
          </p:nvGrpSpPr>
          <p:grpSpPr>
            <a:xfrm>
              <a:off x="4684641" y="1587251"/>
              <a:ext cx="1880967" cy="2594279"/>
              <a:chOff x="4683845" y="2001050"/>
              <a:chExt cx="1880966" cy="2594278"/>
            </a:xfrm>
          </p:grpSpPr>
          <p:sp>
            <p:nvSpPr>
              <p:cNvPr id="42"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3" name="Oval 24"/>
              <p:cNvSpPr>
                <a:spLocks noChangeArrowheads="1"/>
              </p:cNvSpPr>
              <p:nvPr/>
            </p:nvSpPr>
            <p:spPr bwMode="auto">
              <a:xfrm rot="17150482">
                <a:off x="4683178" y="2001717"/>
                <a:ext cx="1685063" cy="1683730"/>
              </a:xfrm>
              <a:prstGeom prst="ellipse">
                <a:avLst/>
              </a:pr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4"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1" name="组合 4"/>
            <p:cNvGrpSpPr/>
            <p:nvPr/>
          </p:nvGrpSpPr>
          <p:grpSpPr>
            <a:xfrm>
              <a:off x="5495954" y="3284247"/>
              <a:ext cx="2638471" cy="2407255"/>
              <a:chOff x="5495158" y="3698044"/>
              <a:chExt cx="2638470" cy="2407255"/>
            </a:xfrm>
          </p:grpSpPr>
          <p:sp>
            <p:nvSpPr>
              <p:cNvPr id="3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718DE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0" name="Oval 26"/>
              <p:cNvSpPr>
                <a:spLocks noChangeArrowheads="1"/>
              </p:cNvSpPr>
              <p:nvPr/>
            </p:nvSpPr>
            <p:spPr bwMode="auto">
              <a:xfrm rot="17150482">
                <a:off x="5495908" y="4255641"/>
                <a:ext cx="1848908" cy="1850408"/>
              </a:xfrm>
              <a:prstGeom prst="ellipse">
                <a:avLst/>
              </a:prstGeom>
              <a:solidFill>
                <a:srgbClr val="718DE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1"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2" name="组合 5"/>
            <p:cNvGrpSpPr/>
            <p:nvPr/>
          </p:nvGrpSpPr>
          <p:grpSpPr>
            <a:xfrm>
              <a:off x="7527571" y="1966362"/>
              <a:ext cx="2172464" cy="2172361"/>
              <a:chOff x="7526776" y="2380159"/>
              <a:chExt cx="2172464" cy="2172361"/>
            </a:xfrm>
          </p:grpSpPr>
          <p:sp>
            <p:nvSpPr>
              <p:cNvPr id="37" name="Oval 27"/>
              <p:cNvSpPr>
                <a:spLocks noChangeArrowheads="1"/>
              </p:cNvSpPr>
              <p:nvPr/>
            </p:nvSpPr>
            <p:spPr bwMode="auto">
              <a:xfrm rot="17150482">
                <a:off x="7526827" y="2380108"/>
                <a:ext cx="2172361" cy="2172464"/>
              </a:xfrm>
              <a:prstGeom prst="ellipse">
                <a:avLst/>
              </a:pr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8"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3" name="组合 6"/>
            <p:cNvGrpSpPr/>
            <p:nvPr/>
          </p:nvGrpSpPr>
          <p:grpSpPr>
            <a:xfrm>
              <a:off x="3262384" y="3307182"/>
              <a:ext cx="902811" cy="840576"/>
              <a:chOff x="3261586" y="3720976"/>
              <a:chExt cx="902812" cy="840576"/>
            </a:xfrm>
          </p:grpSpPr>
          <p:sp>
            <p:nvSpPr>
              <p:cNvPr id="35" name="TextBox 8"/>
              <p:cNvSpPr>
                <a:spLocks noChangeArrowheads="1"/>
              </p:cNvSpPr>
              <p:nvPr/>
            </p:nvSpPr>
            <p:spPr bwMode="auto">
              <a:xfrm>
                <a:off x="3261586" y="4253775"/>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添加标题</a:t>
                </a:r>
                <a:endParaRPr 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6" name="TextBox 38"/>
              <p:cNvSpPr>
                <a:spLocks noChangeArrowheads="1"/>
              </p:cNvSpPr>
              <p:nvPr/>
            </p:nvSpPr>
            <p:spPr bwMode="auto">
              <a:xfrm>
                <a:off x="3359668" y="3720976"/>
                <a:ext cx="559194" cy="57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spc="-151" dirty="0">
                    <a:solidFill>
                      <a:srgbClr val="718DE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01</a:t>
                </a:r>
                <a:endParaRPr lang="zh-CN" altLang="en-US" sz="2800" spc="-151" dirty="0">
                  <a:solidFill>
                    <a:srgbClr val="718DE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4" name="组合 7"/>
            <p:cNvGrpSpPr/>
            <p:nvPr/>
          </p:nvGrpSpPr>
          <p:grpSpPr>
            <a:xfrm>
              <a:off x="4964383" y="1929511"/>
              <a:ext cx="1197499" cy="881973"/>
              <a:chOff x="4963588" y="2343309"/>
              <a:chExt cx="1197499" cy="881971"/>
            </a:xfrm>
          </p:grpSpPr>
          <p:sp>
            <p:nvSpPr>
              <p:cNvPr id="33" name="TextBox 8"/>
              <p:cNvSpPr>
                <a:spLocks noChangeArrowheads="1"/>
              </p:cNvSpPr>
              <p:nvPr/>
            </p:nvSpPr>
            <p:spPr bwMode="auto">
              <a:xfrm>
                <a:off x="4963588" y="2917504"/>
                <a:ext cx="1197499"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a:r>
                  <a:rPr lang="zh-CN" alt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添加标题</a:t>
                </a:r>
                <a:endParaRPr 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4" name="TextBox 39"/>
              <p:cNvSpPr>
                <a:spLocks noChangeArrowheads="1"/>
              </p:cNvSpPr>
              <p:nvPr/>
            </p:nvSpPr>
            <p:spPr bwMode="auto">
              <a:xfrm>
                <a:off x="5162468" y="2343309"/>
                <a:ext cx="717715" cy="57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dirty="0">
                    <a:solidFill>
                      <a:srgbClr val="FFC000"/>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02</a:t>
                </a:r>
                <a:endParaRPr lang="zh-CN" altLang="en-US" sz="2800" dirty="0">
                  <a:solidFill>
                    <a:srgbClr val="FFC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5" name="组合 8"/>
            <p:cNvGrpSpPr/>
            <p:nvPr/>
          </p:nvGrpSpPr>
          <p:grpSpPr>
            <a:xfrm>
              <a:off x="5969744" y="4321760"/>
              <a:ext cx="902811" cy="891292"/>
              <a:chOff x="5968944" y="4735561"/>
              <a:chExt cx="902812" cy="891292"/>
            </a:xfrm>
          </p:grpSpPr>
          <p:sp>
            <p:nvSpPr>
              <p:cNvPr id="31" name="TextBox 8"/>
              <p:cNvSpPr>
                <a:spLocks noChangeArrowheads="1"/>
              </p:cNvSpPr>
              <p:nvPr/>
            </p:nvSpPr>
            <p:spPr bwMode="auto">
              <a:xfrm>
                <a:off x="5968944" y="5319076"/>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添加标题</a:t>
                </a:r>
                <a:endParaRPr lang="en-US" sz="12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2" name="TextBox 40"/>
              <p:cNvSpPr>
                <a:spLocks noChangeArrowheads="1"/>
              </p:cNvSpPr>
              <p:nvPr/>
            </p:nvSpPr>
            <p:spPr bwMode="auto">
              <a:xfrm>
                <a:off x="6030914" y="4735561"/>
                <a:ext cx="712441" cy="57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dirty="0">
                    <a:solidFill>
                      <a:srgbClr val="718DE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03</a:t>
                </a:r>
                <a:endParaRPr lang="zh-CN" altLang="en-US" sz="2800" dirty="0">
                  <a:solidFill>
                    <a:srgbClr val="718DE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6" name="组合 9"/>
            <p:cNvGrpSpPr/>
            <p:nvPr/>
          </p:nvGrpSpPr>
          <p:grpSpPr>
            <a:xfrm>
              <a:off x="8082157" y="2581212"/>
              <a:ext cx="1140056" cy="1025987"/>
              <a:chOff x="8081358" y="2995009"/>
              <a:chExt cx="1140056" cy="1025987"/>
            </a:xfrm>
          </p:grpSpPr>
          <p:sp>
            <p:nvSpPr>
              <p:cNvPr id="29" name="TextBox 8"/>
              <p:cNvSpPr>
                <a:spLocks noChangeArrowheads="1"/>
              </p:cNvSpPr>
              <p:nvPr/>
            </p:nvSpPr>
            <p:spPr bwMode="auto">
              <a:xfrm>
                <a:off x="8081358" y="3641340"/>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6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添加标题</a:t>
                </a:r>
                <a:endParaRPr lang="en-US" sz="1600"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0" name="TextBox 41"/>
              <p:cNvSpPr>
                <a:spLocks noChangeArrowheads="1"/>
              </p:cNvSpPr>
              <p:nvPr/>
            </p:nvSpPr>
            <p:spPr bwMode="auto">
              <a:xfrm>
                <a:off x="8255447" y="2995009"/>
                <a:ext cx="728265" cy="57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dirty="0">
                    <a:solidFill>
                      <a:srgbClr val="FFC000"/>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04</a:t>
                </a:r>
                <a:endParaRPr lang="zh-CN" altLang="en-US" sz="2800" dirty="0">
                  <a:solidFill>
                    <a:srgbClr val="FFC000"/>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7" name="组合 16"/>
            <p:cNvGrpSpPr/>
            <p:nvPr/>
          </p:nvGrpSpPr>
          <p:grpSpPr>
            <a:xfrm>
              <a:off x="1075986" y="4643945"/>
              <a:ext cx="2664972" cy="910497"/>
              <a:chOff x="368676" y="8453399"/>
              <a:chExt cx="2664972" cy="910497"/>
            </a:xfrm>
          </p:grpSpPr>
          <p:sp>
            <p:nvSpPr>
              <p:cNvPr id="27" name="TextBox 18"/>
              <p:cNvSpPr txBox="1"/>
              <p:nvPr/>
            </p:nvSpPr>
            <p:spPr>
              <a:xfrm flipH="1">
                <a:off x="1705822" y="8453399"/>
                <a:ext cx="1327826" cy="438858"/>
              </a:xfrm>
              <a:prstGeom prst="rect">
                <a:avLst/>
              </a:prstGeom>
              <a:noFill/>
            </p:spPr>
            <p:txBody>
              <a:bodyPr wrap="none" rtlCol="0">
                <a:spAutoFit/>
              </a:bodyPr>
              <a:lstStyle/>
              <a:p>
                <a:pPr algn="r"/>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28" name="矩形 27"/>
              <p:cNvSpPr/>
              <p:nvPr/>
            </p:nvSpPr>
            <p:spPr>
              <a:xfrm>
                <a:off x="368676" y="8857522"/>
                <a:ext cx="2664972" cy="506374"/>
              </a:xfrm>
              <a:prstGeom prst="rect">
                <a:avLst/>
              </a:prstGeom>
            </p:spPr>
            <p:txBody>
              <a:bodyPr wrap="square">
                <a:spAutoFit/>
              </a:bodyPr>
              <a:lstStyle/>
              <a:p>
                <a:pPr algn="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8" name="组合 17"/>
            <p:cNvGrpSpPr/>
            <p:nvPr/>
          </p:nvGrpSpPr>
          <p:grpSpPr>
            <a:xfrm>
              <a:off x="1700586" y="1612653"/>
              <a:ext cx="2664972" cy="910497"/>
              <a:chOff x="368676" y="8453399"/>
              <a:chExt cx="2664972" cy="910497"/>
            </a:xfrm>
          </p:grpSpPr>
          <p:sp>
            <p:nvSpPr>
              <p:cNvPr id="25" name="TextBox 18"/>
              <p:cNvSpPr txBox="1"/>
              <p:nvPr/>
            </p:nvSpPr>
            <p:spPr>
              <a:xfrm flipH="1">
                <a:off x="1705822" y="8453399"/>
                <a:ext cx="1327826" cy="438858"/>
              </a:xfrm>
              <a:prstGeom prst="rect">
                <a:avLst/>
              </a:prstGeom>
              <a:noFill/>
            </p:spPr>
            <p:txBody>
              <a:bodyPr wrap="none" rtlCol="0">
                <a:spAutoFit/>
              </a:bodyPr>
              <a:lstStyle/>
              <a:p>
                <a:pPr algn="r"/>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26" name="矩形 25"/>
              <p:cNvSpPr/>
              <p:nvPr/>
            </p:nvSpPr>
            <p:spPr>
              <a:xfrm>
                <a:off x="368676" y="8857522"/>
                <a:ext cx="2664972" cy="506374"/>
              </a:xfrm>
              <a:prstGeom prst="rect">
                <a:avLst/>
              </a:prstGeom>
            </p:spPr>
            <p:txBody>
              <a:bodyPr wrap="square">
                <a:spAutoFit/>
              </a:bodyPr>
              <a:lstStyle/>
              <a:p>
                <a:pPr algn="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9" name="组合 18"/>
            <p:cNvGrpSpPr/>
            <p:nvPr/>
          </p:nvGrpSpPr>
          <p:grpSpPr>
            <a:xfrm>
              <a:off x="7502426" y="4643945"/>
              <a:ext cx="2666303" cy="910497"/>
              <a:chOff x="7187131" y="9663358"/>
              <a:chExt cx="2666303" cy="910497"/>
            </a:xfrm>
          </p:grpSpPr>
          <p:sp>
            <p:nvSpPr>
              <p:cNvPr id="23" name="TextBox 18"/>
              <p:cNvSpPr txBox="1"/>
              <p:nvPr/>
            </p:nvSpPr>
            <p:spPr>
              <a:xfrm flipH="1">
                <a:off x="7187131" y="9663358"/>
                <a:ext cx="1327826" cy="438858"/>
              </a:xfrm>
              <a:prstGeom prst="rect">
                <a:avLst/>
              </a:prstGeom>
              <a:noFill/>
            </p:spPr>
            <p:txBody>
              <a:bodyPr wrap="none" rtlCol="0">
                <a:spAutoFit/>
              </a:bodyPr>
              <a:lstStyle/>
              <a:p>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24" name="矩形 23"/>
              <p:cNvSpPr/>
              <p:nvPr/>
            </p:nvSpPr>
            <p:spPr>
              <a:xfrm>
                <a:off x="7188461" y="10067481"/>
                <a:ext cx="2664973" cy="506374"/>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0" name="组合 19"/>
            <p:cNvGrpSpPr/>
            <p:nvPr/>
          </p:nvGrpSpPr>
          <p:grpSpPr>
            <a:xfrm>
              <a:off x="9327973" y="1078999"/>
              <a:ext cx="2666303" cy="910497"/>
              <a:chOff x="7187131" y="9663358"/>
              <a:chExt cx="2666303" cy="910497"/>
            </a:xfrm>
          </p:grpSpPr>
          <p:sp>
            <p:nvSpPr>
              <p:cNvPr id="21" name="TextBox 18"/>
              <p:cNvSpPr txBox="1"/>
              <p:nvPr/>
            </p:nvSpPr>
            <p:spPr>
              <a:xfrm flipH="1">
                <a:off x="7187131" y="9663358"/>
                <a:ext cx="1327826" cy="438858"/>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22" name="矩形 21"/>
              <p:cNvSpPr/>
              <p:nvPr/>
            </p:nvSpPr>
            <p:spPr>
              <a:xfrm>
                <a:off x="7188461" y="10067480"/>
                <a:ext cx="2664973" cy="506375"/>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5" y="678890"/>
            <a:ext cx="3467620" cy="584776"/>
            <a:chOff x="1168115" y="678890"/>
            <a:chExt cx="3467620" cy="584776"/>
          </a:xfrm>
        </p:grpSpPr>
        <p:sp>
          <p:nvSpPr>
            <p:cNvPr id="6" name="矩形 5"/>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二</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8" name="组合 7"/>
          <p:cNvGrpSpPr/>
          <p:nvPr/>
        </p:nvGrpSpPr>
        <p:grpSpPr>
          <a:xfrm>
            <a:off x="5776053" y="1477051"/>
            <a:ext cx="4863290" cy="4474943"/>
            <a:chOff x="1273626" y="1477051"/>
            <a:chExt cx="4863290" cy="4474943"/>
          </a:xfrm>
        </p:grpSpPr>
        <p:grpSp>
          <p:nvGrpSpPr>
            <p:cNvPr id="9" name="组合 8"/>
            <p:cNvGrpSpPr/>
            <p:nvPr/>
          </p:nvGrpSpPr>
          <p:grpSpPr>
            <a:xfrm>
              <a:off x="2979437" y="1477051"/>
              <a:ext cx="2050671" cy="599440"/>
              <a:chOff x="2234577" y="1107788"/>
              <a:chExt cx="1538003" cy="449580"/>
            </a:xfrm>
          </p:grpSpPr>
          <p:sp>
            <p:nvSpPr>
              <p:cNvPr id="37" name="矩形 36"/>
              <p:cNvSpPr/>
              <p:nvPr/>
            </p:nvSpPr>
            <p:spPr>
              <a:xfrm>
                <a:off x="2234577" y="1308069"/>
                <a:ext cx="1538003" cy="249299"/>
              </a:xfrm>
              <a:prstGeom prst="rect">
                <a:avLst/>
              </a:prstGeom>
            </p:spPr>
            <p:txBody>
              <a:bodyPr wrap="square" lIns="0" tIns="0" rIns="0" bIns="0" anchor="t" anchorCtr="0">
                <a:normAutofit fontScale="77500" lnSpcReduction="20000"/>
              </a:bodyPr>
              <a:lstStyle/>
              <a:p>
                <a:pPr>
                  <a:lnSpc>
                    <a:spcPct val="120000"/>
                  </a:lnSpc>
                </a:pP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a:t>
                </a:r>
                <a:b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b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（建议使用主题字体）</a:t>
                </a:r>
                <a:endPar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8" name="矩形 37"/>
              <p:cNvSpPr/>
              <p:nvPr/>
            </p:nvSpPr>
            <p:spPr>
              <a:xfrm>
                <a:off x="2234578" y="1107788"/>
                <a:ext cx="1411505" cy="166199"/>
              </a:xfrm>
              <a:prstGeom prst="rect">
                <a:avLst/>
              </a:prstGeom>
            </p:spPr>
            <p:txBody>
              <a:bodyPr wrap="none" lIns="0" tIns="0" rIns="0" bIns="0" anchor="t" anchorCtr="0">
                <a:normAutofit fontScale="92500" lnSpcReduction="10000"/>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关键词</a:t>
                </a:r>
                <a:endPar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0" name="组合 9"/>
            <p:cNvGrpSpPr/>
            <p:nvPr/>
          </p:nvGrpSpPr>
          <p:grpSpPr>
            <a:xfrm>
              <a:off x="4086189" y="2602680"/>
              <a:ext cx="2050671" cy="599440"/>
              <a:chOff x="3064641" y="1952010"/>
              <a:chExt cx="1538003" cy="449580"/>
            </a:xfrm>
          </p:grpSpPr>
          <p:sp>
            <p:nvSpPr>
              <p:cNvPr id="35" name="矩形 34"/>
              <p:cNvSpPr/>
              <p:nvPr/>
            </p:nvSpPr>
            <p:spPr>
              <a:xfrm>
                <a:off x="3064641" y="2152291"/>
                <a:ext cx="1538003" cy="249299"/>
              </a:xfrm>
              <a:prstGeom prst="rect">
                <a:avLst/>
              </a:prstGeom>
            </p:spPr>
            <p:txBody>
              <a:bodyPr wrap="square" lIns="0" tIns="0" rIns="0" bIns="0" anchor="t" anchorCtr="0">
                <a:normAutofit fontScale="77500" lnSpcReduction="20000"/>
              </a:bodyPr>
              <a:lstStyle/>
              <a:p>
                <a:pPr>
                  <a:lnSpc>
                    <a:spcPct val="120000"/>
                  </a:lnSpc>
                </a:pP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a:t>
                </a:r>
                <a:b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b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（建议使用主题字体）</a:t>
                </a:r>
                <a:endPar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6" name="矩形 35"/>
              <p:cNvSpPr/>
              <p:nvPr/>
            </p:nvSpPr>
            <p:spPr>
              <a:xfrm>
                <a:off x="3064641" y="1952010"/>
                <a:ext cx="1411505" cy="166199"/>
              </a:xfrm>
              <a:prstGeom prst="rect">
                <a:avLst/>
              </a:prstGeom>
            </p:spPr>
            <p:txBody>
              <a:bodyPr wrap="none" lIns="0" tIns="0" rIns="0" bIns="0" anchor="t" anchorCtr="0">
                <a:normAutofit fontScale="92500" lnSpcReduction="10000"/>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关键词</a:t>
                </a:r>
                <a:endPar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1" name="组合 10"/>
            <p:cNvGrpSpPr/>
            <p:nvPr/>
          </p:nvGrpSpPr>
          <p:grpSpPr>
            <a:xfrm>
              <a:off x="3625575" y="3728309"/>
              <a:ext cx="2050671" cy="599441"/>
              <a:chOff x="2719181" y="2796231"/>
              <a:chExt cx="1538003" cy="449581"/>
            </a:xfrm>
          </p:grpSpPr>
          <p:sp>
            <p:nvSpPr>
              <p:cNvPr id="33" name="矩形 32"/>
              <p:cNvSpPr/>
              <p:nvPr/>
            </p:nvSpPr>
            <p:spPr>
              <a:xfrm>
                <a:off x="2719181" y="2996513"/>
                <a:ext cx="1538003" cy="249299"/>
              </a:xfrm>
              <a:prstGeom prst="rect">
                <a:avLst/>
              </a:prstGeom>
            </p:spPr>
            <p:txBody>
              <a:bodyPr wrap="square" lIns="0" tIns="0" rIns="0" bIns="0" anchor="t" anchorCtr="0">
                <a:normAutofit fontScale="77500" lnSpcReduction="20000"/>
              </a:bodyPr>
              <a:lstStyle/>
              <a:p>
                <a:pPr>
                  <a:lnSpc>
                    <a:spcPct val="120000"/>
                  </a:lnSpc>
                </a:pP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a:t>
                </a:r>
                <a:b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b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（建议使用主题字体）</a:t>
                </a:r>
                <a:endPar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4" name="矩形 33"/>
              <p:cNvSpPr/>
              <p:nvPr/>
            </p:nvSpPr>
            <p:spPr>
              <a:xfrm>
                <a:off x="2719182" y="2796231"/>
                <a:ext cx="1411505" cy="166199"/>
              </a:xfrm>
              <a:prstGeom prst="rect">
                <a:avLst/>
              </a:prstGeom>
            </p:spPr>
            <p:txBody>
              <a:bodyPr wrap="none" lIns="0" tIns="0" rIns="0" bIns="0" anchor="t" anchorCtr="0">
                <a:normAutofit fontScale="92500" lnSpcReduction="10000"/>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关键词</a:t>
                </a:r>
                <a:endPar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2" name="组合 11"/>
            <p:cNvGrpSpPr/>
            <p:nvPr/>
          </p:nvGrpSpPr>
          <p:grpSpPr>
            <a:xfrm>
              <a:off x="4086245" y="4854360"/>
              <a:ext cx="2050671" cy="599440"/>
              <a:chOff x="3064683" y="3640770"/>
              <a:chExt cx="1538003" cy="449580"/>
            </a:xfrm>
          </p:grpSpPr>
          <p:sp>
            <p:nvSpPr>
              <p:cNvPr id="31" name="矩形 30"/>
              <p:cNvSpPr/>
              <p:nvPr/>
            </p:nvSpPr>
            <p:spPr>
              <a:xfrm>
                <a:off x="3064683" y="3841051"/>
                <a:ext cx="1538003" cy="249299"/>
              </a:xfrm>
              <a:prstGeom prst="rect">
                <a:avLst/>
              </a:prstGeom>
            </p:spPr>
            <p:txBody>
              <a:bodyPr wrap="square" lIns="0" tIns="0" rIns="0" bIns="0" anchor="t" anchorCtr="0">
                <a:normAutofit fontScale="77500" lnSpcReduction="20000"/>
              </a:bodyPr>
              <a:lstStyle/>
              <a:p>
                <a:pPr>
                  <a:lnSpc>
                    <a:spcPct val="120000"/>
                  </a:lnSpc>
                </a:pP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a:t>
                </a:r>
                <a:b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br>
                <a:r>
                  <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（建议使用主题字体）</a:t>
                </a:r>
                <a:endParaRPr lang="zh-CN" altLang="en-US" sz="133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2" name="矩形 31"/>
              <p:cNvSpPr/>
              <p:nvPr/>
            </p:nvSpPr>
            <p:spPr>
              <a:xfrm>
                <a:off x="3064683" y="3640770"/>
                <a:ext cx="1411505" cy="166199"/>
              </a:xfrm>
              <a:prstGeom prst="rect">
                <a:avLst/>
              </a:prstGeom>
            </p:spPr>
            <p:txBody>
              <a:bodyPr wrap="none" lIns="0" tIns="0" rIns="0" bIns="0" anchor="t" anchorCtr="0">
                <a:normAutofit fontScale="92500" lnSpcReduction="10000"/>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关键词</a:t>
                </a:r>
                <a:endPar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3" name="组合 12"/>
            <p:cNvGrpSpPr/>
            <p:nvPr/>
          </p:nvGrpSpPr>
          <p:grpSpPr>
            <a:xfrm>
              <a:off x="1273626" y="1480561"/>
              <a:ext cx="1714500" cy="1714500"/>
              <a:chOff x="955219" y="1110420"/>
              <a:chExt cx="1285875" cy="1285875"/>
            </a:xfrm>
          </p:grpSpPr>
          <p:sp>
            <p:nvSpPr>
              <p:cNvPr id="28" name="菱形 27"/>
              <p:cNvSpPr/>
              <p:nvPr/>
            </p:nvSpPr>
            <p:spPr>
              <a:xfrm>
                <a:off x="955219" y="1110420"/>
                <a:ext cx="1285875" cy="1285875"/>
              </a:xfrm>
              <a:prstGeom prst="diamond">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29" name="菱形 28"/>
              <p:cNvSpPr/>
              <p:nvPr/>
            </p:nvSpPr>
            <p:spPr>
              <a:xfrm>
                <a:off x="1148436" y="130689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30" name="任意多边形: 形状 29"/>
              <p:cNvSpPr/>
              <p:nvPr/>
            </p:nvSpPr>
            <p:spPr>
              <a:xfrm>
                <a:off x="1407831" y="1579464"/>
                <a:ext cx="320366" cy="332929"/>
              </a:xfrm>
              <a:custGeom>
                <a:avLst/>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4" name="组合 13"/>
            <p:cNvGrpSpPr/>
            <p:nvPr/>
          </p:nvGrpSpPr>
          <p:grpSpPr>
            <a:xfrm>
              <a:off x="2184961" y="2401609"/>
              <a:ext cx="1714500" cy="1714500"/>
              <a:chOff x="1638720" y="1801206"/>
              <a:chExt cx="1285875" cy="1285875"/>
            </a:xfrm>
          </p:grpSpPr>
          <p:grpSp>
            <p:nvGrpSpPr>
              <p:cNvPr id="24" name="组合 23"/>
              <p:cNvGrpSpPr/>
              <p:nvPr/>
            </p:nvGrpSpPr>
            <p:grpSpPr>
              <a:xfrm>
                <a:off x="1638720" y="1801206"/>
                <a:ext cx="1285875" cy="1285875"/>
                <a:chOff x="1638720" y="1801206"/>
                <a:chExt cx="1285875" cy="1285875"/>
              </a:xfrm>
            </p:grpSpPr>
            <p:sp>
              <p:nvSpPr>
                <p:cNvPr id="26" name="菱形 25"/>
                <p:cNvSpPr/>
                <p:nvPr/>
              </p:nvSpPr>
              <p:spPr>
                <a:xfrm>
                  <a:off x="1638720" y="1801206"/>
                  <a:ext cx="1285875" cy="128587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27" name="菱形 26"/>
                <p:cNvSpPr/>
                <p:nvPr/>
              </p:nvSpPr>
              <p:spPr>
                <a:xfrm>
                  <a:off x="1835194" y="2001841"/>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sp>
            <p:nvSpPr>
              <p:cNvPr id="25" name="任意多边形: 形状 24"/>
              <p:cNvSpPr/>
              <p:nvPr/>
            </p:nvSpPr>
            <p:spPr>
              <a:xfrm>
                <a:off x="2088308" y="2275818"/>
                <a:ext cx="332930" cy="330117"/>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5" name="组合 14"/>
            <p:cNvGrpSpPr/>
            <p:nvPr/>
          </p:nvGrpSpPr>
          <p:grpSpPr>
            <a:xfrm>
              <a:off x="1273626" y="3316446"/>
              <a:ext cx="1714500" cy="1714500"/>
              <a:chOff x="955219" y="2487334"/>
              <a:chExt cx="1285875" cy="1285875"/>
            </a:xfrm>
          </p:grpSpPr>
          <p:sp>
            <p:nvSpPr>
              <p:cNvPr id="20" name="菱形 19"/>
              <p:cNvSpPr/>
              <p:nvPr/>
            </p:nvSpPr>
            <p:spPr>
              <a:xfrm>
                <a:off x="955219" y="2487334"/>
                <a:ext cx="1285875" cy="1285875"/>
              </a:xfrm>
              <a:prstGeom prst="diamond">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nvGrpSpPr>
              <p:cNvPr id="21" name="组合 20"/>
              <p:cNvGrpSpPr/>
              <p:nvPr/>
            </p:nvGrpSpPr>
            <p:grpSpPr>
              <a:xfrm>
                <a:off x="1149521" y="2688430"/>
                <a:ext cx="892926" cy="892926"/>
                <a:chOff x="1149521" y="2688430"/>
                <a:chExt cx="892926" cy="892926"/>
              </a:xfrm>
            </p:grpSpPr>
            <p:sp>
              <p:nvSpPr>
                <p:cNvPr id="22" name="菱形 21"/>
                <p:cNvSpPr/>
                <p:nvPr/>
              </p:nvSpPr>
              <p:spPr>
                <a:xfrm>
                  <a:off x="1149521" y="2688430"/>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23" name="任意多边形: 形状 22"/>
                <p:cNvSpPr/>
                <p:nvPr/>
              </p:nvSpPr>
              <p:spPr>
                <a:xfrm>
                  <a:off x="1409702" y="2961000"/>
                  <a:ext cx="318795" cy="332928"/>
                </a:xfrm>
                <a:custGeom>
                  <a:avLst/>
                  <a:gdLst>
                    <a:gd name="connsiteX0" fmla="*/ 293688 w 322263"/>
                    <a:gd name="connsiteY0" fmla="*/ 298450 h 336550"/>
                    <a:gd name="connsiteX1" fmla="*/ 293688 w 322263"/>
                    <a:gd name="connsiteY1" fmla="*/ 305019 h 336550"/>
                    <a:gd name="connsiteX2" fmla="*/ 261635 w 322263"/>
                    <a:gd name="connsiteY2" fmla="*/ 336550 h 336550"/>
                    <a:gd name="connsiteX3" fmla="*/ 241603 w 322263"/>
                    <a:gd name="connsiteY3" fmla="*/ 336550 h 336550"/>
                    <a:gd name="connsiteX4" fmla="*/ 209550 w 322263"/>
                    <a:gd name="connsiteY4" fmla="*/ 305019 h 336550"/>
                    <a:gd name="connsiteX5" fmla="*/ 209550 w 322263"/>
                    <a:gd name="connsiteY5" fmla="*/ 301078 h 336550"/>
                    <a:gd name="connsiteX6" fmla="*/ 277662 w 322263"/>
                    <a:gd name="connsiteY6" fmla="*/ 301078 h 336550"/>
                    <a:gd name="connsiteX7" fmla="*/ 293688 w 322263"/>
                    <a:gd name="connsiteY7" fmla="*/ 298450 h 336550"/>
                    <a:gd name="connsiteX8" fmla="*/ 28575 w 322263"/>
                    <a:gd name="connsiteY8" fmla="*/ 298450 h 336550"/>
                    <a:gd name="connsiteX9" fmla="*/ 44601 w 322263"/>
                    <a:gd name="connsiteY9" fmla="*/ 301078 h 336550"/>
                    <a:gd name="connsiteX10" fmla="*/ 112713 w 322263"/>
                    <a:gd name="connsiteY10" fmla="*/ 301078 h 336550"/>
                    <a:gd name="connsiteX11" fmla="*/ 112713 w 322263"/>
                    <a:gd name="connsiteY11" fmla="*/ 305019 h 336550"/>
                    <a:gd name="connsiteX12" fmla="*/ 80660 w 322263"/>
                    <a:gd name="connsiteY12" fmla="*/ 336550 h 336550"/>
                    <a:gd name="connsiteX13" fmla="*/ 60628 w 322263"/>
                    <a:gd name="connsiteY13" fmla="*/ 336550 h 336550"/>
                    <a:gd name="connsiteX14" fmla="*/ 28575 w 322263"/>
                    <a:gd name="connsiteY14" fmla="*/ 305019 h 336550"/>
                    <a:gd name="connsiteX15" fmla="*/ 28575 w 322263"/>
                    <a:gd name="connsiteY15" fmla="*/ 298450 h 336550"/>
                    <a:gd name="connsiteX16" fmla="*/ 233362 w 322263"/>
                    <a:gd name="connsiteY16" fmla="*/ 228600 h 336550"/>
                    <a:gd name="connsiteX17" fmla="*/ 273050 w 322263"/>
                    <a:gd name="connsiteY17" fmla="*/ 228600 h 336550"/>
                    <a:gd name="connsiteX18" fmla="*/ 273050 w 322263"/>
                    <a:gd name="connsiteY18" fmla="*/ 241300 h 336550"/>
                    <a:gd name="connsiteX19" fmla="*/ 233362 w 322263"/>
                    <a:gd name="connsiteY19" fmla="*/ 241300 h 336550"/>
                    <a:gd name="connsiteX20" fmla="*/ 49212 w 322263"/>
                    <a:gd name="connsiteY20" fmla="*/ 228600 h 336550"/>
                    <a:gd name="connsiteX21" fmla="*/ 88900 w 322263"/>
                    <a:gd name="connsiteY21" fmla="*/ 228600 h 336550"/>
                    <a:gd name="connsiteX22" fmla="*/ 88900 w 322263"/>
                    <a:gd name="connsiteY22" fmla="*/ 241300 h 336550"/>
                    <a:gd name="connsiteX23" fmla="*/ 49212 w 322263"/>
                    <a:gd name="connsiteY23" fmla="*/ 241300 h 336550"/>
                    <a:gd name="connsiteX24" fmla="*/ 228109 w 322263"/>
                    <a:gd name="connsiteY24" fmla="*/ 212725 h 336550"/>
                    <a:gd name="connsiteX25" fmla="*/ 217487 w 322263"/>
                    <a:gd name="connsiteY25" fmla="*/ 224912 h 336550"/>
                    <a:gd name="connsiteX26" fmla="*/ 217487 w 322263"/>
                    <a:gd name="connsiteY26" fmla="*/ 246577 h 336550"/>
                    <a:gd name="connsiteX27" fmla="*/ 228109 w 322263"/>
                    <a:gd name="connsiteY27" fmla="*/ 258763 h 336550"/>
                    <a:gd name="connsiteX28" fmla="*/ 278563 w 322263"/>
                    <a:gd name="connsiteY28" fmla="*/ 258763 h 336550"/>
                    <a:gd name="connsiteX29" fmla="*/ 290512 w 322263"/>
                    <a:gd name="connsiteY29" fmla="*/ 246577 h 336550"/>
                    <a:gd name="connsiteX30" fmla="*/ 290512 w 322263"/>
                    <a:gd name="connsiteY30" fmla="*/ 224912 h 336550"/>
                    <a:gd name="connsiteX31" fmla="*/ 278563 w 322263"/>
                    <a:gd name="connsiteY31" fmla="*/ 212725 h 336550"/>
                    <a:gd name="connsiteX32" fmla="*/ 228109 w 322263"/>
                    <a:gd name="connsiteY32" fmla="*/ 212725 h 336550"/>
                    <a:gd name="connsiteX33" fmla="*/ 43699 w 322263"/>
                    <a:gd name="connsiteY33" fmla="*/ 212725 h 336550"/>
                    <a:gd name="connsiteX34" fmla="*/ 31750 w 322263"/>
                    <a:gd name="connsiteY34" fmla="*/ 224912 h 336550"/>
                    <a:gd name="connsiteX35" fmla="*/ 31750 w 322263"/>
                    <a:gd name="connsiteY35" fmla="*/ 246577 h 336550"/>
                    <a:gd name="connsiteX36" fmla="*/ 43699 w 322263"/>
                    <a:gd name="connsiteY36" fmla="*/ 258763 h 336550"/>
                    <a:gd name="connsiteX37" fmla="*/ 94153 w 322263"/>
                    <a:gd name="connsiteY37" fmla="*/ 258763 h 336550"/>
                    <a:gd name="connsiteX38" fmla="*/ 104775 w 322263"/>
                    <a:gd name="connsiteY38" fmla="*/ 246577 h 336550"/>
                    <a:gd name="connsiteX39" fmla="*/ 104775 w 322263"/>
                    <a:gd name="connsiteY39" fmla="*/ 224912 h 336550"/>
                    <a:gd name="connsiteX40" fmla="*/ 94153 w 322263"/>
                    <a:gd name="connsiteY40" fmla="*/ 212725 h 336550"/>
                    <a:gd name="connsiteX41" fmla="*/ 43699 w 322263"/>
                    <a:gd name="connsiteY41" fmla="*/ 212725 h 336550"/>
                    <a:gd name="connsiteX42" fmla="*/ 44905 w 322263"/>
                    <a:gd name="connsiteY42" fmla="*/ 184150 h 336550"/>
                    <a:gd name="connsiteX43" fmla="*/ 277358 w 322263"/>
                    <a:gd name="connsiteY43" fmla="*/ 184150 h 336550"/>
                    <a:gd name="connsiteX44" fmla="*/ 322263 w 322263"/>
                    <a:gd name="connsiteY44" fmla="*/ 228893 h 336550"/>
                    <a:gd name="connsiteX45" fmla="*/ 322263 w 322263"/>
                    <a:gd name="connsiteY45" fmla="*/ 239421 h 336550"/>
                    <a:gd name="connsiteX46" fmla="*/ 277358 w 322263"/>
                    <a:gd name="connsiteY46" fmla="*/ 284163 h 336550"/>
                    <a:gd name="connsiteX47" fmla="*/ 44905 w 322263"/>
                    <a:gd name="connsiteY47" fmla="*/ 284163 h 336550"/>
                    <a:gd name="connsiteX48" fmla="*/ 0 w 322263"/>
                    <a:gd name="connsiteY48" fmla="*/ 239421 h 336550"/>
                    <a:gd name="connsiteX49" fmla="*/ 0 w 322263"/>
                    <a:gd name="connsiteY49" fmla="*/ 228893 h 336550"/>
                    <a:gd name="connsiteX50" fmla="*/ 44905 w 322263"/>
                    <a:gd name="connsiteY50" fmla="*/ 184150 h 336550"/>
                    <a:gd name="connsiteX51" fmla="*/ 100909 w 322263"/>
                    <a:gd name="connsiteY51" fmla="*/ 112712 h 336550"/>
                    <a:gd name="connsiteX52" fmla="*/ 221354 w 322263"/>
                    <a:gd name="connsiteY52" fmla="*/ 112712 h 336550"/>
                    <a:gd name="connsiteX53" fmla="*/ 242300 w 322263"/>
                    <a:gd name="connsiteY53" fmla="*/ 125563 h 336550"/>
                    <a:gd name="connsiteX54" fmla="*/ 259320 w 322263"/>
                    <a:gd name="connsiteY54" fmla="*/ 158977 h 336550"/>
                    <a:gd name="connsiteX55" fmla="*/ 254083 w 322263"/>
                    <a:gd name="connsiteY55" fmla="*/ 166687 h 336550"/>
                    <a:gd name="connsiteX56" fmla="*/ 68180 w 322263"/>
                    <a:gd name="connsiteY56" fmla="*/ 166687 h 336550"/>
                    <a:gd name="connsiteX57" fmla="*/ 62943 w 322263"/>
                    <a:gd name="connsiteY57" fmla="*/ 158977 h 336550"/>
                    <a:gd name="connsiteX58" fmla="*/ 79963 w 322263"/>
                    <a:gd name="connsiteY58" fmla="*/ 125563 h 336550"/>
                    <a:gd name="connsiteX59" fmla="*/ 100909 w 322263"/>
                    <a:gd name="connsiteY59" fmla="*/ 112712 h 336550"/>
                    <a:gd name="connsiteX60" fmla="*/ 209688 w 322263"/>
                    <a:gd name="connsiteY60" fmla="*/ 60325 h 336550"/>
                    <a:gd name="connsiteX61" fmla="*/ 222112 w 322263"/>
                    <a:gd name="connsiteY61" fmla="*/ 60325 h 336550"/>
                    <a:gd name="connsiteX62" fmla="*/ 231775 w 322263"/>
                    <a:gd name="connsiteY62" fmla="*/ 69850 h 336550"/>
                    <a:gd name="connsiteX63" fmla="*/ 222112 w 322263"/>
                    <a:gd name="connsiteY63" fmla="*/ 79375 h 336550"/>
                    <a:gd name="connsiteX64" fmla="*/ 209688 w 322263"/>
                    <a:gd name="connsiteY64" fmla="*/ 79375 h 336550"/>
                    <a:gd name="connsiteX65" fmla="*/ 200025 w 322263"/>
                    <a:gd name="connsiteY65" fmla="*/ 69850 h 336550"/>
                    <a:gd name="connsiteX66" fmla="*/ 209688 w 322263"/>
                    <a:gd name="connsiteY66" fmla="*/ 60325 h 336550"/>
                    <a:gd name="connsiteX67" fmla="*/ 101255 w 322263"/>
                    <a:gd name="connsiteY67" fmla="*/ 60325 h 336550"/>
                    <a:gd name="connsiteX68" fmla="*/ 113058 w 322263"/>
                    <a:gd name="connsiteY68" fmla="*/ 60325 h 336550"/>
                    <a:gd name="connsiteX69" fmla="*/ 122238 w 322263"/>
                    <a:gd name="connsiteY69" fmla="*/ 69850 h 336550"/>
                    <a:gd name="connsiteX70" fmla="*/ 113058 w 322263"/>
                    <a:gd name="connsiteY70" fmla="*/ 79375 h 336550"/>
                    <a:gd name="connsiteX71" fmla="*/ 101255 w 322263"/>
                    <a:gd name="connsiteY71" fmla="*/ 79375 h 336550"/>
                    <a:gd name="connsiteX72" fmla="*/ 92075 w 322263"/>
                    <a:gd name="connsiteY72" fmla="*/ 69850 h 336550"/>
                    <a:gd name="connsiteX73" fmla="*/ 101255 w 322263"/>
                    <a:gd name="connsiteY73" fmla="*/ 60325 h 336550"/>
                    <a:gd name="connsiteX74" fmla="*/ 161132 w 322263"/>
                    <a:gd name="connsiteY74" fmla="*/ 34925 h 336550"/>
                    <a:gd name="connsiteX75" fmla="*/ 195263 w 322263"/>
                    <a:gd name="connsiteY75" fmla="*/ 69920 h 336550"/>
                    <a:gd name="connsiteX76" fmla="*/ 195263 w 322263"/>
                    <a:gd name="connsiteY76" fmla="*/ 86071 h 336550"/>
                    <a:gd name="connsiteX77" fmla="*/ 184761 w 322263"/>
                    <a:gd name="connsiteY77" fmla="*/ 96838 h 336550"/>
                    <a:gd name="connsiteX78" fmla="*/ 137502 w 322263"/>
                    <a:gd name="connsiteY78" fmla="*/ 96838 h 336550"/>
                    <a:gd name="connsiteX79" fmla="*/ 127000 w 322263"/>
                    <a:gd name="connsiteY79" fmla="*/ 86071 h 336550"/>
                    <a:gd name="connsiteX80" fmla="*/ 127000 w 322263"/>
                    <a:gd name="connsiteY80" fmla="*/ 69920 h 336550"/>
                    <a:gd name="connsiteX81" fmla="*/ 161132 w 322263"/>
                    <a:gd name="connsiteY81" fmla="*/ 34925 h 336550"/>
                    <a:gd name="connsiteX82" fmla="*/ 196771 w 322263"/>
                    <a:gd name="connsiteY82" fmla="*/ 21272 h 336550"/>
                    <a:gd name="connsiteX83" fmla="*/ 210265 w 322263"/>
                    <a:gd name="connsiteY83" fmla="*/ 21272 h 336550"/>
                    <a:gd name="connsiteX84" fmla="*/ 210265 w 322263"/>
                    <a:gd name="connsiteY84" fmla="*/ 33972 h 336550"/>
                    <a:gd name="connsiteX85" fmla="*/ 204867 w 322263"/>
                    <a:gd name="connsiteY85" fmla="*/ 39052 h 336550"/>
                    <a:gd name="connsiteX86" fmla="*/ 196771 w 322263"/>
                    <a:gd name="connsiteY86" fmla="*/ 42862 h 336550"/>
                    <a:gd name="connsiteX87" fmla="*/ 190024 w 322263"/>
                    <a:gd name="connsiteY87" fmla="*/ 39052 h 336550"/>
                    <a:gd name="connsiteX88" fmla="*/ 190024 w 322263"/>
                    <a:gd name="connsiteY88" fmla="*/ 26352 h 336550"/>
                    <a:gd name="connsiteX89" fmla="*/ 196771 w 322263"/>
                    <a:gd name="connsiteY89" fmla="*/ 21272 h 336550"/>
                    <a:gd name="connsiteX90" fmla="*/ 111998 w 322263"/>
                    <a:gd name="connsiteY90" fmla="*/ 21272 h 336550"/>
                    <a:gd name="connsiteX91" fmla="*/ 125492 w 322263"/>
                    <a:gd name="connsiteY91" fmla="*/ 21272 h 336550"/>
                    <a:gd name="connsiteX92" fmla="*/ 132239 w 322263"/>
                    <a:gd name="connsiteY92" fmla="*/ 26352 h 336550"/>
                    <a:gd name="connsiteX93" fmla="*/ 132239 w 322263"/>
                    <a:gd name="connsiteY93" fmla="*/ 39052 h 336550"/>
                    <a:gd name="connsiteX94" fmla="*/ 125492 w 322263"/>
                    <a:gd name="connsiteY94" fmla="*/ 42862 h 336550"/>
                    <a:gd name="connsiteX95" fmla="*/ 117396 w 322263"/>
                    <a:gd name="connsiteY95" fmla="*/ 39052 h 336550"/>
                    <a:gd name="connsiteX96" fmla="*/ 111998 w 322263"/>
                    <a:gd name="connsiteY96" fmla="*/ 33972 h 336550"/>
                    <a:gd name="connsiteX97" fmla="*/ 111998 w 322263"/>
                    <a:gd name="connsiteY97" fmla="*/ 21272 h 336550"/>
                    <a:gd name="connsiteX98" fmla="*/ 161132 w 322263"/>
                    <a:gd name="connsiteY98" fmla="*/ 0 h 336550"/>
                    <a:gd name="connsiteX99" fmla="*/ 169863 w 322263"/>
                    <a:gd name="connsiteY99" fmla="*/ 9180 h 336550"/>
                    <a:gd name="connsiteX100" fmla="*/ 169863 w 322263"/>
                    <a:gd name="connsiteY100" fmla="*/ 20983 h 336550"/>
                    <a:gd name="connsiteX101" fmla="*/ 161132 w 322263"/>
                    <a:gd name="connsiteY101" fmla="*/ 30163 h 336550"/>
                    <a:gd name="connsiteX102" fmla="*/ 152400 w 322263"/>
                    <a:gd name="connsiteY102" fmla="*/ 20983 h 336550"/>
                    <a:gd name="connsiteX103" fmla="*/ 152400 w 322263"/>
                    <a:gd name="connsiteY103" fmla="*/ 9180 h 336550"/>
                    <a:gd name="connsiteX104" fmla="*/ 161132 w 322263"/>
                    <a:gd name="connsiteY10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22263" h="336550">
                      <a:moveTo>
                        <a:pt x="293688" y="298450"/>
                      </a:moveTo>
                      <a:cubicBezTo>
                        <a:pt x="293688" y="298450"/>
                        <a:pt x="293688" y="298450"/>
                        <a:pt x="293688" y="305019"/>
                      </a:cubicBezTo>
                      <a:cubicBezTo>
                        <a:pt x="293688" y="322099"/>
                        <a:pt x="280333" y="336550"/>
                        <a:pt x="261635" y="336550"/>
                      </a:cubicBezTo>
                      <a:cubicBezTo>
                        <a:pt x="261635" y="336550"/>
                        <a:pt x="261635" y="336550"/>
                        <a:pt x="241603" y="336550"/>
                      </a:cubicBezTo>
                      <a:cubicBezTo>
                        <a:pt x="224241" y="336550"/>
                        <a:pt x="209550" y="322099"/>
                        <a:pt x="209550" y="305019"/>
                      </a:cubicBezTo>
                      <a:cubicBezTo>
                        <a:pt x="209550" y="305019"/>
                        <a:pt x="209550" y="305019"/>
                        <a:pt x="209550" y="301078"/>
                      </a:cubicBezTo>
                      <a:lnTo>
                        <a:pt x="277662" y="301078"/>
                      </a:lnTo>
                      <a:cubicBezTo>
                        <a:pt x="283004" y="301078"/>
                        <a:pt x="289681" y="299764"/>
                        <a:pt x="293688" y="298450"/>
                      </a:cubicBezTo>
                      <a:close/>
                      <a:moveTo>
                        <a:pt x="28575" y="298450"/>
                      </a:moveTo>
                      <a:cubicBezTo>
                        <a:pt x="32582" y="299764"/>
                        <a:pt x="39259" y="301078"/>
                        <a:pt x="44601" y="301078"/>
                      </a:cubicBezTo>
                      <a:cubicBezTo>
                        <a:pt x="44601" y="301078"/>
                        <a:pt x="44601" y="301078"/>
                        <a:pt x="112713" y="301078"/>
                      </a:cubicBezTo>
                      <a:cubicBezTo>
                        <a:pt x="112713" y="301078"/>
                        <a:pt x="112713" y="301078"/>
                        <a:pt x="112713" y="305019"/>
                      </a:cubicBezTo>
                      <a:cubicBezTo>
                        <a:pt x="112713" y="322099"/>
                        <a:pt x="98022" y="336550"/>
                        <a:pt x="80660" y="336550"/>
                      </a:cubicBezTo>
                      <a:cubicBezTo>
                        <a:pt x="80660" y="336550"/>
                        <a:pt x="80660" y="336550"/>
                        <a:pt x="60628" y="336550"/>
                      </a:cubicBezTo>
                      <a:cubicBezTo>
                        <a:pt x="41930" y="336550"/>
                        <a:pt x="28575" y="322099"/>
                        <a:pt x="28575" y="305019"/>
                      </a:cubicBezTo>
                      <a:cubicBezTo>
                        <a:pt x="28575" y="305019"/>
                        <a:pt x="28575" y="305019"/>
                        <a:pt x="28575" y="298450"/>
                      </a:cubicBezTo>
                      <a:close/>
                      <a:moveTo>
                        <a:pt x="233362" y="228600"/>
                      </a:moveTo>
                      <a:lnTo>
                        <a:pt x="273050" y="228600"/>
                      </a:lnTo>
                      <a:lnTo>
                        <a:pt x="273050" y="241300"/>
                      </a:lnTo>
                      <a:lnTo>
                        <a:pt x="233362" y="241300"/>
                      </a:lnTo>
                      <a:close/>
                      <a:moveTo>
                        <a:pt x="49212" y="228600"/>
                      </a:moveTo>
                      <a:lnTo>
                        <a:pt x="88900" y="228600"/>
                      </a:lnTo>
                      <a:lnTo>
                        <a:pt x="88900" y="241300"/>
                      </a:lnTo>
                      <a:lnTo>
                        <a:pt x="49212" y="241300"/>
                      </a:lnTo>
                      <a:close/>
                      <a:moveTo>
                        <a:pt x="228109" y="212725"/>
                      </a:moveTo>
                      <a:cubicBezTo>
                        <a:pt x="222798" y="212725"/>
                        <a:pt x="217487" y="218141"/>
                        <a:pt x="217487" y="224912"/>
                      </a:cubicBezTo>
                      <a:cubicBezTo>
                        <a:pt x="217487" y="224912"/>
                        <a:pt x="217487" y="224912"/>
                        <a:pt x="217487" y="246577"/>
                      </a:cubicBezTo>
                      <a:cubicBezTo>
                        <a:pt x="217487" y="253347"/>
                        <a:pt x="222798" y="258763"/>
                        <a:pt x="228109" y="258763"/>
                      </a:cubicBezTo>
                      <a:cubicBezTo>
                        <a:pt x="228109" y="258763"/>
                        <a:pt x="228109" y="258763"/>
                        <a:pt x="278563" y="258763"/>
                      </a:cubicBezTo>
                      <a:cubicBezTo>
                        <a:pt x="285201" y="258763"/>
                        <a:pt x="290512" y="253347"/>
                        <a:pt x="290512" y="246577"/>
                      </a:cubicBezTo>
                      <a:lnTo>
                        <a:pt x="290512" y="224912"/>
                      </a:lnTo>
                      <a:cubicBezTo>
                        <a:pt x="290512" y="218141"/>
                        <a:pt x="285201" y="212725"/>
                        <a:pt x="278563" y="212725"/>
                      </a:cubicBezTo>
                      <a:cubicBezTo>
                        <a:pt x="278563" y="212725"/>
                        <a:pt x="278563" y="212725"/>
                        <a:pt x="228109" y="212725"/>
                      </a:cubicBezTo>
                      <a:close/>
                      <a:moveTo>
                        <a:pt x="43699" y="212725"/>
                      </a:moveTo>
                      <a:cubicBezTo>
                        <a:pt x="37061" y="212725"/>
                        <a:pt x="31750" y="218141"/>
                        <a:pt x="31750" y="224912"/>
                      </a:cubicBezTo>
                      <a:cubicBezTo>
                        <a:pt x="31750" y="224912"/>
                        <a:pt x="31750" y="224912"/>
                        <a:pt x="31750" y="246577"/>
                      </a:cubicBezTo>
                      <a:cubicBezTo>
                        <a:pt x="31750" y="253347"/>
                        <a:pt x="37061" y="258763"/>
                        <a:pt x="43699" y="258763"/>
                      </a:cubicBezTo>
                      <a:cubicBezTo>
                        <a:pt x="43699" y="258763"/>
                        <a:pt x="43699" y="258763"/>
                        <a:pt x="94153" y="258763"/>
                      </a:cubicBezTo>
                      <a:cubicBezTo>
                        <a:pt x="99464" y="258763"/>
                        <a:pt x="104775" y="253347"/>
                        <a:pt x="104775" y="246577"/>
                      </a:cubicBezTo>
                      <a:lnTo>
                        <a:pt x="104775" y="224912"/>
                      </a:lnTo>
                      <a:cubicBezTo>
                        <a:pt x="104775" y="218141"/>
                        <a:pt x="99464" y="212725"/>
                        <a:pt x="94153" y="212725"/>
                      </a:cubicBezTo>
                      <a:cubicBezTo>
                        <a:pt x="94153" y="212725"/>
                        <a:pt x="94153" y="212725"/>
                        <a:pt x="43699" y="212725"/>
                      </a:cubicBezTo>
                      <a:close/>
                      <a:moveTo>
                        <a:pt x="44905" y="184150"/>
                      </a:moveTo>
                      <a:cubicBezTo>
                        <a:pt x="44905" y="184150"/>
                        <a:pt x="44905" y="184150"/>
                        <a:pt x="277358" y="184150"/>
                      </a:cubicBezTo>
                      <a:cubicBezTo>
                        <a:pt x="302452" y="184150"/>
                        <a:pt x="322263" y="203890"/>
                        <a:pt x="322263" y="228893"/>
                      </a:cubicBezTo>
                      <a:cubicBezTo>
                        <a:pt x="322263" y="228893"/>
                        <a:pt x="322263" y="228893"/>
                        <a:pt x="322263" y="239421"/>
                      </a:cubicBezTo>
                      <a:cubicBezTo>
                        <a:pt x="322263" y="264424"/>
                        <a:pt x="302452" y="284163"/>
                        <a:pt x="277358" y="284163"/>
                      </a:cubicBezTo>
                      <a:cubicBezTo>
                        <a:pt x="277358" y="284163"/>
                        <a:pt x="277358" y="284163"/>
                        <a:pt x="44905" y="284163"/>
                      </a:cubicBezTo>
                      <a:cubicBezTo>
                        <a:pt x="19811" y="284163"/>
                        <a:pt x="0" y="264424"/>
                        <a:pt x="0" y="239421"/>
                      </a:cubicBezTo>
                      <a:cubicBezTo>
                        <a:pt x="0" y="239421"/>
                        <a:pt x="0" y="239421"/>
                        <a:pt x="0" y="228893"/>
                      </a:cubicBezTo>
                      <a:cubicBezTo>
                        <a:pt x="0" y="203890"/>
                        <a:pt x="19811" y="184150"/>
                        <a:pt x="44905" y="184150"/>
                      </a:cubicBezTo>
                      <a:close/>
                      <a:moveTo>
                        <a:pt x="100909" y="112712"/>
                      </a:moveTo>
                      <a:cubicBezTo>
                        <a:pt x="100909" y="112712"/>
                        <a:pt x="100909" y="112712"/>
                        <a:pt x="221354" y="112712"/>
                      </a:cubicBezTo>
                      <a:cubicBezTo>
                        <a:pt x="229209" y="112712"/>
                        <a:pt x="239682" y="119138"/>
                        <a:pt x="242300" y="125563"/>
                      </a:cubicBezTo>
                      <a:lnTo>
                        <a:pt x="259320" y="158977"/>
                      </a:lnTo>
                      <a:cubicBezTo>
                        <a:pt x="261938" y="162832"/>
                        <a:pt x="259320" y="166687"/>
                        <a:pt x="254083" y="166687"/>
                      </a:cubicBezTo>
                      <a:cubicBezTo>
                        <a:pt x="254083" y="166687"/>
                        <a:pt x="254083" y="166687"/>
                        <a:pt x="68180" y="166687"/>
                      </a:cubicBezTo>
                      <a:cubicBezTo>
                        <a:pt x="62943" y="166687"/>
                        <a:pt x="60325" y="162832"/>
                        <a:pt x="62943" y="158977"/>
                      </a:cubicBezTo>
                      <a:cubicBezTo>
                        <a:pt x="62943" y="158977"/>
                        <a:pt x="62943" y="158977"/>
                        <a:pt x="79963" y="125563"/>
                      </a:cubicBezTo>
                      <a:cubicBezTo>
                        <a:pt x="82581" y="119138"/>
                        <a:pt x="93054" y="112712"/>
                        <a:pt x="100909" y="112712"/>
                      </a:cubicBezTo>
                      <a:close/>
                      <a:moveTo>
                        <a:pt x="209688" y="60325"/>
                      </a:moveTo>
                      <a:cubicBezTo>
                        <a:pt x="209688" y="60325"/>
                        <a:pt x="209688" y="60325"/>
                        <a:pt x="222112" y="60325"/>
                      </a:cubicBezTo>
                      <a:cubicBezTo>
                        <a:pt x="227634" y="60325"/>
                        <a:pt x="231775" y="64407"/>
                        <a:pt x="231775" y="69850"/>
                      </a:cubicBezTo>
                      <a:cubicBezTo>
                        <a:pt x="231775" y="75293"/>
                        <a:pt x="227634" y="79375"/>
                        <a:pt x="222112" y="79375"/>
                      </a:cubicBezTo>
                      <a:cubicBezTo>
                        <a:pt x="222112" y="79375"/>
                        <a:pt x="222112" y="79375"/>
                        <a:pt x="209688" y="79375"/>
                      </a:cubicBezTo>
                      <a:cubicBezTo>
                        <a:pt x="204166" y="79375"/>
                        <a:pt x="200025" y="75293"/>
                        <a:pt x="200025" y="69850"/>
                      </a:cubicBezTo>
                      <a:cubicBezTo>
                        <a:pt x="200025" y="64407"/>
                        <a:pt x="204166" y="60325"/>
                        <a:pt x="209688" y="60325"/>
                      </a:cubicBezTo>
                      <a:close/>
                      <a:moveTo>
                        <a:pt x="101255" y="60325"/>
                      </a:moveTo>
                      <a:cubicBezTo>
                        <a:pt x="101255" y="60325"/>
                        <a:pt x="101255" y="60325"/>
                        <a:pt x="113058" y="60325"/>
                      </a:cubicBezTo>
                      <a:cubicBezTo>
                        <a:pt x="118304" y="60325"/>
                        <a:pt x="122238" y="64407"/>
                        <a:pt x="122238" y="69850"/>
                      </a:cubicBezTo>
                      <a:cubicBezTo>
                        <a:pt x="122238" y="75293"/>
                        <a:pt x="118304" y="79375"/>
                        <a:pt x="113058" y="79375"/>
                      </a:cubicBezTo>
                      <a:cubicBezTo>
                        <a:pt x="113058" y="79375"/>
                        <a:pt x="113058" y="79375"/>
                        <a:pt x="101255" y="79375"/>
                      </a:cubicBezTo>
                      <a:cubicBezTo>
                        <a:pt x="96009" y="79375"/>
                        <a:pt x="92075" y="75293"/>
                        <a:pt x="92075" y="69850"/>
                      </a:cubicBezTo>
                      <a:cubicBezTo>
                        <a:pt x="92075" y="64407"/>
                        <a:pt x="96009" y="60325"/>
                        <a:pt x="101255" y="60325"/>
                      </a:cubicBezTo>
                      <a:close/>
                      <a:moveTo>
                        <a:pt x="161132" y="34925"/>
                      </a:moveTo>
                      <a:cubicBezTo>
                        <a:pt x="179510" y="34925"/>
                        <a:pt x="195263" y="49731"/>
                        <a:pt x="195263" y="69920"/>
                      </a:cubicBezTo>
                      <a:lnTo>
                        <a:pt x="195263" y="86071"/>
                      </a:lnTo>
                      <a:cubicBezTo>
                        <a:pt x="195263" y="91455"/>
                        <a:pt x="190012" y="96838"/>
                        <a:pt x="184761" y="96838"/>
                      </a:cubicBezTo>
                      <a:cubicBezTo>
                        <a:pt x="184761" y="96838"/>
                        <a:pt x="184761" y="96838"/>
                        <a:pt x="137502" y="96838"/>
                      </a:cubicBezTo>
                      <a:cubicBezTo>
                        <a:pt x="132251" y="96838"/>
                        <a:pt x="127000" y="91455"/>
                        <a:pt x="127000" y="86071"/>
                      </a:cubicBezTo>
                      <a:cubicBezTo>
                        <a:pt x="127000" y="86071"/>
                        <a:pt x="127000" y="86071"/>
                        <a:pt x="127000" y="69920"/>
                      </a:cubicBezTo>
                      <a:cubicBezTo>
                        <a:pt x="127000" y="49731"/>
                        <a:pt x="142753" y="34925"/>
                        <a:pt x="161132" y="34925"/>
                      </a:cubicBezTo>
                      <a:close/>
                      <a:moveTo>
                        <a:pt x="196771" y="21272"/>
                      </a:moveTo>
                      <a:cubicBezTo>
                        <a:pt x="200819" y="17462"/>
                        <a:pt x="206217" y="17462"/>
                        <a:pt x="210265" y="21272"/>
                      </a:cubicBezTo>
                      <a:cubicBezTo>
                        <a:pt x="214313" y="25082"/>
                        <a:pt x="214313" y="30162"/>
                        <a:pt x="210265" y="33972"/>
                      </a:cubicBezTo>
                      <a:cubicBezTo>
                        <a:pt x="210265" y="33972"/>
                        <a:pt x="210265" y="33972"/>
                        <a:pt x="204867" y="39052"/>
                      </a:cubicBezTo>
                      <a:cubicBezTo>
                        <a:pt x="202168" y="41592"/>
                        <a:pt x="199470" y="42862"/>
                        <a:pt x="196771" y="42862"/>
                      </a:cubicBezTo>
                      <a:cubicBezTo>
                        <a:pt x="195421" y="42862"/>
                        <a:pt x="192723" y="41592"/>
                        <a:pt x="190024" y="39052"/>
                      </a:cubicBezTo>
                      <a:cubicBezTo>
                        <a:pt x="187325" y="36512"/>
                        <a:pt x="187325" y="30162"/>
                        <a:pt x="190024" y="26352"/>
                      </a:cubicBezTo>
                      <a:cubicBezTo>
                        <a:pt x="190024" y="26352"/>
                        <a:pt x="190024" y="26352"/>
                        <a:pt x="196771" y="21272"/>
                      </a:cubicBezTo>
                      <a:close/>
                      <a:moveTo>
                        <a:pt x="111998" y="21272"/>
                      </a:moveTo>
                      <a:cubicBezTo>
                        <a:pt x="116046" y="17462"/>
                        <a:pt x="121444" y="17462"/>
                        <a:pt x="125492" y="21272"/>
                      </a:cubicBezTo>
                      <a:cubicBezTo>
                        <a:pt x="125492" y="21272"/>
                        <a:pt x="125492" y="21272"/>
                        <a:pt x="132239" y="26352"/>
                      </a:cubicBezTo>
                      <a:cubicBezTo>
                        <a:pt x="134938" y="30162"/>
                        <a:pt x="134938" y="36512"/>
                        <a:pt x="132239" y="39052"/>
                      </a:cubicBezTo>
                      <a:cubicBezTo>
                        <a:pt x="129540" y="41592"/>
                        <a:pt x="126842" y="42862"/>
                        <a:pt x="125492" y="42862"/>
                      </a:cubicBezTo>
                      <a:cubicBezTo>
                        <a:pt x="122793" y="42862"/>
                        <a:pt x="120095" y="41592"/>
                        <a:pt x="117396" y="39052"/>
                      </a:cubicBezTo>
                      <a:lnTo>
                        <a:pt x="111998" y="33972"/>
                      </a:lnTo>
                      <a:cubicBezTo>
                        <a:pt x="107950" y="30162"/>
                        <a:pt x="107950" y="25082"/>
                        <a:pt x="111998" y="21272"/>
                      </a:cubicBezTo>
                      <a:close/>
                      <a:moveTo>
                        <a:pt x="161132" y="0"/>
                      </a:moveTo>
                      <a:cubicBezTo>
                        <a:pt x="166121" y="0"/>
                        <a:pt x="169863" y="3934"/>
                        <a:pt x="169863" y="9180"/>
                      </a:cubicBezTo>
                      <a:cubicBezTo>
                        <a:pt x="169863" y="9180"/>
                        <a:pt x="169863" y="9180"/>
                        <a:pt x="169863" y="20983"/>
                      </a:cubicBezTo>
                      <a:cubicBezTo>
                        <a:pt x="169863" y="26228"/>
                        <a:pt x="166121" y="30163"/>
                        <a:pt x="161132" y="30163"/>
                      </a:cubicBezTo>
                      <a:cubicBezTo>
                        <a:pt x="156142" y="30163"/>
                        <a:pt x="152400" y="26228"/>
                        <a:pt x="152400" y="20983"/>
                      </a:cubicBezTo>
                      <a:cubicBezTo>
                        <a:pt x="152400" y="20983"/>
                        <a:pt x="152400" y="20983"/>
                        <a:pt x="152400" y="9180"/>
                      </a:cubicBezTo>
                      <a:cubicBezTo>
                        <a:pt x="152400" y="3934"/>
                        <a:pt x="156142" y="0"/>
                        <a:pt x="161132" y="0"/>
                      </a:cubicBezTo>
                      <a:close/>
                    </a:path>
                  </a:pathLst>
                </a:cu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grpSp>
          <p:nvGrpSpPr>
            <p:cNvPr id="16" name="组合 15"/>
            <p:cNvGrpSpPr/>
            <p:nvPr/>
          </p:nvGrpSpPr>
          <p:grpSpPr>
            <a:xfrm>
              <a:off x="2184961" y="4237494"/>
              <a:ext cx="1714500" cy="1714500"/>
              <a:chOff x="1638720" y="3178120"/>
              <a:chExt cx="1285875" cy="1285875"/>
            </a:xfrm>
          </p:grpSpPr>
          <p:sp>
            <p:nvSpPr>
              <p:cNvPr id="17" name="菱形 16"/>
              <p:cNvSpPr/>
              <p:nvPr/>
            </p:nvSpPr>
            <p:spPr>
              <a:xfrm>
                <a:off x="1638720" y="3178120"/>
                <a:ext cx="1285875" cy="128587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8" name="菱形 17"/>
              <p:cNvSpPr/>
              <p:nvPr/>
            </p:nvSpPr>
            <p:spPr>
              <a:xfrm>
                <a:off x="1835194" y="337013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9" name="任意多边形: 形状 18"/>
              <p:cNvSpPr/>
              <p:nvPr/>
            </p:nvSpPr>
            <p:spPr>
              <a:xfrm>
                <a:off x="2088308" y="3666931"/>
                <a:ext cx="332930" cy="284475"/>
              </a:xfrm>
              <a:custGeom>
                <a:avLst/>
                <a:gdLst>
                  <a:gd name="connsiteX0" fmla="*/ 137328 w 338137"/>
                  <a:gd name="connsiteY0" fmla="*/ 214312 h 288925"/>
                  <a:gd name="connsiteX1" fmla="*/ 133350 w 338137"/>
                  <a:gd name="connsiteY1" fmla="*/ 218394 h 288925"/>
                  <a:gd name="connsiteX2" fmla="*/ 137328 w 338137"/>
                  <a:gd name="connsiteY2" fmla="*/ 223837 h 288925"/>
                  <a:gd name="connsiteX3" fmla="*/ 250023 w 338137"/>
                  <a:gd name="connsiteY3" fmla="*/ 223837 h 288925"/>
                  <a:gd name="connsiteX4" fmla="*/ 254000 w 338137"/>
                  <a:gd name="connsiteY4" fmla="*/ 218394 h 288925"/>
                  <a:gd name="connsiteX5" fmla="*/ 250023 w 338137"/>
                  <a:gd name="connsiteY5" fmla="*/ 214312 h 288925"/>
                  <a:gd name="connsiteX6" fmla="*/ 137328 w 338137"/>
                  <a:gd name="connsiteY6" fmla="*/ 214312 h 288925"/>
                  <a:gd name="connsiteX7" fmla="*/ 137328 w 338137"/>
                  <a:gd name="connsiteY7" fmla="*/ 196850 h 288925"/>
                  <a:gd name="connsiteX8" fmla="*/ 133350 w 338137"/>
                  <a:gd name="connsiteY8" fmla="*/ 200932 h 288925"/>
                  <a:gd name="connsiteX9" fmla="*/ 137328 w 338137"/>
                  <a:gd name="connsiteY9" fmla="*/ 206375 h 288925"/>
                  <a:gd name="connsiteX10" fmla="*/ 250023 w 338137"/>
                  <a:gd name="connsiteY10" fmla="*/ 206375 h 288925"/>
                  <a:gd name="connsiteX11" fmla="*/ 254000 w 338137"/>
                  <a:gd name="connsiteY11" fmla="*/ 200932 h 288925"/>
                  <a:gd name="connsiteX12" fmla="*/ 250023 w 338137"/>
                  <a:gd name="connsiteY12" fmla="*/ 196850 h 288925"/>
                  <a:gd name="connsiteX13" fmla="*/ 137328 w 338137"/>
                  <a:gd name="connsiteY13" fmla="*/ 196850 h 288925"/>
                  <a:gd name="connsiteX14" fmla="*/ 288925 w 338137"/>
                  <a:gd name="connsiteY14" fmla="*/ 187325 h 288925"/>
                  <a:gd name="connsiteX15" fmla="*/ 269875 w 338137"/>
                  <a:gd name="connsiteY15" fmla="*/ 206375 h 288925"/>
                  <a:gd name="connsiteX16" fmla="*/ 288925 w 338137"/>
                  <a:gd name="connsiteY16" fmla="*/ 225425 h 288925"/>
                  <a:gd name="connsiteX17" fmla="*/ 307975 w 338137"/>
                  <a:gd name="connsiteY17" fmla="*/ 206375 h 288925"/>
                  <a:gd name="connsiteX18" fmla="*/ 288925 w 338137"/>
                  <a:gd name="connsiteY18" fmla="*/ 187325 h 288925"/>
                  <a:gd name="connsiteX19" fmla="*/ 98425 w 338137"/>
                  <a:gd name="connsiteY19" fmla="*/ 187325 h 288925"/>
                  <a:gd name="connsiteX20" fmla="*/ 79375 w 338137"/>
                  <a:gd name="connsiteY20" fmla="*/ 206375 h 288925"/>
                  <a:gd name="connsiteX21" fmla="*/ 98425 w 338137"/>
                  <a:gd name="connsiteY21" fmla="*/ 225425 h 288925"/>
                  <a:gd name="connsiteX22" fmla="*/ 117475 w 338137"/>
                  <a:gd name="connsiteY22" fmla="*/ 206375 h 288925"/>
                  <a:gd name="connsiteX23" fmla="*/ 98425 w 338137"/>
                  <a:gd name="connsiteY23" fmla="*/ 187325 h 288925"/>
                  <a:gd name="connsiteX24" fmla="*/ 254922 w 338137"/>
                  <a:gd name="connsiteY24" fmla="*/ 127000 h 288925"/>
                  <a:gd name="connsiteX25" fmla="*/ 234950 w 338137"/>
                  <a:gd name="connsiteY25" fmla="*/ 147638 h 288925"/>
                  <a:gd name="connsiteX26" fmla="*/ 276225 w 338137"/>
                  <a:gd name="connsiteY26" fmla="*/ 147638 h 288925"/>
                  <a:gd name="connsiteX27" fmla="*/ 254922 w 338137"/>
                  <a:gd name="connsiteY27" fmla="*/ 127000 h 288925"/>
                  <a:gd name="connsiteX28" fmla="*/ 130590 w 338137"/>
                  <a:gd name="connsiteY28" fmla="*/ 100012 h 288925"/>
                  <a:gd name="connsiteX29" fmla="*/ 92075 w 338137"/>
                  <a:gd name="connsiteY29" fmla="*/ 147895 h 288925"/>
                  <a:gd name="connsiteX30" fmla="*/ 105356 w 338137"/>
                  <a:gd name="connsiteY30" fmla="*/ 147895 h 288925"/>
                  <a:gd name="connsiteX31" fmla="*/ 226214 w 338137"/>
                  <a:gd name="connsiteY31" fmla="*/ 147895 h 288925"/>
                  <a:gd name="connsiteX32" fmla="*/ 255432 w 338137"/>
                  <a:gd name="connsiteY32" fmla="*/ 117303 h 288925"/>
                  <a:gd name="connsiteX33" fmla="*/ 285979 w 338137"/>
                  <a:gd name="connsiteY33" fmla="*/ 147895 h 288925"/>
                  <a:gd name="connsiteX34" fmla="*/ 295275 w 338137"/>
                  <a:gd name="connsiteY34" fmla="*/ 149225 h 288925"/>
                  <a:gd name="connsiteX35" fmla="*/ 255432 w 338137"/>
                  <a:gd name="connsiteY35" fmla="*/ 100012 h 288925"/>
                  <a:gd name="connsiteX36" fmla="*/ 130590 w 338137"/>
                  <a:gd name="connsiteY36" fmla="*/ 100012 h 288925"/>
                  <a:gd name="connsiteX37" fmla="*/ 131008 w 338137"/>
                  <a:gd name="connsiteY37" fmla="*/ 85725 h 288925"/>
                  <a:gd name="connsiteX38" fmla="*/ 255022 w 338137"/>
                  <a:gd name="connsiteY38" fmla="*/ 85725 h 288925"/>
                  <a:gd name="connsiteX39" fmla="*/ 309113 w 338137"/>
                  <a:gd name="connsiteY39" fmla="*/ 153019 h 288925"/>
                  <a:gd name="connsiteX40" fmla="*/ 338137 w 338137"/>
                  <a:gd name="connsiteY40" fmla="*/ 207117 h 288925"/>
                  <a:gd name="connsiteX41" fmla="*/ 320986 w 338137"/>
                  <a:gd name="connsiteY41" fmla="*/ 251980 h 288925"/>
                  <a:gd name="connsiteX42" fmla="*/ 320986 w 338137"/>
                  <a:gd name="connsiteY42" fmla="*/ 288925 h 288925"/>
                  <a:gd name="connsiteX43" fmla="*/ 274811 w 338137"/>
                  <a:gd name="connsiteY43" fmla="*/ 288925 h 288925"/>
                  <a:gd name="connsiteX44" fmla="*/ 274811 w 338137"/>
                  <a:gd name="connsiteY44" fmla="*/ 266494 h 288925"/>
                  <a:gd name="connsiteX45" fmla="*/ 112538 w 338137"/>
                  <a:gd name="connsiteY45" fmla="*/ 266494 h 288925"/>
                  <a:gd name="connsiteX46" fmla="*/ 112538 w 338137"/>
                  <a:gd name="connsiteY46" fmla="*/ 288925 h 288925"/>
                  <a:gd name="connsiteX47" fmla="*/ 66363 w 338137"/>
                  <a:gd name="connsiteY47" fmla="*/ 288925 h 288925"/>
                  <a:gd name="connsiteX48" fmla="*/ 66363 w 338137"/>
                  <a:gd name="connsiteY48" fmla="*/ 251980 h 288925"/>
                  <a:gd name="connsiteX49" fmla="*/ 49212 w 338137"/>
                  <a:gd name="connsiteY49" fmla="*/ 207117 h 288925"/>
                  <a:gd name="connsiteX50" fmla="*/ 78237 w 338137"/>
                  <a:gd name="connsiteY50" fmla="*/ 153019 h 288925"/>
                  <a:gd name="connsiteX51" fmla="*/ 131008 w 338137"/>
                  <a:gd name="connsiteY51" fmla="*/ 85725 h 288925"/>
                  <a:gd name="connsiteX52" fmla="*/ 65088 w 338137"/>
                  <a:gd name="connsiteY52" fmla="*/ 0 h 288925"/>
                  <a:gd name="connsiteX53" fmla="*/ 69073 w 338137"/>
                  <a:gd name="connsiteY53" fmla="*/ 5220 h 288925"/>
                  <a:gd name="connsiteX54" fmla="*/ 69073 w 338137"/>
                  <a:gd name="connsiteY54" fmla="*/ 13050 h 288925"/>
                  <a:gd name="connsiteX55" fmla="*/ 130175 w 338137"/>
                  <a:gd name="connsiteY55" fmla="*/ 67859 h 288925"/>
                  <a:gd name="connsiteX56" fmla="*/ 69073 w 338137"/>
                  <a:gd name="connsiteY56" fmla="*/ 67859 h 288925"/>
                  <a:gd name="connsiteX57" fmla="*/ 69073 w 338137"/>
                  <a:gd name="connsiteY57" fmla="*/ 130499 h 288925"/>
                  <a:gd name="connsiteX58" fmla="*/ 62431 w 338137"/>
                  <a:gd name="connsiteY58" fmla="*/ 147463 h 288925"/>
                  <a:gd name="connsiteX59" fmla="*/ 45163 w 338137"/>
                  <a:gd name="connsiteY59" fmla="*/ 153988 h 288925"/>
                  <a:gd name="connsiteX60" fmla="*/ 43835 w 338137"/>
                  <a:gd name="connsiteY60" fmla="*/ 153988 h 288925"/>
                  <a:gd name="connsiteX61" fmla="*/ 18597 w 338137"/>
                  <a:gd name="connsiteY61" fmla="*/ 130499 h 288925"/>
                  <a:gd name="connsiteX62" fmla="*/ 23910 w 338137"/>
                  <a:gd name="connsiteY62" fmla="*/ 125279 h 288925"/>
                  <a:gd name="connsiteX63" fmla="*/ 27895 w 338137"/>
                  <a:gd name="connsiteY63" fmla="*/ 130499 h 288925"/>
                  <a:gd name="connsiteX64" fmla="*/ 43835 w 338137"/>
                  <a:gd name="connsiteY64" fmla="*/ 144853 h 288925"/>
                  <a:gd name="connsiteX65" fmla="*/ 45163 w 338137"/>
                  <a:gd name="connsiteY65" fmla="*/ 144853 h 288925"/>
                  <a:gd name="connsiteX66" fmla="*/ 55790 w 338137"/>
                  <a:gd name="connsiteY66" fmla="*/ 140938 h 288925"/>
                  <a:gd name="connsiteX67" fmla="*/ 59774 w 338137"/>
                  <a:gd name="connsiteY67" fmla="*/ 130499 h 288925"/>
                  <a:gd name="connsiteX68" fmla="*/ 59774 w 338137"/>
                  <a:gd name="connsiteY68" fmla="*/ 67859 h 288925"/>
                  <a:gd name="connsiteX69" fmla="*/ 0 w 338137"/>
                  <a:gd name="connsiteY69" fmla="*/ 67859 h 288925"/>
                  <a:gd name="connsiteX70" fmla="*/ 59774 w 338137"/>
                  <a:gd name="connsiteY70" fmla="*/ 13050 h 288925"/>
                  <a:gd name="connsiteX71" fmla="*/ 59774 w 338137"/>
                  <a:gd name="connsiteY71" fmla="*/ 5220 h 288925"/>
                  <a:gd name="connsiteX72" fmla="*/ 65088 w 338137"/>
                  <a:gd name="connsiteY72"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8137" h="288925">
                    <a:moveTo>
                      <a:pt x="137328" y="214312"/>
                    </a:moveTo>
                    <a:cubicBezTo>
                      <a:pt x="134676" y="214312"/>
                      <a:pt x="133350" y="215673"/>
                      <a:pt x="133350" y="218394"/>
                    </a:cubicBezTo>
                    <a:cubicBezTo>
                      <a:pt x="133350" y="221116"/>
                      <a:pt x="134676" y="223837"/>
                      <a:pt x="137328" y="223837"/>
                    </a:cubicBezTo>
                    <a:cubicBezTo>
                      <a:pt x="137328" y="223837"/>
                      <a:pt x="137328" y="223837"/>
                      <a:pt x="250023" y="223837"/>
                    </a:cubicBezTo>
                    <a:cubicBezTo>
                      <a:pt x="252674" y="223837"/>
                      <a:pt x="254000" y="221116"/>
                      <a:pt x="254000" y="218394"/>
                    </a:cubicBezTo>
                    <a:cubicBezTo>
                      <a:pt x="254000" y="215673"/>
                      <a:pt x="252674" y="214312"/>
                      <a:pt x="250023" y="214312"/>
                    </a:cubicBezTo>
                    <a:cubicBezTo>
                      <a:pt x="250023" y="214312"/>
                      <a:pt x="250023" y="214312"/>
                      <a:pt x="137328" y="214312"/>
                    </a:cubicBezTo>
                    <a:close/>
                    <a:moveTo>
                      <a:pt x="137328" y="196850"/>
                    </a:moveTo>
                    <a:cubicBezTo>
                      <a:pt x="134676" y="196850"/>
                      <a:pt x="133350" y="198211"/>
                      <a:pt x="133350" y="200932"/>
                    </a:cubicBezTo>
                    <a:cubicBezTo>
                      <a:pt x="133350" y="203654"/>
                      <a:pt x="134676" y="206375"/>
                      <a:pt x="137328" y="206375"/>
                    </a:cubicBezTo>
                    <a:cubicBezTo>
                      <a:pt x="137328" y="206375"/>
                      <a:pt x="137328" y="206375"/>
                      <a:pt x="250023" y="206375"/>
                    </a:cubicBezTo>
                    <a:cubicBezTo>
                      <a:pt x="252674" y="206375"/>
                      <a:pt x="254000" y="203654"/>
                      <a:pt x="254000" y="200932"/>
                    </a:cubicBezTo>
                    <a:cubicBezTo>
                      <a:pt x="254000" y="198211"/>
                      <a:pt x="252674" y="196850"/>
                      <a:pt x="250023" y="196850"/>
                    </a:cubicBezTo>
                    <a:cubicBezTo>
                      <a:pt x="250023" y="196850"/>
                      <a:pt x="250023" y="196850"/>
                      <a:pt x="137328" y="196850"/>
                    </a:cubicBezTo>
                    <a:close/>
                    <a:moveTo>
                      <a:pt x="288925" y="187325"/>
                    </a:moveTo>
                    <a:cubicBezTo>
                      <a:pt x="278404" y="187325"/>
                      <a:pt x="269875" y="195854"/>
                      <a:pt x="269875" y="206375"/>
                    </a:cubicBezTo>
                    <a:cubicBezTo>
                      <a:pt x="269875" y="216896"/>
                      <a:pt x="278404" y="225425"/>
                      <a:pt x="288925" y="225425"/>
                    </a:cubicBezTo>
                    <a:cubicBezTo>
                      <a:pt x="299446" y="225425"/>
                      <a:pt x="307975" y="216896"/>
                      <a:pt x="307975" y="206375"/>
                    </a:cubicBezTo>
                    <a:cubicBezTo>
                      <a:pt x="307975" y="195854"/>
                      <a:pt x="299446" y="187325"/>
                      <a:pt x="288925" y="187325"/>
                    </a:cubicBezTo>
                    <a:close/>
                    <a:moveTo>
                      <a:pt x="98425" y="187325"/>
                    </a:moveTo>
                    <a:cubicBezTo>
                      <a:pt x="87904" y="187325"/>
                      <a:pt x="79375" y="195854"/>
                      <a:pt x="79375" y="206375"/>
                    </a:cubicBezTo>
                    <a:cubicBezTo>
                      <a:pt x="79375" y="216896"/>
                      <a:pt x="87904" y="225425"/>
                      <a:pt x="98425" y="225425"/>
                    </a:cubicBezTo>
                    <a:cubicBezTo>
                      <a:pt x="108946" y="225425"/>
                      <a:pt x="117475" y="216896"/>
                      <a:pt x="117475" y="206375"/>
                    </a:cubicBezTo>
                    <a:cubicBezTo>
                      <a:pt x="117475" y="195854"/>
                      <a:pt x="108946" y="187325"/>
                      <a:pt x="98425" y="187325"/>
                    </a:cubicBezTo>
                    <a:close/>
                    <a:moveTo>
                      <a:pt x="254922" y="127000"/>
                    </a:moveTo>
                    <a:cubicBezTo>
                      <a:pt x="244270" y="127000"/>
                      <a:pt x="234950" y="136029"/>
                      <a:pt x="234950" y="147638"/>
                    </a:cubicBezTo>
                    <a:cubicBezTo>
                      <a:pt x="234950" y="147638"/>
                      <a:pt x="234950" y="147638"/>
                      <a:pt x="276225" y="147638"/>
                    </a:cubicBezTo>
                    <a:cubicBezTo>
                      <a:pt x="276225" y="136029"/>
                      <a:pt x="266905" y="127000"/>
                      <a:pt x="254922" y="127000"/>
                    </a:cubicBezTo>
                    <a:close/>
                    <a:moveTo>
                      <a:pt x="130590" y="100012"/>
                    </a:moveTo>
                    <a:cubicBezTo>
                      <a:pt x="113325" y="100012"/>
                      <a:pt x="98716" y="119963"/>
                      <a:pt x="92075" y="147895"/>
                    </a:cubicBezTo>
                    <a:cubicBezTo>
                      <a:pt x="96060" y="147895"/>
                      <a:pt x="101372" y="147895"/>
                      <a:pt x="105356" y="147895"/>
                    </a:cubicBezTo>
                    <a:cubicBezTo>
                      <a:pt x="105356" y="147895"/>
                      <a:pt x="105356" y="147895"/>
                      <a:pt x="226214" y="147895"/>
                    </a:cubicBezTo>
                    <a:cubicBezTo>
                      <a:pt x="226214" y="130604"/>
                      <a:pt x="239495" y="117303"/>
                      <a:pt x="255432" y="117303"/>
                    </a:cubicBezTo>
                    <a:cubicBezTo>
                      <a:pt x="272697" y="117303"/>
                      <a:pt x="285979" y="130604"/>
                      <a:pt x="285979" y="147895"/>
                    </a:cubicBezTo>
                    <a:cubicBezTo>
                      <a:pt x="288635" y="147895"/>
                      <a:pt x="292619" y="147895"/>
                      <a:pt x="295275" y="149225"/>
                    </a:cubicBezTo>
                    <a:cubicBezTo>
                      <a:pt x="288635" y="119963"/>
                      <a:pt x="274026" y="100012"/>
                      <a:pt x="255432" y="100012"/>
                    </a:cubicBezTo>
                    <a:cubicBezTo>
                      <a:pt x="255432" y="100012"/>
                      <a:pt x="255432" y="100012"/>
                      <a:pt x="130590" y="100012"/>
                    </a:cubicBezTo>
                    <a:close/>
                    <a:moveTo>
                      <a:pt x="131008" y="85725"/>
                    </a:moveTo>
                    <a:cubicBezTo>
                      <a:pt x="131008" y="85725"/>
                      <a:pt x="131008" y="85725"/>
                      <a:pt x="255022" y="85725"/>
                    </a:cubicBezTo>
                    <a:cubicBezTo>
                      <a:pt x="282727" y="85725"/>
                      <a:pt x="303836" y="114754"/>
                      <a:pt x="309113" y="153019"/>
                    </a:cubicBezTo>
                    <a:cubicBezTo>
                      <a:pt x="327583" y="163575"/>
                      <a:pt x="338137" y="183367"/>
                      <a:pt x="338137" y="207117"/>
                    </a:cubicBezTo>
                    <a:cubicBezTo>
                      <a:pt x="338137" y="224271"/>
                      <a:pt x="332860" y="240104"/>
                      <a:pt x="320986" y="251980"/>
                    </a:cubicBezTo>
                    <a:cubicBezTo>
                      <a:pt x="320986" y="251980"/>
                      <a:pt x="320986" y="251980"/>
                      <a:pt x="320986" y="288925"/>
                    </a:cubicBezTo>
                    <a:cubicBezTo>
                      <a:pt x="320986" y="288925"/>
                      <a:pt x="320986" y="288925"/>
                      <a:pt x="274811" y="288925"/>
                    </a:cubicBezTo>
                    <a:cubicBezTo>
                      <a:pt x="274811" y="288925"/>
                      <a:pt x="274811" y="288925"/>
                      <a:pt x="274811" y="266494"/>
                    </a:cubicBezTo>
                    <a:cubicBezTo>
                      <a:pt x="274811" y="266494"/>
                      <a:pt x="274811" y="266494"/>
                      <a:pt x="112538" y="266494"/>
                    </a:cubicBezTo>
                    <a:cubicBezTo>
                      <a:pt x="112538" y="266494"/>
                      <a:pt x="112538" y="266494"/>
                      <a:pt x="112538" y="288925"/>
                    </a:cubicBezTo>
                    <a:cubicBezTo>
                      <a:pt x="112538" y="288925"/>
                      <a:pt x="112538" y="288925"/>
                      <a:pt x="66363" y="288925"/>
                    </a:cubicBezTo>
                    <a:cubicBezTo>
                      <a:pt x="66363" y="288925"/>
                      <a:pt x="66363" y="288925"/>
                      <a:pt x="66363" y="251980"/>
                    </a:cubicBezTo>
                    <a:cubicBezTo>
                      <a:pt x="54489" y="240104"/>
                      <a:pt x="49212" y="224271"/>
                      <a:pt x="49212" y="207117"/>
                    </a:cubicBezTo>
                    <a:cubicBezTo>
                      <a:pt x="49212" y="183367"/>
                      <a:pt x="58447" y="163575"/>
                      <a:pt x="78237" y="153019"/>
                    </a:cubicBezTo>
                    <a:cubicBezTo>
                      <a:pt x="83514" y="114754"/>
                      <a:pt x="104623" y="85725"/>
                      <a:pt x="131008" y="85725"/>
                    </a:cubicBezTo>
                    <a:close/>
                    <a:moveTo>
                      <a:pt x="65088" y="0"/>
                    </a:moveTo>
                    <a:cubicBezTo>
                      <a:pt x="66416" y="0"/>
                      <a:pt x="69073" y="2610"/>
                      <a:pt x="69073" y="5220"/>
                    </a:cubicBezTo>
                    <a:cubicBezTo>
                      <a:pt x="69073" y="5220"/>
                      <a:pt x="69073" y="5220"/>
                      <a:pt x="69073" y="13050"/>
                    </a:cubicBezTo>
                    <a:cubicBezTo>
                      <a:pt x="99624" y="14355"/>
                      <a:pt x="124862" y="37845"/>
                      <a:pt x="130175" y="67859"/>
                    </a:cubicBezTo>
                    <a:lnTo>
                      <a:pt x="69073" y="67859"/>
                    </a:lnTo>
                    <a:cubicBezTo>
                      <a:pt x="69073" y="67859"/>
                      <a:pt x="69073" y="67859"/>
                      <a:pt x="69073" y="130499"/>
                    </a:cubicBezTo>
                    <a:cubicBezTo>
                      <a:pt x="69073" y="135718"/>
                      <a:pt x="66416" y="142243"/>
                      <a:pt x="62431" y="147463"/>
                    </a:cubicBezTo>
                    <a:cubicBezTo>
                      <a:pt x="57118" y="151378"/>
                      <a:pt x="51805" y="153988"/>
                      <a:pt x="45163" y="153988"/>
                    </a:cubicBezTo>
                    <a:cubicBezTo>
                      <a:pt x="45163" y="153988"/>
                      <a:pt x="45163" y="153988"/>
                      <a:pt x="43835" y="153988"/>
                    </a:cubicBezTo>
                    <a:cubicBezTo>
                      <a:pt x="30552" y="153988"/>
                      <a:pt x="18597" y="143548"/>
                      <a:pt x="18597" y="130499"/>
                    </a:cubicBezTo>
                    <a:cubicBezTo>
                      <a:pt x="18597" y="127889"/>
                      <a:pt x="21253" y="125279"/>
                      <a:pt x="23910" y="125279"/>
                    </a:cubicBezTo>
                    <a:cubicBezTo>
                      <a:pt x="26567" y="125279"/>
                      <a:pt x="27895" y="127889"/>
                      <a:pt x="27895" y="130499"/>
                    </a:cubicBezTo>
                    <a:cubicBezTo>
                      <a:pt x="27895" y="138328"/>
                      <a:pt x="35865" y="144853"/>
                      <a:pt x="43835" y="144853"/>
                    </a:cubicBezTo>
                    <a:cubicBezTo>
                      <a:pt x="43835" y="144853"/>
                      <a:pt x="43835" y="144853"/>
                      <a:pt x="45163" y="144853"/>
                    </a:cubicBezTo>
                    <a:cubicBezTo>
                      <a:pt x="49148" y="144853"/>
                      <a:pt x="53133" y="143548"/>
                      <a:pt x="55790" y="140938"/>
                    </a:cubicBezTo>
                    <a:cubicBezTo>
                      <a:pt x="58446" y="138328"/>
                      <a:pt x="59774" y="134413"/>
                      <a:pt x="59774" y="130499"/>
                    </a:cubicBezTo>
                    <a:cubicBezTo>
                      <a:pt x="59774" y="130499"/>
                      <a:pt x="59774" y="130499"/>
                      <a:pt x="59774" y="67859"/>
                    </a:cubicBezTo>
                    <a:cubicBezTo>
                      <a:pt x="59774" y="67859"/>
                      <a:pt x="59774" y="67859"/>
                      <a:pt x="0" y="67859"/>
                    </a:cubicBezTo>
                    <a:cubicBezTo>
                      <a:pt x="3985" y="37845"/>
                      <a:pt x="29223" y="14355"/>
                      <a:pt x="59774" y="13050"/>
                    </a:cubicBezTo>
                    <a:cubicBezTo>
                      <a:pt x="59774" y="13050"/>
                      <a:pt x="59774" y="13050"/>
                      <a:pt x="59774" y="5220"/>
                    </a:cubicBezTo>
                    <a:cubicBezTo>
                      <a:pt x="59774" y="2610"/>
                      <a:pt x="62431" y="0"/>
                      <a:pt x="65088" y="0"/>
                    </a:cubicBez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pic>
        <p:nvPicPr>
          <p:cNvPr id="39" name="图片 38" descr="图片包含 桌子, 蛋糕, 食物, 小&#10;&#10;描述已自动生成"/>
          <p:cNvPicPr>
            <a:picLocks noChangeAspect="1"/>
          </p:cNvPicPr>
          <p:nvPr/>
        </p:nvPicPr>
        <p:blipFill rotWithShape="1">
          <a:blip r:embed="rId1" cstate="screen"/>
          <a:srcRect/>
          <a:stretch>
            <a:fillRect/>
          </a:stretch>
        </p:blipFill>
        <p:spPr>
          <a:xfrm>
            <a:off x="1315574" y="1540462"/>
            <a:ext cx="4681831" cy="4244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8115" y="678890"/>
            <a:ext cx="3467620" cy="584776"/>
            <a:chOff x="1168115" y="678890"/>
            <a:chExt cx="3467620" cy="584776"/>
          </a:xfrm>
        </p:grpSpPr>
        <p:sp>
          <p:nvSpPr>
            <p:cNvPr id="3" name="矩形 2"/>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二</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4" name="矩形 3"/>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5" name="组合 4"/>
          <p:cNvGrpSpPr/>
          <p:nvPr/>
        </p:nvGrpSpPr>
        <p:grpSpPr>
          <a:xfrm>
            <a:off x="1938844" y="1139266"/>
            <a:ext cx="8313996" cy="4684875"/>
            <a:chOff x="1632067" y="1193044"/>
            <a:chExt cx="8862218" cy="4993794"/>
          </a:xfrm>
        </p:grpSpPr>
        <p:grpSp>
          <p:nvGrpSpPr>
            <p:cNvPr id="6" name="组合 5"/>
            <p:cNvGrpSpPr/>
            <p:nvPr/>
          </p:nvGrpSpPr>
          <p:grpSpPr>
            <a:xfrm>
              <a:off x="1875541" y="2487763"/>
              <a:ext cx="8496299" cy="3069350"/>
              <a:chOff x="1875541" y="2487763"/>
              <a:chExt cx="8496299" cy="3069350"/>
            </a:xfrm>
          </p:grpSpPr>
          <p:sp>
            <p:nvSpPr>
              <p:cNvPr id="19" name="Pentagon 14"/>
              <p:cNvSpPr/>
              <p:nvPr/>
            </p:nvSpPr>
            <p:spPr>
              <a:xfrm>
                <a:off x="6792669" y="2487947"/>
                <a:ext cx="3579171" cy="1016000"/>
              </a:xfrm>
              <a:prstGeom prst="homePlat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0" name="Parallelogram 15"/>
              <p:cNvSpPr/>
              <p:nvPr/>
            </p:nvSpPr>
            <p:spPr>
              <a:xfrm rot="5400000">
                <a:off x="6983364" y="2297069"/>
                <a:ext cx="1524000" cy="1905388"/>
              </a:xfrm>
              <a:prstGeom prst="parallelogram">
                <a:avLst>
                  <a:gd name="adj" fmla="val 3316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1" name="Rectangle 16"/>
              <p:cNvSpPr/>
              <p:nvPr/>
            </p:nvSpPr>
            <p:spPr>
              <a:xfrm>
                <a:off x="5563387" y="2995947"/>
                <a:ext cx="3134671" cy="1016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2" name="Parallelogram 10"/>
              <p:cNvSpPr/>
              <p:nvPr/>
            </p:nvSpPr>
            <p:spPr>
              <a:xfrm rot="5400000">
                <a:off x="5754081" y="2805069"/>
                <a:ext cx="1524000" cy="1905388"/>
              </a:xfrm>
              <a:prstGeom prst="parallelogram">
                <a:avLst>
                  <a:gd name="adj" fmla="val 33167"/>
                </a:avLst>
              </a:prstGeom>
              <a:solidFill>
                <a:srgbClr val="3C5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3" name="Rectangle 7"/>
              <p:cNvSpPr/>
              <p:nvPr/>
            </p:nvSpPr>
            <p:spPr>
              <a:xfrm>
                <a:off x="4334106" y="3504164"/>
                <a:ext cx="3134671" cy="1016000"/>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4" name="Parallelogram 8"/>
              <p:cNvSpPr/>
              <p:nvPr/>
            </p:nvSpPr>
            <p:spPr>
              <a:xfrm rot="5400000">
                <a:off x="4524799" y="3313069"/>
                <a:ext cx="1524000" cy="1905388"/>
              </a:xfrm>
              <a:prstGeom prst="parallelogram">
                <a:avLst>
                  <a:gd name="adj" fmla="val 33167"/>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5" name="Rectangle 6"/>
              <p:cNvSpPr/>
              <p:nvPr/>
            </p:nvSpPr>
            <p:spPr>
              <a:xfrm>
                <a:off x="3104823" y="4010891"/>
                <a:ext cx="3134671" cy="1016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6" name="Parallelogram 5"/>
              <p:cNvSpPr/>
              <p:nvPr/>
            </p:nvSpPr>
            <p:spPr>
              <a:xfrm rot="5400000">
                <a:off x="3295516" y="3821069"/>
                <a:ext cx="1524000" cy="1905388"/>
              </a:xfrm>
              <a:prstGeom prst="parallelogram">
                <a:avLst>
                  <a:gd name="adj" fmla="val 33167"/>
                </a:avLst>
              </a:prstGeom>
              <a:solidFill>
                <a:srgbClr val="3C5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sp>
            <p:nvSpPr>
              <p:cNvPr id="27" name="Rectangle 4"/>
              <p:cNvSpPr/>
              <p:nvPr/>
            </p:nvSpPr>
            <p:spPr>
              <a:xfrm>
                <a:off x="1875541" y="4541113"/>
                <a:ext cx="3134671" cy="1016000"/>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400" dirty="0">
                  <a:solidFill>
                    <a:srgbClr val="FFFFFF"/>
                  </a:solidFill>
                  <a:latin typeface="字魂70号-灵悦黑体" panose="00000500000000000000" pitchFamily="2" charset="-122"/>
                  <a:cs typeface="+mn-ea"/>
                  <a:sym typeface="+mn-lt"/>
                </a:endParaRPr>
              </a:p>
            </p:txBody>
          </p:sp>
          <p:grpSp>
            <p:nvGrpSpPr>
              <p:cNvPr id="28" name="Group 21"/>
              <p:cNvGrpSpPr/>
              <p:nvPr/>
            </p:nvGrpSpPr>
            <p:grpSpPr>
              <a:xfrm>
                <a:off x="5314539" y="4247663"/>
                <a:ext cx="586901" cy="586901"/>
                <a:chOff x="8780463" y="1906588"/>
                <a:chExt cx="360363" cy="360363"/>
              </a:xfrm>
              <a:solidFill>
                <a:schemeClr val="bg1"/>
              </a:solidFill>
            </p:grpSpPr>
            <p:sp>
              <p:nvSpPr>
                <p:cNvPr id="42"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3"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4"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5"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6"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7"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grpSp>
          <p:sp>
            <p:nvSpPr>
              <p:cNvPr id="29" name="Freeform 131"/>
              <p:cNvSpPr>
                <a:spLocks noEditPoints="1"/>
              </p:cNvSpPr>
              <p:nvPr/>
            </p:nvSpPr>
            <p:spPr bwMode="auto">
              <a:xfrm>
                <a:off x="6674608" y="3757761"/>
                <a:ext cx="586901" cy="550704"/>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grpSp>
            <p:nvGrpSpPr>
              <p:cNvPr id="30" name="Group 32"/>
              <p:cNvGrpSpPr/>
              <p:nvPr/>
            </p:nvGrpSpPr>
            <p:grpSpPr>
              <a:xfrm>
                <a:off x="7855071" y="3249761"/>
                <a:ext cx="586901" cy="550704"/>
                <a:chOff x="6373813" y="2717801"/>
                <a:chExt cx="360363" cy="338138"/>
              </a:xfrm>
              <a:solidFill>
                <a:schemeClr val="bg1"/>
              </a:solidFill>
            </p:grpSpPr>
            <p:sp>
              <p:nvSpPr>
                <p:cNvPr id="33"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4"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5"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6"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7"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8"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9"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0"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41"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grpSp>
          <p:sp>
            <p:nvSpPr>
              <p:cNvPr id="31" name="Freeform 144"/>
              <p:cNvSpPr>
                <a:spLocks noEditPoints="1"/>
              </p:cNvSpPr>
              <p:nvPr/>
            </p:nvSpPr>
            <p:spPr bwMode="auto">
              <a:xfrm>
                <a:off x="3142961" y="4755663"/>
                <a:ext cx="599827" cy="586901"/>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sp>
            <p:nvSpPr>
              <p:cNvPr id="32" name="Freeform 72"/>
              <p:cNvSpPr>
                <a:spLocks noEditPoints="1"/>
              </p:cNvSpPr>
              <p:nvPr/>
            </p:nvSpPr>
            <p:spPr bwMode="auto">
              <a:xfrm>
                <a:off x="9165860" y="2723663"/>
                <a:ext cx="586901" cy="586901"/>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400" dirty="0">
                  <a:solidFill>
                    <a:srgbClr val="262626"/>
                  </a:solidFill>
                  <a:latin typeface="字魂70号-灵悦黑体" panose="00000500000000000000" pitchFamily="2" charset="-122"/>
                  <a:cs typeface="+mn-ea"/>
                  <a:sym typeface="+mn-lt"/>
                </a:endParaRPr>
              </a:p>
            </p:txBody>
          </p:sp>
        </p:grpSp>
        <p:grpSp>
          <p:nvGrpSpPr>
            <p:cNvPr id="7" name="组合 6"/>
            <p:cNvGrpSpPr/>
            <p:nvPr/>
          </p:nvGrpSpPr>
          <p:grpSpPr>
            <a:xfrm>
              <a:off x="7827982" y="4300571"/>
              <a:ext cx="2666303" cy="896232"/>
              <a:chOff x="7809348" y="5081819"/>
              <a:chExt cx="2666303" cy="896232"/>
            </a:xfrm>
          </p:grpSpPr>
          <p:sp>
            <p:nvSpPr>
              <p:cNvPr id="17" name="TextBox 18"/>
              <p:cNvSpPr txBox="1"/>
              <p:nvPr/>
            </p:nvSpPr>
            <p:spPr>
              <a:xfrm flipH="1">
                <a:off x="7809348" y="5081819"/>
                <a:ext cx="1290414" cy="426493"/>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18" name="矩形 17"/>
              <p:cNvSpPr/>
              <p:nvPr/>
            </p:nvSpPr>
            <p:spPr>
              <a:xfrm>
                <a:off x="7810679" y="5485944"/>
                <a:ext cx="2664972" cy="492107"/>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8" name="组合 7"/>
            <p:cNvGrpSpPr/>
            <p:nvPr/>
          </p:nvGrpSpPr>
          <p:grpSpPr>
            <a:xfrm>
              <a:off x="1632067" y="2377567"/>
              <a:ext cx="2664972" cy="896232"/>
              <a:chOff x="1513317" y="1464239"/>
              <a:chExt cx="2664972" cy="896232"/>
            </a:xfrm>
          </p:grpSpPr>
          <p:sp>
            <p:nvSpPr>
              <p:cNvPr id="15" name="TextBox 18"/>
              <p:cNvSpPr txBox="1"/>
              <p:nvPr/>
            </p:nvSpPr>
            <p:spPr>
              <a:xfrm flipH="1">
                <a:off x="2887875" y="1464239"/>
                <a:ext cx="1290414" cy="426493"/>
              </a:xfrm>
              <a:prstGeom prst="rect">
                <a:avLst/>
              </a:prstGeom>
              <a:noFill/>
            </p:spPr>
            <p:txBody>
              <a:bodyPr wrap="none" rtlCol="0">
                <a:spAutoFit/>
              </a:bodyPr>
              <a:lstStyle/>
              <a:p>
                <a:pPr algn="r"/>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16" name="矩形 15"/>
              <p:cNvSpPr/>
              <p:nvPr/>
            </p:nvSpPr>
            <p:spPr>
              <a:xfrm>
                <a:off x="1513317" y="1868364"/>
                <a:ext cx="2664972" cy="492107"/>
              </a:xfrm>
              <a:prstGeom prst="rect">
                <a:avLst/>
              </a:prstGeom>
            </p:spPr>
            <p:txBody>
              <a:bodyPr wrap="square">
                <a:spAutoFit/>
              </a:bodyPr>
              <a:lstStyle/>
              <a:p>
                <a:pPr algn="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9" name="组合 8"/>
            <p:cNvGrpSpPr/>
            <p:nvPr/>
          </p:nvGrpSpPr>
          <p:grpSpPr>
            <a:xfrm>
              <a:off x="4724641" y="1193044"/>
              <a:ext cx="2664972" cy="896232"/>
              <a:chOff x="5432527" y="1479187"/>
              <a:chExt cx="2664972" cy="896232"/>
            </a:xfrm>
          </p:grpSpPr>
          <p:sp>
            <p:nvSpPr>
              <p:cNvPr id="13" name="TextBox 18"/>
              <p:cNvSpPr txBox="1"/>
              <p:nvPr/>
            </p:nvSpPr>
            <p:spPr>
              <a:xfrm flipH="1">
                <a:off x="6807085" y="1479187"/>
                <a:ext cx="1290414" cy="426493"/>
              </a:xfrm>
              <a:prstGeom prst="rect">
                <a:avLst/>
              </a:prstGeom>
              <a:noFill/>
            </p:spPr>
            <p:txBody>
              <a:bodyPr wrap="none" rtlCol="0">
                <a:spAutoFit/>
              </a:bodyPr>
              <a:lstStyle/>
              <a:p>
                <a:pPr algn="r"/>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14" name="矩形 13"/>
              <p:cNvSpPr/>
              <p:nvPr/>
            </p:nvSpPr>
            <p:spPr>
              <a:xfrm>
                <a:off x="5432527" y="1883312"/>
                <a:ext cx="2664972" cy="492107"/>
              </a:xfrm>
              <a:prstGeom prst="rect">
                <a:avLst/>
              </a:prstGeom>
            </p:spPr>
            <p:txBody>
              <a:bodyPr wrap="square">
                <a:spAutoFit/>
              </a:bodyPr>
              <a:lstStyle/>
              <a:p>
                <a:pPr algn="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0" name="组合 9"/>
            <p:cNvGrpSpPr/>
            <p:nvPr/>
          </p:nvGrpSpPr>
          <p:grpSpPr>
            <a:xfrm>
              <a:off x="5314539" y="5290606"/>
              <a:ext cx="2666303" cy="896232"/>
              <a:chOff x="3558777" y="5081819"/>
              <a:chExt cx="2666303" cy="896232"/>
            </a:xfrm>
          </p:grpSpPr>
          <p:sp>
            <p:nvSpPr>
              <p:cNvPr id="11" name="TextBox 18"/>
              <p:cNvSpPr txBox="1"/>
              <p:nvPr/>
            </p:nvSpPr>
            <p:spPr>
              <a:xfrm flipH="1">
                <a:off x="3558777" y="5081819"/>
                <a:ext cx="1290414" cy="426493"/>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12" name="矩形 11"/>
              <p:cNvSpPr/>
              <p:nvPr/>
            </p:nvSpPr>
            <p:spPr>
              <a:xfrm>
                <a:off x="3560108" y="5485944"/>
                <a:ext cx="2664972" cy="492107"/>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p:nvPr/>
        </p:nvSpPr>
        <p:spPr>
          <a:xfrm>
            <a:off x="3054142" y="3067934"/>
            <a:ext cx="6083717" cy="1862048"/>
          </a:xfrm>
          <a:prstGeom prst="rect">
            <a:avLst/>
          </a:prstGeom>
        </p:spPr>
        <p:txBody>
          <a:bodyPr wrap="none">
            <a:spAutoFit/>
          </a:bodyPr>
          <a:lstStyle/>
          <a:p>
            <a:pPr algn="ctr"/>
            <a:r>
              <a:rPr kumimoji="1" lang="zh-CN" altLang="en-US" sz="11500" dirty="0">
                <a:solidFill>
                  <a:srgbClr val="647BCC"/>
                </a:solidFill>
                <a:latin typeface="字魂70号-灵悦黑体" panose="00000500000000000000" pitchFamily="2" charset="-122"/>
                <a:ea typeface="字魂80号-萌趣小鱼体" panose="00000500000000000000" pitchFamily="2" charset="-122"/>
              </a:rPr>
              <a:t>获奖展示</a:t>
            </a:r>
            <a:endParaRPr kumimoji="1" lang="zh-CN" altLang="en-US" sz="11500" dirty="0">
              <a:solidFill>
                <a:srgbClr val="647BCC"/>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5580474" y="1972669"/>
            <a:ext cx="1031051" cy="1107996"/>
          </a:xfrm>
          <a:prstGeom prst="rect">
            <a:avLst/>
          </a:prstGeom>
        </p:spPr>
        <p:txBody>
          <a:bodyPr wrap="none">
            <a:spAutoFit/>
          </a:bodyPr>
          <a:lstStyle/>
          <a:p>
            <a:pPr algn="ctr"/>
            <a:r>
              <a:rPr kumimoji="1" lang="zh-CN" altLang="en-US" sz="6600" dirty="0">
                <a:solidFill>
                  <a:schemeClr val="bg1"/>
                </a:solidFill>
                <a:latin typeface="字魂70号-灵悦黑体" panose="00000500000000000000" pitchFamily="2" charset="-122"/>
                <a:ea typeface="字魂80号-萌趣小鱼体" panose="00000500000000000000" pitchFamily="2" charset="-122"/>
              </a:rPr>
              <a:t>三</a:t>
            </a:r>
            <a:endParaRPr kumimoji="1" lang="zh-CN" altLang="en-US" sz="6600" dirty="0">
              <a:solidFill>
                <a:schemeClr val="bg1"/>
              </a:solidFill>
              <a:latin typeface="字魂70号-灵悦黑体" panose="00000500000000000000" pitchFamily="2" charset="-122"/>
              <a:ea typeface="字魂80号-萌趣小鱼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6" y="678890"/>
            <a:ext cx="3467619" cy="584776"/>
            <a:chOff x="1168116" y="678890"/>
            <a:chExt cx="3467619" cy="584776"/>
          </a:xfrm>
        </p:grpSpPr>
        <p:sp>
          <p:nvSpPr>
            <p:cNvPr id="6" name="矩形 5"/>
            <p:cNvSpPr/>
            <p:nvPr/>
          </p:nvSpPr>
          <p:spPr>
            <a:xfrm>
              <a:off x="1168116"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三</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26" name="组合 25"/>
          <p:cNvGrpSpPr/>
          <p:nvPr/>
        </p:nvGrpSpPr>
        <p:grpSpPr>
          <a:xfrm>
            <a:off x="1768789" y="1581617"/>
            <a:ext cx="5422901" cy="3437589"/>
            <a:chOff x="1768789" y="1581617"/>
            <a:chExt cx="5422901" cy="3437589"/>
          </a:xfrm>
        </p:grpSpPr>
        <p:sp>
          <p:nvSpPr>
            <p:cNvPr id="8" name="AutoShape 5"/>
            <p:cNvSpPr/>
            <p:nvPr/>
          </p:nvSpPr>
          <p:spPr bwMode="auto">
            <a:xfrm>
              <a:off x="1771964" y="4543750"/>
              <a:ext cx="5419726"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此处添加详细文本描述，建议与标题相关并符合整体语言风格，语言描述尽量简洁生动。尽量将每页幻灯片的字数控制在</a:t>
              </a: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200</a:t>
              </a:r>
              <a:r>
                <a:rPr kumimoji="0" lang="zh-CN" altLang="en-US"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字以内，据统计每页幻灯片的最好控制在</a:t>
              </a: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5</a:t>
              </a:r>
              <a:r>
                <a:rPr kumimoji="0" lang="zh-CN" altLang="en-US"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分钟之内。此处添加详细文本描述，建议与标题相关并符合整体语言风格，语言描述尽量简洁生动。</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9" name="AutoShape 9"/>
            <p:cNvSpPr/>
            <p:nvPr/>
          </p:nvSpPr>
          <p:spPr bwMode="auto">
            <a:xfrm>
              <a:off x="1775930" y="1919754"/>
              <a:ext cx="5000811"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1" fontAlgn="auto" latinLnBrk="0" hangingPunct="1">
                <a:lnSpc>
                  <a:spcPct val="130000"/>
                </a:lnSpc>
                <a:spcBef>
                  <a:spcPts val="0"/>
                </a:spcBef>
                <a:spcAft>
                  <a:spcPts val="800"/>
                </a:spcAft>
                <a:buClrTx/>
                <a:buSzTx/>
                <a:buFontTx/>
                <a:buNone/>
                <a:defRPr/>
              </a:pPr>
              <a:r>
                <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在此输入您的图表说明文字，在此输入您的图表说明文字，在此输入您的图表说明文字在此输入您的图表说明文字，在此输入您的图表说明文字，在此输入您的图表说明文字</a:t>
              </a:r>
              <a:endPar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a:p>
              <a:pPr marL="0" marR="0" lvl="0" indent="0" algn="l" defTabSz="914400" rtl="0" eaLnBrk="1" fontAlgn="auto" latinLnBrk="0" hangingPunct="1">
                <a:lnSpc>
                  <a:spcPct val="130000"/>
                </a:lnSpc>
                <a:spcBef>
                  <a:spcPts val="0"/>
                </a:spcBef>
                <a:spcAft>
                  <a:spcPts val="800"/>
                </a:spcAft>
                <a:buClrTx/>
                <a:buSzTx/>
                <a:buFontTx/>
                <a:buNone/>
                <a:defRPr/>
              </a:pPr>
              <a:endPar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grpSp>
          <p:nvGrpSpPr>
            <p:cNvPr id="10" name="组合 3"/>
            <p:cNvGrpSpPr/>
            <p:nvPr/>
          </p:nvGrpSpPr>
          <p:grpSpPr>
            <a:xfrm>
              <a:off x="5406536" y="3672351"/>
              <a:ext cx="532373" cy="532606"/>
              <a:chOff x="3743325" y="3762695"/>
              <a:chExt cx="399455" cy="399578"/>
            </a:xfrm>
          </p:grpSpPr>
          <p:sp>
            <p:nvSpPr>
              <p:cNvPr id="11" name="AutoShape 12"/>
              <p:cNvSpPr/>
              <p:nvPr/>
            </p:nvSpPr>
            <p:spPr bwMode="auto">
              <a:xfrm>
                <a:off x="374332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718DE1"/>
              </a:solidFill>
              <a:ln w="25400" cap="flat" cmpd="sng">
                <a:solidFill>
                  <a:srgbClr val="000000">
                    <a:alpha val="0"/>
                  </a:srgbClr>
                </a:solidFill>
                <a:prstDash val="solid"/>
                <a:miter lim="0"/>
              </a:ln>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12" name="AutoShape 13"/>
              <p:cNvSpPr/>
              <p:nvPr/>
            </p:nvSpPr>
            <p:spPr bwMode="auto">
              <a:xfrm>
                <a:off x="3868341" y="3878816"/>
                <a:ext cx="156567" cy="156615"/>
              </a:xfrm>
              <a:custGeom>
                <a:avLst/>
                <a:gdLst>
                  <a:gd name="T0" fmla="*/ 208757 w 21600"/>
                  <a:gd name="T1" fmla="*/ 208756 h 21600"/>
                  <a:gd name="T2" fmla="*/ 208757 w 21600"/>
                  <a:gd name="T3" fmla="*/ 208756 h 21600"/>
                  <a:gd name="T4" fmla="*/ 208757 w 21600"/>
                  <a:gd name="T5" fmla="*/ 208756 h 21600"/>
                  <a:gd name="T6" fmla="*/ 208757 w 21600"/>
                  <a:gd name="T7" fmla="*/ 208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600"/>
                      <a:pt x="10816" y="21600"/>
                    </a:cubicBezTo>
                    <a:cubicBezTo>
                      <a:pt x="10113" y="21600"/>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grpSp>
        <p:grpSp>
          <p:nvGrpSpPr>
            <p:cNvPr id="13" name="组合 1"/>
            <p:cNvGrpSpPr/>
            <p:nvPr/>
          </p:nvGrpSpPr>
          <p:grpSpPr>
            <a:xfrm>
              <a:off x="1775930" y="3672351"/>
              <a:ext cx="532373" cy="532606"/>
              <a:chOff x="1019175" y="3762695"/>
              <a:chExt cx="399455" cy="399578"/>
            </a:xfrm>
          </p:grpSpPr>
          <p:sp>
            <p:nvSpPr>
              <p:cNvPr id="14" name="AutoShape 10"/>
              <p:cNvSpPr/>
              <p:nvPr/>
            </p:nvSpPr>
            <p:spPr bwMode="auto">
              <a:xfrm>
                <a:off x="10191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718DE1"/>
              </a:solidFill>
              <a:ln w="25400" cap="flat" cmpd="sng">
                <a:solidFill>
                  <a:srgbClr val="000000">
                    <a:alpha val="0"/>
                  </a:srgbClr>
                </a:solidFill>
                <a:prstDash val="solid"/>
                <a:miter lim="0"/>
              </a:ln>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15" name="AutoShape 14"/>
              <p:cNvSpPr/>
              <p:nvPr/>
            </p:nvSpPr>
            <p:spPr bwMode="auto">
              <a:xfrm>
                <a:off x="1145977" y="3871670"/>
                <a:ext cx="156567" cy="156615"/>
              </a:xfrm>
              <a:custGeom>
                <a:avLst/>
                <a:gdLst>
                  <a:gd name="T0" fmla="*/ 208756 w 21600"/>
                  <a:gd name="T1" fmla="*/ 209569 h 21558"/>
                  <a:gd name="T2" fmla="*/ 208756 w 21600"/>
                  <a:gd name="T3" fmla="*/ 209569 h 21558"/>
                  <a:gd name="T4" fmla="*/ 208756 w 21600"/>
                  <a:gd name="T5" fmla="*/ 209569 h 21558"/>
                  <a:gd name="T6" fmla="*/ 208756 w 21600"/>
                  <a:gd name="T7" fmla="*/ 209569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grpSp>
        <p:grpSp>
          <p:nvGrpSpPr>
            <p:cNvPr id="16" name="组合 2"/>
            <p:cNvGrpSpPr/>
            <p:nvPr/>
          </p:nvGrpSpPr>
          <p:grpSpPr>
            <a:xfrm>
              <a:off x="3603927" y="3672351"/>
              <a:ext cx="532373" cy="532606"/>
              <a:chOff x="2390775" y="3762695"/>
              <a:chExt cx="399455" cy="399578"/>
            </a:xfrm>
          </p:grpSpPr>
          <p:sp>
            <p:nvSpPr>
              <p:cNvPr id="17" name="AutoShape 11"/>
              <p:cNvSpPr/>
              <p:nvPr/>
            </p:nvSpPr>
            <p:spPr bwMode="auto">
              <a:xfrm>
                <a:off x="23907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C000"/>
              </a:solidFill>
              <a:ln w="25400" cap="flat" cmpd="sng">
                <a:solidFill>
                  <a:srgbClr val="000000">
                    <a:alpha val="0"/>
                  </a:srgbClr>
                </a:solidFill>
                <a:prstDash val="solid"/>
                <a:miter lim="0"/>
              </a:ln>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18" name="AutoShape 15"/>
              <p:cNvSpPr/>
              <p:nvPr/>
            </p:nvSpPr>
            <p:spPr bwMode="auto">
              <a:xfrm>
                <a:off x="2514600" y="3881794"/>
                <a:ext cx="156567" cy="156616"/>
              </a:xfrm>
              <a:custGeom>
                <a:avLst/>
                <a:gdLst>
                  <a:gd name="T0" fmla="*/ 208757 w 21600"/>
                  <a:gd name="T1" fmla="*/ 208757 h 21588"/>
                  <a:gd name="T2" fmla="*/ 208757 w 21600"/>
                  <a:gd name="T3" fmla="*/ 208757 h 21588"/>
                  <a:gd name="T4" fmla="*/ 208757 w 21600"/>
                  <a:gd name="T5" fmla="*/ 208757 h 21588"/>
                  <a:gd name="T6" fmla="*/ 208757 w 21600"/>
                  <a:gd name="T7" fmla="*/ 208757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5" tIns="19045" rIns="19045" bIns="190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lumMod val="50000"/>
                      <a:lumOff val="50000"/>
                    </a:prst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grpSp>
        <p:sp>
          <p:nvSpPr>
            <p:cNvPr id="19" name="AutoShape 16"/>
            <p:cNvSpPr/>
            <p:nvPr/>
          </p:nvSpPr>
          <p:spPr bwMode="auto">
            <a:xfrm>
              <a:off x="1775930" y="2808754"/>
              <a:ext cx="5000811" cy="692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1" fontAlgn="auto" latinLnBrk="0" hangingPunct="1">
                <a:lnSpc>
                  <a:spcPct val="130000"/>
                </a:lnSpc>
                <a:spcBef>
                  <a:spcPts val="0"/>
                </a:spcBef>
                <a:spcAft>
                  <a:spcPts val="800"/>
                </a:spcAft>
                <a:buClrTx/>
                <a:buSzTx/>
                <a:buFontTx/>
                <a:buNone/>
                <a:defRPr/>
              </a:pPr>
              <a:r>
                <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在此输入您的图表说明文字，在此输入您的图表说明文字，在此输入您的图表说明文字在此输入您的图表说明文字，在此输入您的图表说明文字，在此输入您的图表说明文字</a:t>
              </a:r>
              <a:endPar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a:p>
              <a:pPr marL="0" marR="0" lvl="0" indent="0" algn="l" defTabSz="914400" rtl="0" eaLnBrk="1" fontAlgn="auto" latinLnBrk="0" hangingPunct="1">
                <a:lnSpc>
                  <a:spcPct val="130000"/>
                </a:lnSpc>
                <a:spcBef>
                  <a:spcPts val="0"/>
                </a:spcBef>
                <a:spcAft>
                  <a:spcPts val="800"/>
                </a:spcAft>
                <a:buClrTx/>
                <a:buSzTx/>
                <a:buFontTx/>
                <a:buNone/>
                <a:defRPr/>
              </a:pPr>
              <a:endParaRPr kumimoji="0" lang="zh-CN" altLang="en-US" sz="1065"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20" name="AutoShape 17"/>
            <p:cNvSpPr/>
            <p:nvPr/>
          </p:nvSpPr>
          <p:spPr bwMode="auto">
            <a:xfrm>
              <a:off x="2391606" y="3802527"/>
              <a:ext cx="1129012"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marL="0" marR="0" lvl="0" indent="0" algn="l" defTabSz="60833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这输入标题</a:t>
              </a:r>
              <a:endParaRPr kumimoji="0" lang="en-AU" altLang="zh-CN"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21" name="AutoShape 18"/>
            <p:cNvSpPr/>
            <p:nvPr/>
          </p:nvSpPr>
          <p:spPr bwMode="auto">
            <a:xfrm>
              <a:off x="4251340" y="3783477"/>
              <a:ext cx="1129012"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marL="0" marR="0" lvl="0" indent="0" algn="l" defTabSz="60833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这输入标题</a:t>
              </a:r>
              <a:endParaRPr kumimoji="0" lang="en-AU" altLang="zh-CN"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22" name="AutoShape 19"/>
            <p:cNvSpPr/>
            <p:nvPr/>
          </p:nvSpPr>
          <p:spPr bwMode="auto">
            <a:xfrm>
              <a:off x="6063472" y="3783477"/>
              <a:ext cx="1128217"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marL="0" marR="0" lvl="0" indent="0" algn="l" defTabSz="60833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这输入标题</a:t>
              </a:r>
              <a:endParaRPr kumimoji="0" lang="en-AU" altLang="zh-CN"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sp>
          <p:nvSpPr>
            <p:cNvPr id="23" name="AutoShape 20"/>
            <p:cNvSpPr/>
            <p:nvPr/>
          </p:nvSpPr>
          <p:spPr bwMode="auto">
            <a:xfrm>
              <a:off x="1768789" y="1581617"/>
              <a:ext cx="2507545"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marL="0" marR="0" lvl="0" indent="0" algn="l" defTabSz="60833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rPr>
                <a:t>这输入标题</a:t>
              </a:r>
              <a:endParaRPr kumimoji="0" lang="en-AU" altLang="zh-CN" sz="1600" b="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cs typeface="+mn-ea"/>
                <a:sym typeface="Source Han Serif SC" panose="02020400000000000000" pitchFamily="18" charset="-122"/>
              </a:endParaRPr>
            </a:p>
          </p:txBody>
        </p:sp>
      </p:grpSp>
      <p:pic>
        <p:nvPicPr>
          <p:cNvPr id="25" name="图片 24" descr="图片包含 游戏机, 房间&#10;&#10;描述已自动生成"/>
          <p:cNvPicPr>
            <a:picLocks noChangeAspect="1"/>
          </p:cNvPicPr>
          <p:nvPr/>
        </p:nvPicPr>
        <p:blipFill rotWithShape="1">
          <a:blip r:embed="rId1" cstate="screen"/>
          <a:srcRect/>
          <a:stretch>
            <a:fillRect/>
          </a:stretch>
        </p:blipFill>
        <p:spPr>
          <a:xfrm>
            <a:off x="7191689" y="1581617"/>
            <a:ext cx="3870185" cy="3523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6" y="678890"/>
            <a:ext cx="3467619" cy="584776"/>
            <a:chOff x="1168116" y="678890"/>
            <a:chExt cx="3467619" cy="584776"/>
          </a:xfrm>
        </p:grpSpPr>
        <p:sp>
          <p:nvSpPr>
            <p:cNvPr id="6" name="矩形 5"/>
            <p:cNvSpPr/>
            <p:nvPr/>
          </p:nvSpPr>
          <p:spPr>
            <a:xfrm>
              <a:off x="1168116"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三</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77" name="组合 76"/>
          <p:cNvGrpSpPr/>
          <p:nvPr/>
        </p:nvGrpSpPr>
        <p:grpSpPr>
          <a:xfrm>
            <a:off x="1499872" y="1698454"/>
            <a:ext cx="4292290" cy="3848838"/>
            <a:chOff x="1499872" y="1698454"/>
            <a:chExt cx="4292290" cy="3848838"/>
          </a:xfrm>
        </p:grpSpPr>
        <p:grpSp>
          <p:nvGrpSpPr>
            <p:cNvPr id="27" name="Group 61"/>
            <p:cNvGrpSpPr/>
            <p:nvPr/>
          </p:nvGrpSpPr>
          <p:grpSpPr>
            <a:xfrm>
              <a:off x="3298995" y="1698454"/>
              <a:ext cx="691992" cy="461328"/>
              <a:chOff x="3200400" y="1234012"/>
              <a:chExt cx="1371600" cy="728138"/>
            </a:xfrm>
          </p:grpSpPr>
          <p:sp>
            <p:nvSpPr>
              <p:cNvPr id="74" name="Round Single Corner Rectangle 58"/>
              <p:cNvSpPr/>
              <p:nvPr/>
            </p:nvSpPr>
            <p:spPr>
              <a:xfrm>
                <a:off x="4114800" y="1234012"/>
                <a:ext cx="457200" cy="728138"/>
              </a:xfrm>
              <a:prstGeom prst="round1Rect">
                <a:avLst>
                  <a:gd name="adj" fmla="val 50000"/>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5" name="Rectangle 59"/>
              <p:cNvSpPr/>
              <p:nvPr/>
            </p:nvSpPr>
            <p:spPr>
              <a:xfrm>
                <a:off x="3657600" y="1234012"/>
                <a:ext cx="457200" cy="7281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6" name="Round Single Corner Rectangle 60"/>
              <p:cNvSpPr/>
              <p:nvPr/>
            </p:nvSpPr>
            <p:spPr>
              <a:xfrm flipH="1">
                <a:off x="3200400" y="1234012"/>
                <a:ext cx="457200" cy="728138"/>
              </a:xfrm>
              <a:prstGeom prst="round1Rect">
                <a:avLst>
                  <a:gd name="adj" fmla="val 50000"/>
                </a:avLst>
              </a:prstGeom>
              <a:solidFill>
                <a:srgbClr val="718DE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8" name="Group 62"/>
            <p:cNvGrpSpPr/>
            <p:nvPr/>
          </p:nvGrpSpPr>
          <p:grpSpPr>
            <a:xfrm>
              <a:off x="3298995" y="2634173"/>
              <a:ext cx="691992" cy="461328"/>
              <a:chOff x="3200400" y="1234012"/>
              <a:chExt cx="1371600" cy="728138"/>
            </a:xfrm>
          </p:grpSpPr>
          <p:sp>
            <p:nvSpPr>
              <p:cNvPr id="71" name="Round Single Corner Rectangle 63"/>
              <p:cNvSpPr/>
              <p:nvPr/>
            </p:nvSpPr>
            <p:spPr>
              <a:xfrm>
                <a:off x="4114800" y="1234012"/>
                <a:ext cx="457200" cy="728138"/>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2" name="Rectangle 65"/>
              <p:cNvSpPr/>
              <p:nvPr/>
            </p:nvSpPr>
            <p:spPr>
              <a:xfrm>
                <a:off x="3657600" y="1234012"/>
                <a:ext cx="457200" cy="7281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3" name="Round Single Corner Rectangle 73"/>
              <p:cNvSpPr/>
              <p:nvPr/>
            </p:nvSpPr>
            <p:spPr>
              <a:xfrm flipH="1">
                <a:off x="3200400" y="1234012"/>
                <a:ext cx="457200" cy="728138"/>
              </a:xfrm>
              <a:prstGeom prst="rect">
                <a:avLst/>
              </a:prstGeom>
              <a:solidFill>
                <a:srgbClr val="718DE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9" name="Group 74"/>
            <p:cNvGrpSpPr/>
            <p:nvPr/>
          </p:nvGrpSpPr>
          <p:grpSpPr>
            <a:xfrm>
              <a:off x="3298995" y="3569890"/>
              <a:ext cx="691992" cy="461328"/>
              <a:chOff x="3200400" y="1234012"/>
              <a:chExt cx="1371600" cy="728138"/>
            </a:xfrm>
          </p:grpSpPr>
          <p:sp>
            <p:nvSpPr>
              <p:cNvPr id="68" name="Round Single Corner Rectangle 63"/>
              <p:cNvSpPr/>
              <p:nvPr/>
            </p:nvSpPr>
            <p:spPr>
              <a:xfrm>
                <a:off x="4114800" y="1234012"/>
                <a:ext cx="457200" cy="728138"/>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9" name="Rectangle 76"/>
              <p:cNvSpPr/>
              <p:nvPr/>
            </p:nvSpPr>
            <p:spPr>
              <a:xfrm>
                <a:off x="3657600" y="1234012"/>
                <a:ext cx="457200" cy="7281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0" name="Round Single Corner Rectangle 73"/>
              <p:cNvSpPr/>
              <p:nvPr/>
            </p:nvSpPr>
            <p:spPr>
              <a:xfrm flipH="1">
                <a:off x="3200400" y="1234012"/>
                <a:ext cx="457200" cy="728138"/>
              </a:xfrm>
              <a:prstGeom prst="rect">
                <a:avLst/>
              </a:prstGeom>
              <a:solidFill>
                <a:srgbClr val="718DE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30" name="Group 100"/>
            <p:cNvGrpSpPr/>
            <p:nvPr/>
          </p:nvGrpSpPr>
          <p:grpSpPr>
            <a:xfrm>
              <a:off x="3296847" y="4505610"/>
              <a:ext cx="694139" cy="1041682"/>
              <a:chOff x="4257815" y="3604273"/>
              <a:chExt cx="632164" cy="948677"/>
            </a:xfrm>
          </p:grpSpPr>
          <p:grpSp>
            <p:nvGrpSpPr>
              <p:cNvPr id="61" name="Group 96"/>
              <p:cNvGrpSpPr/>
              <p:nvPr/>
            </p:nvGrpSpPr>
            <p:grpSpPr>
              <a:xfrm>
                <a:off x="4257815" y="3905805"/>
                <a:ext cx="632164" cy="647145"/>
                <a:chOff x="4107979" y="4055348"/>
                <a:chExt cx="966386" cy="788823"/>
              </a:xfrm>
            </p:grpSpPr>
            <p:sp>
              <p:nvSpPr>
                <p:cNvPr id="66" name="Isosceles Triangle 36"/>
                <p:cNvSpPr/>
                <p:nvPr/>
              </p:nvSpPr>
              <p:spPr bwMode="auto">
                <a:xfrm rot="10800000">
                  <a:off x="4107979" y="4055348"/>
                  <a:ext cx="966386" cy="785648"/>
                </a:xfrm>
                <a:prstGeom prst="triangle">
                  <a:avLst/>
                </a:prstGeom>
                <a:gradFill>
                  <a:gsLst>
                    <a:gs pos="0">
                      <a:schemeClr val="tx1">
                        <a:lumMod val="50000"/>
                        <a:lumOff val="50000"/>
                      </a:schemeClr>
                    </a:gs>
                    <a:gs pos="50000">
                      <a:schemeClr val="bg1">
                        <a:lumMod val="85000"/>
                      </a:schemeClr>
                    </a:gs>
                  </a:gsLst>
                  <a:lin ang="0" scaled="0"/>
                </a:gradFill>
                <a:ln w="9525">
                  <a:noFill/>
                  <a:round/>
                </a:ln>
              </p:spPr>
              <p:txBody>
                <a:bodyPr vert="horz" wrap="square" lIns="121920" tIns="60960" rIns="121920" bIns="60960" numCol="1" rtlCol="0" anchor="t" anchorCtr="0" compatLnSpc="1"/>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7" name="Isosceles Triangle 37"/>
                <p:cNvSpPr/>
                <p:nvPr/>
              </p:nvSpPr>
              <p:spPr bwMode="auto">
                <a:xfrm rot="10800000">
                  <a:off x="4472566" y="4640971"/>
                  <a:ext cx="237212" cy="203200"/>
                </a:xfrm>
                <a:prstGeom prst="triangle">
                  <a:avLst/>
                </a:prstGeom>
                <a:solidFill>
                  <a:schemeClr val="tx1">
                    <a:lumMod val="90000"/>
                    <a:lumOff val="10000"/>
                  </a:schemeClr>
                </a:solidFill>
                <a:ln w="9525">
                  <a:noFill/>
                  <a:round/>
                </a:ln>
              </p:spPr>
              <p:txBody>
                <a:bodyPr vert="horz" wrap="square" lIns="121920" tIns="60960" rIns="121920" bIns="60960" numCol="1" rtlCol="0" anchor="t" anchorCtr="0" compatLnSpc="1"/>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62" name="Group 96"/>
              <p:cNvGrpSpPr/>
              <p:nvPr/>
            </p:nvGrpSpPr>
            <p:grpSpPr>
              <a:xfrm>
                <a:off x="4259771" y="3604273"/>
                <a:ext cx="630208" cy="416793"/>
                <a:chOff x="2514600" y="3103313"/>
                <a:chExt cx="914400" cy="604745"/>
              </a:xfrm>
            </p:grpSpPr>
            <p:sp>
              <p:nvSpPr>
                <p:cNvPr id="63" name="Pentagon 93"/>
                <p:cNvSpPr/>
                <p:nvPr/>
              </p:nvSpPr>
              <p:spPr>
                <a:xfrm rot="5400000">
                  <a:off x="2364628" y="3253285"/>
                  <a:ext cx="604743" cy="304800"/>
                </a:xfrm>
                <a:prstGeom prst="homePlate">
                  <a:avLst/>
                </a:prstGeom>
                <a:solidFill>
                  <a:srgbClr val="718DE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4" name="Pentagon 94"/>
                <p:cNvSpPr/>
                <p:nvPr/>
              </p:nvSpPr>
              <p:spPr>
                <a:xfrm rot="5400000">
                  <a:off x="2669428" y="3253286"/>
                  <a:ext cx="604743" cy="304800"/>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5" name="Pentagon 95"/>
                <p:cNvSpPr/>
                <p:nvPr/>
              </p:nvSpPr>
              <p:spPr>
                <a:xfrm rot="5400000">
                  <a:off x="2974228" y="3253287"/>
                  <a:ext cx="604743" cy="304800"/>
                </a:xfrm>
                <a:prstGeom prst="homePlat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grpSp>
          <p:nvGrpSpPr>
            <p:cNvPr id="31" name="Group 115"/>
            <p:cNvGrpSpPr/>
            <p:nvPr/>
          </p:nvGrpSpPr>
          <p:grpSpPr>
            <a:xfrm>
              <a:off x="3296522" y="2159782"/>
              <a:ext cx="2495640" cy="459045"/>
              <a:chOff x="4889980" y="1620289"/>
              <a:chExt cx="2272820" cy="418060"/>
            </a:xfrm>
          </p:grpSpPr>
          <p:sp>
            <p:nvSpPr>
              <p:cNvPr id="58" name="Arc 102"/>
              <p:cNvSpPr/>
              <p:nvPr/>
            </p:nvSpPr>
            <p:spPr>
              <a:xfrm>
                <a:off x="6745790" y="1621338"/>
                <a:ext cx="417010" cy="417011"/>
              </a:xfrm>
              <a:prstGeom prst="arc">
                <a:avLst>
                  <a:gd name="adj1" fmla="val 16003896"/>
                  <a:gd name="adj2" fmla="val 5453928"/>
                </a:avLst>
              </a:prstGeom>
              <a:ln w="28575">
                <a:solidFill>
                  <a:srgbClr val="718DE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59" name="Straight Connector 112"/>
              <p:cNvCxnSpPr>
                <a:stCxn id="58" idx="0"/>
              </p:cNvCxnSpPr>
              <p:nvPr/>
            </p:nvCxnSpPr>
            <p:spPr>
              <a:xfrm rot="10800000">
                <a:off x="4889980" y="1620289"/>
                <a:ext cx="2052429" cy="1388"/>
              </a:xfrm>
              <a:prstGeom prst="line">
                <a:avLst/>
              </a:prstGeom>
              <a:ln w="28575">
                <a:solidFill>
                  <a:srgbClr val="718DE1"/>
                </a:solidFill>
              </a:ln>
            </p:spPr>
            <p:style>
              <a:lnRef idx="1">
                <a:schemeClr val="accent1"/>
              </a:lnRef>
              <a:fillRef idx="0">
                <a:schemeClr val="accent1"/>
              </a:fillRef>
              <a:effectRef idx="0">
                <a:schemeClr val="accent1"/>
              </a:effectRef>
              <a:fontRef idx="minor">
                <a:schemeClr val="tx1"/>
              </a:fontRef>
            </p:style>
          </p:cxnSp>
          <p:cxnSp>
            <p:nvCxnSpPr>
              <p:cNvPr id="60" name="Straight Connector 114"/>
              <p:cNvCxnSpPr>
                <a:stCxn id="58" idx="2"/>
              </p:cNvCxnSpPr>
              <p:nvPr/>
            </p:nvCxnSpPr>
            <p:spPr>
              <a:xfrm rot="10800000" flipV="1">
                <a:off x="4889980" y="2038323"/>
                <a:ext cx="2061044" cy="26"/>
              </a:xfrm>
              <a:prstGeom prst="line">
                <a:avLst/>
              </a:prstGeom>
              <a:ln w="28575">
                <a:solidFill>
                  <a:srgbClr val="718DE1"/>
                </a:solidFill>
              </a:ln>
            </p:spPr>
            <p:style>
              <a:lnRef idx="1">
                <a:schemeClr val="accent1"/>
              </a:lnRef>
              <a:fillRef idx="0">
                <a:schemeClr val="accent1"/>
              </a:fillRef>
              <a:effectRef idx="0">
                <a:schemeClr val="accent1"/>
              </a:effectRef>
              <a:fontRef idx="minor">
                <a:schemeClr val="tx1"/>
              </a:fontRef>
            </p:style>
          </p:cxnSp>
        </p:grpSp>
        <p:grpSp>
          <p:nvGrpSpPr>
            <p:cNvPr id="32" name="Group 116"/>
            <p:cNvGrpSpPr/>
            <p:nvPr/>
          </p:nvGrpSpPr>
          <p:grpSpPr>
            <a:xfrm>
              <a:off x="3296522" y="4046566"/>
              <a:ext cx="2495640" cy="459045"/>
              <a:chOff x="4889980" y="1620289"/>
              <a:chExt cx="2272820" cy="418060"/>
            </a:xfrm>
          </p:grpSpPr>
          <p:sp>
            <p:nvSpPr>
              <p:cNvPr id="55" name="Arc 117"/>
              <p:cNvSpPr/>
              <p:nvPr/>
            </p:nvSpPr>
            <p:spPr>
              <a:xfrm>
                <a:off x="6745790" y="1621338"/>
                <a:ext cx="417010" cy="417011"/>
              </a:xfrm>
              <a:prstGeom prst="arc">
                <a:avLst>
                  <a:gd name="adj1" fmla="val 16003896"/>
                  <a:gd name="adj2" fmla="val 5453928"/>
                </a:avLst>
              </a:prstGeom>
              <a:ln w="28575">
                <a:solidFill>
                  <a:srgbClr val="E39E48"/>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56" name="Straight Connector 118"/>
              <p:cNvCxnSpPr>
                <a:stCxn id="55" idx="0"/>
              </p:cNvCxnSpPr>
              <p:nvPr/>
            </p:nvCxnSpPr>
            <p:spPr>
              <a:xfrm rot="10800000">
                <a:off x="4889980" y="1620289"/>
                <a:ext cx="2052429" cy="1388"/>
              </a:xfrm>
              <a:prstGeom prst="line">
                <a:avLst/>
              </a:prstGeom>
              <a:ln w="28575">
                <a:solidFill>
                  <a:srgbClr val="E39E48"/>
                </a:solidFill>
              </a:ln>
            </p:spPr>
            <p:style>
              <a:lnRef idx="1">
                <a:schemeClr val="accent1"/>
              </a:lnRef>
              <a:fillRef idx="0">
                <a:schemeClr val="accent1"/>
              </a:fillRef>
              <a:effectRef idx="0">
                <a:schemeClr val="accent1"/>
              </a:effectRef>
              <a:fontRef idx="minor">
                <a:schemeClr val="tx1"/>
              </a:fontRef>
            </p:style>
          </p:cxnSp>
          <p:cxnSp>
            <p:nvCxnSpPr>
              <p:cNvPr id="57" name="Straight Connector 119"/>
              <p:cNvCxnSpPr>
                <a:stCxn id="55" idx="2"/>
              </p:cNvCxnSpPr>
              <p:nvPr/>
            </p:nvCxnSpPr>
            <p:spPr>
              <a:xfrm rot="10800000" flipV="1">
                <a:off x="4889980" y="2038323"/>
                <a:ext cx="2061044" cy="2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33" name="Group 120"/>
            <p:cNvGrpSpPr/>
            <p:nvPr/>
          </p:nvGrpSpPr>
          <p:grpSpPr>
            <a:xfrm flipH="1">
              <a:off x="1499872" y="3110845"/>
              <a:ext cx="2495640" cy="459045"/>
              <a:chOff x="4889980" y="1620289"/>
              <a:chExt cx="2272820" cy="418060"/>
            </a:xfrm>
          </p:grpSpPr>
          <p:sp>
            <p:nvSpPr>
              <p:cNvPr id="52" name="Arc 121"/>
              <p:cNvSpPr/>
              <p:nvPr/>
            </p:nvSpPr>
            <p:spPr>
              <a:xfrm>
                <a:off x="6745790" y="1621338"/>
                <a:ext cx="417010" cy="417011"/>
              </a:xfrm>
              <a:prstGeom prst="arc">
                <a:avLst>
                  <a:gd name="adj1" fmla="val 16003896"/>
                  <a:gd name="adj2" fmla="val 5453928"/>
                </a:avLst>
              </a:prstGeom>
              <a:ln w="28575">
                <a:solidFill>
                  <a:srgbClr val="FFC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53" name="Straight Connector 122"/>
              <p:cNvCxnSpPr>
                <a:stCxn id="52" idx="0"/>
              </p:cNvCxnSpPr>
              <p:nvPr/>
            </p:nvCxnSpPr>
            <p:spPr>
              <a:xfrm rot="10800000">
                <a:off x="4889980" y="1620289"/>
                <a:ext cx="2052429" cy="13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4" name="Straight Connector 123"/>
              <p:cNvCxnSpPr>
                <a:stCxn id="52" idx="2"/>
              </p:cNvCxnSpPr>
              <p:nvPr/>
            </p:nvCxnSpPr>
            <p:spPr>
              <a:xfrm rot="10800000" flipV="1">
                <a:off x="4889980" y="2038323"/>
                <a:ext cx="2061044" cy="2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4" name="Group 155"/>
            <p:cNvGrpSpPr/>
            <p:nvPr/>
          </p:nvGrpSpPr>
          <p:grpSpPr>
            <a:xfrm>
              <a:off x="2890199" y="2252769"/>
              <a:ext cx="2774014" cy="245782"/>
              <a:chOff x="3887474" y="1704975"/>
              <a:chExt cx="2526340" cy="223838"/>
            </a:xfrm>
            <a:solidFill>
              <a:srgbClr val="718DE1"/>
            </a:solidFill>
          </p:grpSpPr>
          <p:sp>
            <p:nvSpPr>
              <p:cNvPr id="50" name="Oval 138"/>
              <p:cNvSpPr/>
              <p:nvPr/>
            </p:nvSpPr>
            <p:spPr bwMode="auto">
              <a:xfrm>
                <a:off x="6189976" y="1704975"/>
                <a:ext cx="223838" cy="223838"/>
              </a:xfrm>
              <a:prstGeom prst="ellipse">
                <a:avLst/>
              </a:prstGeom>
              <a:grpFill/>
              <a:ln w="9525">
                <a:noFill/>
                <a:round/>
              </a:ln>
            </p:spPr>
            <p:txBody>
              <a:bodyPr vert="horz" wrap="square" lIns="121920" tIns="60960" rIns="121920" bIns="60960" numCol="1" rtlCol="0" anchor="t" anchorCtr="0" compatLnSpc="1"/>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51" name="Straight Connector 139"/>
              <p:cNvCxnSpPr/>
              <p:nvPr/>
            </p:nvCxnSpPr>
            <p:spPr>
              <a:xfrm>
                <a:off x="3887474" y="1816894"/>
                <a:ext cx="2408551" cy="1870"/>
              </a:xfrm>
              <a:prstGeom prst="line">
                <a:avLst/>
              </a:prstGeom>
              <a:grpFill/>
              <a:ln w="12700">
                <a:solidFill>
                  <a:srgbClr val="718DE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5" name="Group 157"/>
            <p:cNvGrpSpPr/>
            <p:nvPr/>
          </p:nvGrpSpPr>
          <p:grpSpPr>
            <a:xfrm>
              <a:off x="2890199" y="4159344"/>
              <a:ext cx="2774014" cy="245782"/>
              <a:chOff x="3887474" y="3441325"/>
              <a:chExt cx="2526340" cy="223838"/>
            </a:xfrm>
            <a:solidFill>
              <a:srgbClr val="718DE1"/>
            </a:solidFill>
          </p:grpSpPr>
          <p:sp>
            <p:nvSpPr>
              <p:cNvPr id="48" name="Oval 142"/>
              <p:cNvSpPr/>
              <p:nvPr/>
            </p:nvSpPr>
            <p:spPr bwMode="auto">
              <a:xfrm>
                <a:off x="6189976" y="3441325"/>
                <a:ext cx="223838" cy="223838"/>
              </a:xfrm>
              <a:prstGeom prst="ellipse">
                <a:avLst/>
              </a:prstGeom>
              <a:grpFill/>
              <a:ln w="9525">
                <a:noFill/>
                <a:round/>
              </a:ln>
            </p:spPr>
            <p:txBody>
              <a:bodyPr vert="horz" wrap="square" lIns="121920" tIns="60960" rIns="121920" bIns="60960" numCol="1" rtlCol="0" anchor="t" anchorCtr="0" compatLnSpc="1"/>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49" name="Straight Connector 143"/>
              <p:cNvCxnSpPr/>
              <p:nvPr/>
            </p:nvCxnSpPr>
            <p:spPr>
              <a:xfrm>
                <a:off x="3887474" y="3553244"/>
                <a:ext cx="2408551" cy="1870"/>
              </a:xfrm>
              <a:prstGeom prst="line">
                <a:avLst/>
              </a:prstGeom>
              <a:grpFill/>
              <a:ln w="12700">
                <a:solidFill>
                  <a:srgbClr val="718DE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6" name="Group 156"/>
            <p:cNvGrpSpPr/>
            <p:nvPr/>
          </p:nvGrpSpPr>
          <p:grpSpPr>
            <a:xfrm>
              <a:off x="1696499" y="3220207"/>
              <a:ext cx="2771582" cy="245782"/>
              <a:chOff x="2800350" y="2586037"/>
              <a:chExt cx="2524125" cy="223838"/>
            </a:xfrm>
          </p:grpSpPr>
          <p:sp>
            <p:nvSpPr>
              <p:cNvPr id="46" name="Oval 144"/>
              <p:cNvSpPr/>
              <p:nvPr/>
            </p:nvSpPr>
            <p:spPr bwMode="auto">
              <a:xfrm>
                <a:off x="2800350" y="2586037"/>
                <a:ext cx="223838" cy="223838"/>
              </a:xfrm>
              <a:prstGeom prst="ellipse">
                <a:avLst/>
              </a:prstGeom>
              <a:solidFill>
                <a:srgbClr val="FFC000"/>
              </a:solidFill>
              <a:ln w="9525">
                <a:noFill/>
                <a:round/>
              </a:ln>
            </p:spPr>
            <p:txBody>
              <a:bodyPr vert="horz" wrap="square" lIns="121920" tIns="60960" rIns="121920" bIns="60960" numCol="1" rtlCol="0" anchor="t" anchorCtr="0" compatLnSpc="1"/>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47" name="Straight Connector 145"/>
              <p:cNvCxnSpPr/>
              <p:nvPr/>
            </p:nvCxnSpPr>
            <p:spPr>
              <a:xfrm>
                <a:off x="2915924" y="2697956"/>
                <a:ext cx="2408551" cy="1870"/>
              </a:xfrm>
              <a:prstGeom prst="line">
                <a:avLst/>
              </a:prstGeom>
              <a:ln w="12700">
                <a:solidFill>
                  <a:srgbClr val="FFC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7" name="Freeform 72"/>
            <p:cNvSpPr>
              <a:spLocks noEditPoints="1"/>
            </p:cNvSpPr>
            <p:nvPr/>
          </p:nvSpPr>
          <p:spPr bwMode="auto">
            <a:xfrm>
              <a:off x="2217842" y="2116804"/>
              <a:ext cx="503617" cy="503617"/>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rgbClr val="718DE1"/>
            </a:solidFill>
            <a:ln w="9525">
              <a:noFill/>
              <a:round/>
            </a:ln>
          </p:spPr>
          <p:txBody>
            <a:bodyPr vert="horz" wrap="square" lIns="91440" tIns="45720" rIns="91440" bIns="4572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nvGrpSpPr>
            <p:cNvPr id="38" name="Group 65"/>
            <p:cNvGrpSpPr/>
            <p:nvPr/>
          </p:nvGrpSpPr>
          <p:grpSpPr>
            <a:xfrm>
              <a:off x="4645878" y="3056911"/>
              <a:ext cx="503617" cy="503617"/>
              <a:chOff x="8780463" y="1906588"/>
              <a:chExt cx="360363" cy="360363"/>
            </a:xfrm>
            <a:solidFill>
              <a:srgbClr val="FFC000"/>
            </a:solidFill>
          </p:grpSpPr>
          <p:sp>
            <p:nvSpPr>
              <p:cNvPr id="40"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1"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2"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3"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4"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5"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121920" tIns="60960" rIns="121920" bIns="6096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sp>
          <p:nvSpPr>
            <p:cNvPr id="39" name="Freeform 144"/>
            <p:cNvSpPr>
              <a:spLocks noEditPoints="1"/>
            </p:cNvSpPr>
            <p:nvPr/>
          </p:nvSpPr>
          <p:spPr bwMode="auto">
            <a:xfrm>
              <a:off x="2249987" y="4048088"/>
              <a:ext cx="514706" cy="503617"/>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rgbClr val="718DE1"/>
            </a:solidFill>
            <a:ln w="9525">
              <a:noFill/>
              <a:round/>
            </a:ln>
          </p:spPr>
          <p:txBody>
            <a:bodyPr vert="horz" wrap="square" lIns="91440" tIns="45720" rIns="91440" bIns="45720" numCol="1" anchor="t" anchorCtr="0" compatLnSpc="1"/>
            <a:lstStyle/>
            <a:p>
              <a:endParaRPr lang="en-US" dirty="0">
                <a:solidFill>
                  <a:schemeClr val="accent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10" name="组合 9"/>
          <p:cNvGrpSpPr/>
          <p:nvPr/>
        </p:nvGrpSpPr>
        <p:grpSpPr>
          <a:xfrm>
            <a:off x="6448406" y="1750116"/>
            <a:ext cx="4243121" cy="3809615"/>
            <a:chOff x="6354842" y="1590604"/>
            <a:chExt cx="4690539" cy="4211322"/>
          </a:xfrm>
        </p:grpSpPr>
        <p:sp>
          <p:nvSpPr>
            <p:cNvPr id="11" name="Freeform 46"/>
            <p:cNvSpPr>
              <a:spLocks noEditPoints="1"/>
            </p:cNvSpPr>
            <p:nvPr/>
          </p:nvSpPr>
          <p:spPr bwMode="auto">
            <a:xfrm>
              <a:off x="6354842" y="1709873"/>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718DE1"/>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2" name="Freeform 46"/>
            <p:cNvSpPr>
              <a:spLocks noEditPoints="1"/>
            </p:cNvSpPr>
            <p:nvPr/>
          </p:nvSpPr>
          <p:spPr bwMode="auto">
            <a:xfrm>
              <a:off x="6354842" y="2803492"/>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C000"/>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3" name="Freeform 46"/>
            <p:cNvSpPr>
              <a:spLocks noEditPoints="1"/>
            </p:cNvSpPr>
            <p:nvPr/>
          </p:nvSpPr>
          <p:spPr bwMode="auto">
            <a:xfrm>
              <a:off x="6354842" y="3897110"/>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718DE1"/>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4" name="Freeform 46"/>
            <p:cNvSpPr>
              <a:spLocks noEditPoints="1"/>
            </p:cNvSpPr>
            <p:nvPr/>
          </p:nvSpPr>
          <p:spPr bwMode="auto">
            <a:xfrm>
              <a:off x="6354842" y="4990729"/>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C000"/>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nvGrpSpPr>
            <p:cNvPr id="15" name="组合 14"/>
            <p:cNvGrpSpPr/>
            <p:nvPr/>
          </p:nvGrpSpPr>
          <p:grpSpPr>
            <a:xfrm>
              <a:off x="7198694" y="1590604"/>
              <a:ext cx="3846687" cy="895501"/>
              <a:chOff x="7120723" y="1646779"/>
              <a:chExt cx="3846687" cy="895501"/>
            </a:xfrm>
          </p:grpSpPr>
          <p:sp>
            <p:nvSpPr>
              <p:cNvPr id="25" name="TextBox 18"/>
              <p:cNvSpPr txBox="1"/>
              <p:nvPr/>
            </p:nvSpPr>
            <p:spPr>
              <a:xfrm flipH="1">
                <a:off x="7120723" y="1646779"/>
                <a:ext cx="1338239" cy="442300"/>
              </a:xfrm>
              <a:prstGeom prst="rect">
                <a:avLst/>
              </a:prstGeom>
              <a:noFill/>
            </p:spPr>
            <p:txBody>
              <a:bodyPr wrap="none" rtlCol="0">
                <a:spAutoFit/>
              </a:bodyPr>
              <a:lstStyle/>
              <a:p>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26" name="矩形 25"/>
              <p:cNvSpPr/>
              <p:nvPr/>
            </p:nvSpPr>
            <p:spPr>
              <a:xfrm>
                <a:off x="7122053" y="1980901"/>
                <a:ext cx="3845357" cy="561379"/>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6" name="组合 15"/>
            <p:cNvGrpSpPr/>
            <p:nvPr/>
          </p:nvGrpSpPr>
          <p:grpSpPr>
            <a:xfrm>
              <a:off x="7198694" y="2736833"/>
              <a:ext cx="3846687" cy="895501"/>
              <a:chOff x="7120723" y="1646779"/>
              <a:chExt cx="3846687" cy="895501"/>
            </a:xfrm>
          </p:grpSpPr>
          <p:sp>
            <p:nvSpPr>
              <p:cNvPr id="23" name="TextBox 18"/>
              <p:cNvSpPr txBox="1"/>
              <p:nvPr/>
            </p:nvSpPr>
            <p:spPr>
              <a:xfrm flipH="1">
                <a:off x="7120723" y="1646779"/>
                <a:ext cx="1338239" cy="442300"/>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24" name="矩形 23"/>
              <p:cNvSpPr/>
              <p:nvPr/>
            </p:nvSpPr>
            <p:spPr>
              <a:xfrm>
                <a:off x="7122053" y="1980901"/>
                <a:ext cx="3845357" cy="561379"/>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7" name="组合 16"/>
            <p:cNvGrpSpPr/>
            <p:nvPr/>
          </p:nvGrpSpPr>
          <p:grpSpPr>
            <a:xfrm>
              <a:off x="7198694" y="3789604"/>
              <a:ext cx="3846687" cy="895501"/>
              <a:chOff x="7120723" y="1646779"/>
              <a:chExt cx="3846687" cy="895501"/>
            </a:xfrm>
          </p:grpSpPr>
          <p:sp>
            <p:nvSpPr>
              <p:cNvPr id="21" name="TextBox 18"/>
              <p:cNvSpPr txBox="1"/>
              <p:nvPr/>
            </p:nvSpPr>
            <p:spPr>
              <a:xfrm flipH="1">
                <a:off x="7120723" y="1646779"/>
                <a:ext cx="1338239" cy="442300"/>
              </a:xfrm>
              <a:prstGeom prst="rect">
                <a:avLst/>
              </a:prstGeom>
              <a:noFill/>
            </p:spPr>
            <p:txBody>
              <a:bodyPr wrap="none" rtlCol="0">
                <a:spAutoFit/>
              </a:bodyPr>
              <a:lstStyle/>
              <a:p>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22" name="矩形 21"/>
              <p:cNvSpPr/>
              <p:nvPr/>
            </p:nvSpPr>
            <p:spPr>
              <a:xfrm>
                <a:off x="7122053" y="1980901"/>
                <a:ext cx="3845357" cy="561379"/>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8" name="组合 17"/>
            <p:cNvGrpSpPr/>
            <p:nvPr/>
          </p:nvGrpSpPr>
          <p:grpSpPr>
            <a:xfrm>
              <a:off x="7199358" y="4906424"/>
              <a:ext cx="2827508" cy="895502"/>
              <a:chOff x="7120723" y="1646779"/>
              <a:chExt cx="2827508" cy="895502"/>
            </a:xfrm>
          </p:grpSpPr>
          <p:sp>
            <p:nvSpPr>
              <p:cNvPr id="19" name="TextBox 18"/>
              <p:cNvSpPr txBox="1"/>
              <p:nvPr/>
            </p:nvSpPr>
            <p:spPr>
              <a:xfrm flipH="1">
                <a:off x="7120723" y="1646779"/>
                <a:ext cx="1338239" cy="442300"/>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20" name="矩形 19"/>
              <p:cNvSpPr/>
              <p:nvPr/>
            </p:nvSpPr>
            <p:spPr>
              <a:xfrm>
                <a:off x="7122054" y="1980901"/>
                <a:ext cx="2826177" cy="56138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6" y="678890"/>
            <a:ext cx="3467619" cy="584776"/>
            <a:chOff x="1168116" y="678890"/>
            <a:chExt cx="3467619" cy="584776"/>
          </a:xfrm>
        </p:grpSpPr>
        <p:sp>
          <p:nvSpPr>
            <p:cNvPr id="6" name="矩形 5"/>
            <p:cNvSpPr/>
            <p:nvPr/>
          </p:nvSpPr>
          <p:spPr>
            <a:xfrm>
              <a:off x="1168116"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三</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32" name="组合 31"/>
          <p:cNvGrpSpPr/>
          <p:nvPr/>
        </p:nvGrpSpPr>
        <p:grpSpPr>
          <a:xfrm>
            <a:off x="6450322" y="1453820"/>
            <a:ext cx="4147205" cy="1106757"/>
            <a:chOff x="5941442" y="1464333"/>
            <a:chExt cx="4147205" cy="1106757"/>
          </a:xfrm>
        </p:grpSpPr>
        <p:sp>
          <p:nvSpPr>
            <p:cNvPr id="9" name="ïṥlïde"/>
            <p:cNvSpPr/>
            <p:nvPr/>
          </p:nvSpPr>
          <p:spPr>
            <a:xfrm>
              <a:off x="5941442" y="1568927"/>
              <a:ext cx="508679" cy="508679"/>
            </a:xfrm>
            <a:prstGeom prst="ellipse">
              <a:avLst/>
            </a:pr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65" dirty="0">
                <a:latin typeface="字魂70号-灵悦黑体" panose="00000500000000000000" pitchFamily="2" charset="-122"/>
                <a:cs typeface="+mn-ea"/>
                <a:sym typeface="+mn-lt"/>
              </a:endParaRPr>
            </a:p>
          </p:txBody>
        </p:sp>
        <p:sp>
          <p:nvSpPr>
            <p:cNvPr id="12" name="ïṧlíḍe"/>
            <p:cNvSpPr/>
            <p:nvPr/>
          </p:nvSpPr>
          <p:spPr>
            <a:xfrm>
              <a:off x="6108070" y="1722861"/>
              <a:ext cx="211574" cy="200817"/>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algn="ctr"/>
              <a:endParaRPr sz="2365" dirty="0">
                <a:latin typeface="字魂70号-灵悦黑体" panose="00000500000000000000" pitchFamily="2" charset="-122"/>
                <a:cs typeface="+mn-ea"/>
                <a:sym typeface="+mn-lt"/>
              </a:endParaRPr>
            </a:p>
          </p:txBody>
        </p:sp>
        <p:grpSp>
          <p:nvGrpSpPr>
            <p:cNvPr id="21" name="组合 20"/>
            <p:cNvGrpSpPr/>
            <p:nvPr/>
          </p:nvGrpSpPr>
          <p:grpSpPr>
            <a:xfrm>
              <a:off x="6526006" y="1464333"/>
              <a:ext cx="3562641" cy="1106757"/>
              <a:chOff x="6526006" y="1561151"/>
              <a:chExt cx="3562641" cy="1106757"/>
            </a:xfrm>
          </p:grpSpPr>
          <p:sp>
            <p:nvSpPr>
              <p:cNvPr id="15" name="文本框 14"/>
              <p:cNvSpPr txBox="1"/>
              <p:nvPr/>
            </p:nvSpPr>
            <p:spPr>
              <a:xfrm>
                <a:off x="6526006" y="1968870"/>
                <a:ext cx="3562641" cy="699038"/>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6" name="TextBox 7"/>
              <p:cNvSpPr txBox="1"/>
              <p:nvPr/>
            </p:nvSpPr>
            <p:spPr>
              <a:xfrm>
                <a:off x="6526007" y="1561151"/>
                <a:ext cx="3478606" cy="461665"/>
              </a:xfrm>
              <a:prstGeom prst="rect">
                <a:avLst/>
              </a:prstGeom>
              <a:noFill/>
            </p:spPr>
            <p:txBody>
              <a:bodyPr wrap="square" rtlCol="0">
                <a:spAutoFit/>
              </a:bodyPr>
              <a:lstStyle/>
              <a:p>
                <a:r>
                  <a:rPr lang="zh-CN" altLang="en-US"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输入标题</a:t>
                </a:r>
                <a:endParaRPr lang="en-US" altLang="zh-CN"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grpSp>
      </p:grpSp>
      <p:grpSp>
        <p:nvGrpSpPr>
          <p:cNvPr id="33" name="组合 32"/>
          <p:cNvGrpSpPr/>
          <p:nvPr/>
        </p:nvGrpSpPr>
        <p:grpSpPr>
          <a:xfrm>
            <a:off x="6450322" y="3007068"/>
            <a:ext cx="4147206" cy="1106757"/>
            <a:chOff x="5941442" y="2843665"/>
            <a:chExt cx="4147206" cy="1106757"/>
          </a:xfrm>
        </p:grpSpPr>
        <p:sp>
          <p:nvSpPr>
            <p:cNvPr id="11" name="íṧ1íďè"/>
            <p:cNvSpPr/>
            <p:nvPr/>
          </p:nvSpPr>
          <p:spPr>
            <a:xfrm>
              <a:off x="5941442" y="2981218"/>
              <a:ext cx="508679" cy="508679"/>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65" dirty="0">
                <a:latin typeface="字魂70号-灵悦黑体" panose="00000500000000000000" pitchFamily="2" charset="-122"/>
                <a:cs typeface="+mn-ea"/>
                <a:sym typeface="+mn-lt"/>
              </a:endParaRPr>
            </a:p>
          </p:txBody>
        </p:sp>
        <p:sp>
          <p:nvSpPr>
            <p:cNvPr id="13" name="ïsļíḍé"/>
            <p:cNvSpPr/>
            <p:nvPr/>
          </p:nvSpPr>
          <p:spPr>
            <a:xfrm>
              <a:off x="6108070" y="3160946"/>
              <a:ext cx="211574" cy="1853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algn="ctr"/>
              <a:endParaRPr sz="2365" dirty="0">
                <a:latin typeface="字魂70号-灵悦黑体" panose="00000500000000000000" pitchFamily="2" charset="-122"/>
                <a:cs typeface="+mn-ea"/>
                <a:sym typeface="+mn-lt"/>
              </a:endParaRPr>
            </a:p>
          </p:txBody>
        </p:sp>
        <p:grpSp>
          <p:nvGrpSpPr>
            <p:cNvPr id="22" name="组合 21"/>
            <p:cNvGrpSpPr/>
            <p:nvPr/>
          </p:nvGrpSpPr>
          <p:grpSpPr>
            <a:xfrm>
              <a:off x="6526007" y="2843665"/>
              <a:ext cx="3562641" cy="1106757"/>
              <a:chOff x="6526006" y="1561151"/>
              <a:chExt cx="3562641" cy="1106757"/>
            </a:xfrm>
          </p:grpSpPr>
          <p:sp>
            <p:nvSpPr>
              <p:cNvPr id="23" name="文本框 22"/>
              <p:cNvSpPr txBox="1"/>
              <p:nvPr/>
            </p:nvSpPr>
            <p:spPr>
              <a:xfrm>
                <a:off x="6526006" y="1968870"/>
                <a:ext cx="3562641" cy="699038"/>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24" name="TextBox 7"/>
              <p:cNvSpPr txBox="1"/>
              <p:nvPr/>
            </p:nvSpPr>
            <p:spPr>
              <a:xfrm>
                <a:off x="6526007" y="1561151"/>
                <a:ext cx="3478606" cy="461665"/>
              </a:xfrm>
              <a:prstGeom prst="rect">
                <a:avLst/>
              </a:prstGeom>
              <a:noFill/>
            </p:spPr>
            <p:txBody>
              <a:bodyPr wrap="square" rtlCol="0">
                <a:spAutoFit/>
              </a:bodyPr>
              <a:lstStyle/>
              <a:p>
                <a:r>
                  <a:rPr lang="zh-CN" altLang="en-US"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输入标题</a:t>
                </a:r>
                <a:endParaRPr lang="en-US" altLang="zh-CN"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grpSp>
      </p:grpSp>
      <p:grpSp>
        <p:nvGrpSpPr>
          <p:cNvPr id="34" name="组合 33"/>
          <p:cNvGrpSpPr/>
          <p:nvPr/>
        </p:nvGrpSpPr>
        <p:grpSpPr>
          <a:xfrm>
            <a:off x="6450322" y="4560316"/>
            <a:ext cx="4147207" cy="1071106"/>
            <a:chOff x="5941442" y="4396913"/>
            <a:chExt cx="4147207" cy="1071106"/>
          </a:xfrm>
        </p:grpSpPr>
        <p:sp>
          <p:nvSpPr>
            <p:cNvPr id="10" name="ïs1iďê"/>
            <p:cNvSpPr/>
            <p:nvPr/>
          </p:nvSpPr>
          <p:spPr>
            <a:xfrm>
              <a:off x="5941442" y="4517535"/>
              <a:ext cx="508679" cy="508679"/>
            </a:xfrm>
            <a:prstGeom prst="ellipse">
              <a:avLst/>
            </a:pr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65" dirty="0">
                <a:latin typeface="字魂70号-灵悦黑体" panose="00000500000000000000" pitchFamily="2" charset="-122"/>
                <a:cs typeface="+mn-ea"/>
                <a:sym typeface="+mn-lt"/>
              </a:endParaRPr>
            </a:p>
          </p:txBody>
        </p:sp>
        <p:sp>
          <p:nvSpPr>
            <p:cNvPr id="14" name="íş1íḑe"/>
            <p:cNvSpPr/>
            <p:nvPr/>
          </p:nvSpPr>
          <p:spPr>
            <a:xfrm>
              <a:off x="6128143" y="4666835"/>
              <a:ext cx="171420" cy="210084"/>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algn="ctr"/>
              <a:endParaRPr sz="2365" dirty="0">
                <a:latin typeface="字魂70号-灵悦黑体" panose="00000500000000000000" pitchFamily="2" charset="-122"/>
                <a:cs typeface="+mn-ea"/>
                <a:sym typeface="+mn-lt"/>
              </a:endParaRPr>
            </a:p>
          </p:txBody>
        </p:sp>
        <p:grpSp>
          <p:nvGrpSpPr>
            <p:cNvPr id="25" name="组合 24"/>
            <p:cNvGrpSpPr/>
            <p:nvPr/>
          </p:nvGrpSpPr>
          <p:grpSpPr>
            <a:xfrm>
              <a:off x="6526008" y="4396913"/>
              <a:ext cx="3562641" cy="1071106"/>
              <a:chOff x="6526006" y="1561151"/>
              <a:chExt cx="3562641" cy="1071106"/>
            </a:xfrm>
          </p:grpSpPr>
          <p:sp>
            <p:nvSpPr>
              <p:cNvPr id="26" name="文本框 25"/>
              <p:cNvSpPr txBox="1"/>
              <p:nvPr/>
            </p:nvSpPr>
            <p:spPr>
              <a:xfrm>
                <a:off x="6526006" y="1968870"/>
                <a:ext cx="3562641" cy="663387"/>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27" name="TextBox 7"/>
              <p:cNvSpPr txBox="1"/>
              <p:nvPr/>
            </p:nvSpPr>
            <p:spPr>
              <a:xfrm>
                <a:off x="6526007" y="1561151"/>
                <a:ext cx="3478606" cy="461665"/>
              </a:xfrm>
              <a:prstGeom prst="rect">
                <a:avLst/>
              </a:prstGeom>
              <a:noFill/>
            </p:spPr>
            <p:txBody>
              <a:bodyPr wrap="square" rtlCol="0">
                <a:spAutoFit/>
              </a:bodyPr>
              <a:lstStyle/>
              <a:p>
                <a:r>
                  <a:rPr lang="zh-CN" altLang="en-US"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输入标题</a:t>
                </a:r>
                <a:endParaRPr lang="en-US" altLang="zh-CN" sz="2400" spc="394"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grpSp>
      </p:grpSp>
      <p:pic>
        <p:nvPicPr>
          <p:cNvPr id="35" name="图片 34" descr="图片包含 游戏机, 房间&#10;&#10;描述已自动生成"/>
          <p:cNvPicPr>
            <a:picLocks noChangeAspect="1"/>
          </p:cNvPicPr>
          <p:nvPr/>
        </p:nvPicPr>
        <p:blipFill rotWithShape="1">
          <a:blip r:embed="rId1" cstate="screen"/>
          <a:srcRect/>
          <a:stretch>
            <a:fillRect/>
          </a:stretch>
        </p:blipFill>
        <p:spPr>
          <a:xfrm>
            <a:off x="1168116" y="1388742"/>
            <a:ext cx="5206982" cy="43580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8116" y="678890"/>
            <a:ext cx="3467619" cy="584776"/>
            <a:chOff x="1168116" y="678890"/>
            <a:chExt cx="3467619" cy="584776"/>
          </a:xfrm>
        </p:grpSpPr>
        <p:sp>
          <p:nvSpPr>
            <p:cNvPr id="3" name="矩形 2"/>
            <p:cNvSpPr/>
            <p:nvPr/>
          </p:nvSpPr>
          <p:spPr>
            <a:xfrm>
              <a:off x="1168116"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三</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4" name="矩形 3"/>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5" name="组合 4"/>
          <p:cNvGrpSpPr/>
          <p:nvPr/>
        </p:nvGrpSpPr>
        <p:grpSpPr>
          <a:xfrm>
            <a:off x="1677343" y="1521824"/>
            <a:ext cx="8837313" cy="4310950"/>
            <a:chOff x="1330417" y="1513798"/>
            <a:chExt cx="9531166" cy="4649420"/>
          </a:xfrm>
        </p:grpSpPr>
        <p:grpSp>
          <p:nvGrpSpPr>
            <p:cNvPr id="6" name="组合 5"/>
            <p:cNvGrpSpPr/>
            <p:nvPr/>
          </p:nvGrpSpPr>
          <p:grpSpPr>
            <a:xfrm>
              <a:off x="1330417" y="1513798"/>
              <a:ext cx="3945085" cy="4649420"/>
              <a:chOff x="2315443" y="1727331"/>
              <a:chExt cx="3297077" cy="3885720"/>
            </a:xfrm>
          </p:grpSpPr>
          <p:grpSp>
            <p:nvGrpSpPr>
              <p:cNvPr id="24" name="Group 66"/>
              <p:cNvGrpSpPr/>
              <p:nvPr/>
            </p:nvGrpSpPr>
            <p:grpSpPr>
              <a:xfrm>
                <a:off x="4765803" y="2357216"/>
                <a:ext cx="674580" cy="674580"/>
                <a:chOff x="990066" y="3337989"/>
                <a:chExt cx="717824" cy="717824"/>
              </a:xfrm>
            </p:grpSpPr>
            <p:sp>
              <p:nvSpPr>
                <p:cNvPr id="87" name="Freeform 44"/>
                <p:cNvSpPr/>
                <p:nvPr/>
              </p:nvSpPr>
              <p:spPr>
                <a:xfrm>
                  <a:off x="990066" y="3337989"/>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718DE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888365">
                    <a:lnSpc>
                      <a:spcPct val="90000"/>
                    </a:lnSpc>
                    <a:spcBef>
                      <a:spcPct val="0"/>
                    </a:spcBef>
                    <a:spcAft>
                      <a:spcPct val="35000"/>
                    </a:spcAft>
                  </a:pPr>
                  <a:endParaRPr lang="en-US" sz="36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8" name="Freeform 62"/>
                <p:cNvSpPr>
                  <a:spLocks noEditPoints="1"/>
                </p:cNvSpPr>
                <p:nvPr/>
              </p:nvSpPr>
              <p:spPr bwMode="auto">
                <a:xfrm>
                  <a:off x="1183770" y="35303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5" name="Group 67"/>
              <p:cNvGrpSpPr/>
              <p:nvPr/>
            </p:nvGrpSpPr>
            <p:grpSpPr>
              <a:xfrm>
                <a:off x="3737149" y="2783977"/>
                <a:ext cx="850954" cy="850954"/>
                <a:chOff x="2502224" y="2594793"/>
                <a:chExt cx="905504" cy="905504"/>
              </a:xfrm>
            </p:grpSpPr>
            <p:sp>
              <p:nvSpPr>
                <p:cNvPr id="84" name="Freeform 49"/>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8365">
                    <a:lnSpc>
                      <a:spcPct val="90000"/>
                    </a:lnSpc>
                    <a:spcBef>
                      <a:spcPct val="0"/>
                    </a:spcBef>
                    <a:spcAft>
                      <a:spcPct val="35000"/>
                    </a:spcAft>
                  </a:pPr>
                  <a:endParaRPr lang="en-US" sz="32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5"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6" name="Freeform 48"/>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888365">
                    <a:lnSpc>
                      <a:spcPct val="90000"/>
                    </a:lnSpc>
                    <a:spcBef>
                      <a:spcPct val="0"/>
                    </a:spcBef>
                    <a:spcAft>
                      <a:spcPct val="35000"/>
                    </a:spcAft>
                  </a:pPr>
                  <a:endParaRPr lang="en-US" sz="36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6" name="Group 68"/>
              <p:cNvGrpSpPr/>
              <p:nvPr/>
            </p:nvGrpSpPr>
            <p:grpSpPr>
              <a:xfrm>
                <a:off x="2649026" y="3368422"/>
                <a:ext cx="674580" cy="674580"/>
                <a:chOff x="4202062" y="3135894"/>
                <a:chExt cx="717824" cy="717824"/>
              </a:xfrm>
            </p:grpSpPr>
            <p:sp>
              <p:nvSpPr>
                <p:cNvPr id="82" name="Freeform 54"/>
                <p:cNvSpPr/>
                <p:nvPr/>
              </p:nvSpPr>
              <p:spPr>
                <a:xfrm>
                  <a:off x="4202062" y="3135894"/>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888365">
                    <a:lnSpc>
                      <a:spcPct val="90000"/>
                    </a:lnSpc>
                    <a:spcBef>
                      <a:spcPct val="0"/>
                    </a:spcBef>
                    <a:spcAft>
                      <a:spcPct val="35000"/>
                    </a:spcAft>
                  </a:pPr>
                  <a:endParaRPr lang="en-US" sz="32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3" name="Freeform 7"/>
                <p:cNvSpPr/>
                <p:nvPr/>
              </p:nvSpPr>
              <p:spPr bwMode="auto">
                <a:xfrm>
                  <a:off x="4362577" y="3331139"/>
                  <a:ext cx="396795" cy="327335"/>
                </a:xfrm>
                <a:custGeom>
                  <a:avLst/>
                  <a:gdLst/>
                  <a:ahLst/>
                  <a:cxnLst>
                    <a:cxn ang="0">
                      <a:pos x="910" y="0"/>
                    </a:cxn>
                    <a:cxn ang="0">
                      <a:pos x="617" y="0"/>
                    </a:cxn>
                    <a:cxn ang="0">
                      <a:pos x="617" y="0"/>
                    </a:cxn>
                    <a:cxn ang="0">
                      <a:pos x="324" y="0"/>
                    </a:cxn>
                    <a:cxn ang="0">
                      <a:pos x="218" y="85"/>
                    </a:cxn>
                    <a:cxn ang="0">
                      <a:pos x="617" y="1018"/>
                    </a:cxn>
                    <a:cxn ang="0">
                      <a:pos x="617" y="1018"/>
                    </a:cxn>
                    <a:cxn ang="0">
                      <a:pos x="1016" y="85"/>
                    </a:cxn>
                    <a:cxn ang="0">
                      <a:pos x="910" y="0"/>
                    </a:cxn>
                  </a:cxnLst>
                  <a:rect l="0" t="0" r="r" b="b"/>
                  <a:pathLst>
                    <a:path w="1234" h="1018">
                      <a:moveTo>
                        <a:pt x="910" y="0"/>
                      </a:moveTo>
                      <a:cubicBezTo>
                        <a:pt x="617" y="0"/>
                        <a:pt x="617" y="0"/>
                        <a:pt x="617" y="0"/>
                      </a:cubicBezTo>
                      <a:cubicBezTo>
                        <a:pt x="617" y="0"/>
                        <a:pt x="617" y="0"/>
                        <a:pt x="617" y="0"/>
                      </a:cubicBezTo>
                      <a:cubicBezTo>
                        <a:pt x="324" y="0"/>
                        <a:pt x="324" y="0"/>
                        <a:pt x="324" y="0"/>
                      </a:cubicBezTo>
                      <a:cubicBezTo>
                        <a:pt x="324" y="0"/>
                        <a:pt x="279" y="78"/>
                        <a:pt x="218" y="85"/>
                      </a:cubicBezTo>
                      <a:cubicBezTo>
                        <a:pt x="0" y="833"/>
                        <a:pt x="617" y="1018"/>
                        <a:pt x="617" y="1018"/>
                      </a:cubicBezTo>
                      <a:cubicBezTo>
                        <a:pt x="617" y="1018"/>
                        <a:pt x="617" y="1018"/>
                        <a:pt x="617" y="1018"/>
                      </a:cubicBezTo>
                      <a:cubicBezTo>
                        <a:pt x="617" y="1018"/>
                        <a:pt x="1234" y="833"/>
                        <a:pt x="1016" y="85"/>
                      </a:cubicBezTo>
                      <a:cubicBezTo>
                        <a:pt x="955" y="78"/>
                        <a:pt x="910" y="0"/>
                        <a:pt x="910" y="0"/>
                      </a:cubicBezTo>
                    </a:path>
                  </a:pathLst>
                </a:custGeom>
                <a:solidFill>
                  <a:schemeClr val="bg1"/>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7" name="Group 69"/>
              <p:cNvGrpSpPr/>
              <p:nvPr/>
            </p:nvGrpSpPr>
            <p:grpSpPr>
              <a:xfrm>
                <a:off x="3737149" y="3784300"/>
                <a:ext cx="850954" cy="850954"/>
                <a:chOff x="5714220" y="3605271"/>
                <a:chExt cx="905504" cy="905504"/>
              </a:xfrm>
            </p:grpSpPr>
            <p:sp>
              <p:nvSpPr>
                <p:cNvPr id="79" name="Freeform 59"/>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718DE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888365">
                    <a:lnSpc>
                      <a:spcPct val="90000"/>
                    </a:lnSpc>
                    <a:spcBef>
                      <a:spcPct val="0"/>
                    </a:spcBef>
                    <a:spcAft>
                      <a:spcPct val="35000"/>
                    </a:spcAft>
                  </a:pPr>
                  <a:endParaRPr lang="en-US" sz="32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0"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81" name="Freeform 5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888365">
                    <a:lnSpc>
                      <a:spcPct val="90000"/>
                    </a:lnSpc>
                    <a:spcBef>
                      <a:spcPct val="0"/>
                    </a:spcBef>
                    <a:spcAft>
                      <a:spcPct val="35000"/>
                    </a:spcAft>
                  </a:pPr>
                  <a:endParaRPr lang="en-US" sz="36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8" name="Group 70"/>
              <p:cNvGrpSpPr/>
              <p:nvPr/>
            </p:nvGrpSpPr>
            <p:grpSpPr>
              <a:xfrm>
                <a:off x="4765803" y="4364929"/>
                <a:ext cx="674580" cy="674580"/>
                <a:chOff x="7414059" y="2469972"/>
                <a:chExt cx="717824" cy="717824"/>
              </a:xfrm>
            </p:grpSpPr>
            <p:sp>
              <p:nvSpPr>
                <p:cNvPr id="77" name="Freeform 64"/>
                <p:cNvSpPr/>
                <p:nvPr/>
              </p:nvSpPr>
              <p:spPr>
                <a:xfrm>
                  <a:off x="7414059" y="2469972"/>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888365">
                    <a:lnSpc>
                      <a:spcPct val="90000"/>
                    </a:lnSpc>
                    <a:spcBef>
                      <a:spcPct val="0"/>
                    </a:spcBef>
                    <a:spcAft>
                      <a:spcPct val="35000"/>
                    </a:spcAft>
                  </a:pPr>
                  <a:endParaRPr lang="en-US" sz="3200"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8" name="Freeform 187"/>
                <p:cNvSpPr>
                  <a:spLocks noEditPoints="1"/>
                </p:cNvSpPr>
                <p:nvPr/>
              </p:nvSpPr>
              <p:spPr bwMode="auto">
                <a:xfrm>
                  <a:off x="7593812" y="2713101"/>
                  <a:ext cx="358318" cy="23156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29" name="Group 80"/>
              <p:cNvGrpSpPr/>
              <p:nvPr/>
            </p:nvGrpSpPr>
            <p:grpSpPr>
              <a:xfrm>
                <a:off x="2315443" y="4645875"/>
                <a:ext cx="1849276" cy="967176"/>
                <a:chOff x="6507348" y="3881049"/>
                <a:chExt cx="1849276" cy="967176"/>
              </a:xfrm>
            </p:grpSpPr>
            <p:grpSp>
              <p:nvGrpSpPr>
                <p:cNvPr id="67" name="Group 300"/>
                <p:cNvGrpSpPr/>
                <p:nvPr/>
              </p:nvGrpSpPr>
              <p:grpSpPr>
                <a:xfrm>
                  <a:off x="6507348" y="3881049"/>
                  <a:ext cx="1849276" cy="967176"/>
                  <a:chOff x="2844800" y="1304396"/>
                  <a:chExt cx="2803525" cy="1466250"/>
                </a:xfrm>
              </p:grpSpPr>
              <p:grpSp>
                <p:nvGrpSpPr>
                  <p:cNvPr id="69" name="Group 44"/>
                  <p:cNvGrpSpPr/>
                  <p:nvPr/>
                </p:nvGrpSpPr>
                <p:grpSpPr>
                  <a:xfrm>
                    <a:off x="3209925" y="1304396"/>
                    <a:ext cx="2073275" cy="1397000"/>
                    <a:chOff x="4843457" y="992546"/>
                    <a:chExt cx="2073275" cy="1397000"/>
                  </a:xfrm>
                </p:grpSpPr>
                <p:sp>
                  <p:nvSpPr>
                    <p:cNvPr id="74"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5" name="Rectangle 13"/>
                    <p:cNvSpPr>
                      <a:spLocks noChangeArrowheads="1"/>
                    </p:cNvSpPr>
                    <p:nvPr/>
                  </p:nvSpPr>
                  <p:spPr bwMode="auto">
                    <a:xfrm>
                      <a:off x="4926007" y="1068746"/>
                      <a:ext cx="1914525" cy="1181100"/>
                    </a:xfrm>
                    <a:prstGeom prst="rect">
                      <a:avLst/>
                    </a:prstGeom>
                    <a:solidFill>
                      <a:schemeClr val="bg1"/>
                    </a:solidFill>
                    <a:ln w="9525">
                      <a:noFill/>
                      <a:miter lim="800000"/>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6"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70" name="Group 43"/>
                  <p:cNvGrpSpPr/>
                  <p:nvPr/>
                </p:nvGrpSpPr>
                <p:grpSpPr>
                  <a:xfrm>
                    <a:off x="2844800" y="2648409"/>
                    <a:ext cx="2803525" cy="122237"/>
                    <a:chOff x="4462463" y="2425701"/>
                    <a:chExt cx="2803525" cy="122237"/>
                  </a:xfrm>
                </p:grpSpPr>
                <p:sp>
                  <p:nvSpPr>
                    <p:cNvPr id="71"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2"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73"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sp>
              <p:nvSpPr>
                <p:cNvPr id="68" name="Freeform 45"/>
                <p:cNvSpPr>
                  <a:spLocks noEditPoints="1"/>
                </p:cNvSpPr>
                <p:nvPr/>
              </p:nvSpPr>
              <p:spPr bwMode="auto">
                <a:xfrm>
                  <a:off x="7176098" y="4038600"/>
                  <a:ext cx="511776" cy="51177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30" name="Group 102"/>
              <p:cNvGrpSpPr/>
              <p:nvPr/>
            </p:nvGrpSpPr>
            <p:grpSpPr>
              <a:xfrm>
                <a:off x="2532141" y="1727331"/>
                <a:ext cx="1415883" cy="1126549"/>
                <a:chOff x="850200" y="1048228"/>
                <a:chExt cx="1415883" cy="1126549"/>
              </a:xfrm>
            </p:grpSpPr>
            <p:grpSp>
              <p:nvGrpSpPr>
                <p:cNvPr id="40" name="Group 17"/>
                <p:cNvGrpSpPr/>
                <p:nvPr/>
              </p:nvGrpSpPr>
              <p:grpSpPr>
                <a:xfrm>
                  <a:off x="850200" y="1048228"/>
                  <a:ext cx="1415883" cy="1126549"/>
                  <a:chOff x="2094899" y="1081795"/>
                  <a:chExt cx="4400683" cy="3501414"/>
                </a:xfrm>
              </p:grpSpPr>
              <p:sp>
                <p:nvSpPr>
                  <p:cNvPr id="62" name="Rectangle 11"/>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3"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121920" tIns="60960" rIns="121920" bIns="60960" numCol="1" anchor="t" anchorCtr="0" compatLnSpc="1"/>
                  <a:lstStyle/>
                  <a:p>
                    <a:pPr algn="r" rtl="1"/>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4"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121920" tIns="60960" rIns="121920" bIns="60960" numCol="1" anchor="t" anchorCtr="0" compatLnSpc="1"/>
                  <a:lstStyle/>
                  <a:p>
                    <a:pPr algn="r" rtl="1"/>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5"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121920" tIns="60960" rIns="121920" bIns="60960" numCol="1" anchor="t" anchorCtr="0" compatLnSpc="1"/>
                  <a:lstStyle/>
                  <a:p>
                    <a:pPr algn="r" rtl="1"/>
                    <a:r>
                      <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rPr>
                      <a:t> </a:t>
                    </a: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6"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121920" tIns="60960" rIns="121920" bIns="60960" numCol="1" anchor="t" anchorCtr="0" compatLnSpc="1"/>
                  <a:lstStyle/>
                  <a:p>
                    <a:pPr algn="r" rtl="1"/>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41" name="Group 101"/>
                <p:cNvGrpSpPr/>
                <p:nvPr/>
              </p:nvGrpSpPr>
              <p:grpSpPr>
                <a:xfrm>
                  <a:off x="1266964" y="1212850"/>
                  <a:ext cx="582354" cy="454430"/>
                  <a:chOff x="1771916" y="2586507"/>
                  <a:chExt cx="582354" cy="454430"/>
                </a:xfrm>
                <a:solidFill>
                  <a:schemeClr val="tx1">
                    <a:lumMod val="50000"/>
                    <a:lumOff val="50000"/>
                  </a:schemeClr>
                </a:solidFill>
              </p:grpSpPr>
              <p:grpSp>
                <p:nvGrpSpPr>
                  <p:cNvPr id="42" name="Group 85"/>
                  <p:cNvGrpSpPr/>
                  <p:nvPr/>
                </p:nvGrpSpPr>
                <p:grpSpPr>
                  <a:xfrm>
                    <a:off x="2266083" y="2586507"/>
                    <a:ext cx="88187" cy="454430"/>
                    <a:chOff x="2266083" y="2586507"/>
                    <a:chExt cx="88187" cy="454430"/>
                  </a:xfrm>
                  <a:grpFill/>
                </p:grpSpPr>
                <p:sp>
                  <p:nvSpPr>
                    <p:cNvPr id="58" name="Rectangle 81"/>
                    <p:cNvSpPr/>
                    <p:nvPr/>
                  </p:nvSpPr>
                  <p:spPr>
                    <a:xfrm>
                      <a:off x="2266083" y="2586507"/>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9" name="Rectangle 82"/>
                    <p:cNvSpPr/>
                    <p:nvPr/>
                  </p:nvSpPr>
                  <p:spPr>
                    <a:xfrm>
                      <a:off x="2266083" y="2708588"/>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0" name="Rectangle 83"/>
                    <p:cNvSpPr/>
                    <p:nvPr/>
                  </p:nvSpPr>
                  <p:spPr>
                    <a:xfrm>
                      <a:off x="2266083" y="2952750"/>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61" name="Rectangle 84"/>
                    <p:cNvSpPr/>
                    <p:nvPr/>
                  </p:nvSpPr>
                  <p:spPr>
                    <a:xfrm>
                      <a:off x="2266083" y="2830669"/>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43" name="Group 86"/>
                  <p:cNvGrpSpPr/>
                  <p:nvPr/>
                </p:nvGrpSpPr>
                <p:grpSpPr>
                  <a:xfrm>
                    <a:off x="2101360" y="2586507"/>
                    <a:ext cx="88187" cy="454430"/>
                    <a:chOff x="2266083" y="2586507"/>
                    <a:chExt cx="88187" cy="454430"/>
                  </a:xfrm>
                  <a:grpFill/>
                </p:grpSpPr>
                <p:sp>
                  <p:nvSpPr>
                    <p:cNvPr id="54" name="Rectangle 87"/>
                    <p:cNvSpPr/>
                    <p:nvPr/>
                  </p:nvSpPr>
                  <p:spPr>
                    <a:xfrm>
                      <a:off x="2266083" y="2586507"/>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5" name="Rectangle 88"/>
                    <p:cNvSpPr/>
                    <p:nvPr/>
                  </p:nvSpPr>
                  <p:spPr>
                    <a:xfrm>
                      <a:off x="2266083" y="2708588"/>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6" name="Rectangle 89"/>
                    <p:cNvSpPr/>
                    <p:nvPr/>
                  </p:nvSpPr>
                  <p:spPr>
                    <a:xfrm>
                      <a:off x="2266083" y="2952750"/>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7" name="Rectangle 90"/>
                    <p:cNvSpPr/>
                    <p:nvPr/>
                  </p:nvSpPr>
                  <p:spPr>
                    <a:xfrm>
                      <a:off x="2266083" y="2830669"/>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44" name="Group 91"/>
                  <p:cNvGrpSpPr/>
                  <p:nvPr/>
                </p:nvGrpSpPr>
                <p:grpSpPr>
                  <a:xfrm>
                    <a:off x="1936638" y="2586507"/>
                    <a:ext cx="88187" cy="454430"/>
                    <a:chOff x="2266083" y="2586507"/>
                    <a:chExt cx="88187" cy="454430"/>
                  </a:xfrm>
                  <a:grpFill/>
                </p:grpSpPr>
                <p:sp>
                  <p:nvSpPr>
                    <p:cNvPr id="50" name="Rectangle 92"/>
                    <p:cNvSpPr/>
                    <p:nvPr/>
                  </p:nvSpPr>
                  <p:spPr>
                    <a:xfrm>
                      <a:off x="2266083" y="2586507"/>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1" name="Rectangle 93"/>
                    <p:cNvSpPr/>
                    <p:nvPr/>
                  </p:nvSpPr>
                  <p:spPr>
                    <a:xfrm>
                      <a:off x="2266083" y="2708588"/>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2" name="Rectangle 94"/>
                    <p:cNvSpPr/>
                    <p:nvPr/>
                  </p:nvSpPr>
                  <p:spPr>
                    <a:xfrm>
                      <a:off x="2266083" y="2952750"/>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53" name="Rectangle 95"/>
                    <p:cNvSpPr/>
                    <p:nvPr/>
                  </p:nvSpPr>
                  <p:spPr>
                    <a:xfrm>
                      <a:off x="2266083" y="2830669"/>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nvGrpSpPr>
                  <p:cNvPr id="45" name="Group 96"/>
                  <p:cNvGrpSpPr/>
                  <p:nvPr/>
                </p:nvGrpSpPr>
                <p:grpSpPr>
                  <a:xfrm>
                    <a:off x="1771916" y="2586507"/>
                    <a:ext cx="88187" cy="454430"/>
                    <a:chOff x="2266083" y="2586507"/>
                    <a:chExt cx="88187" cy="454430"/>
                  </a:xfrm>
                  <a:grpFill/>
                </p:grpSpPr>
                <p:sp>
                  <p:nvSpPr>
                    <p:cNvPr id="46" name="Rectangle 97"/>
                    <p:cNvSpPr/>
                    <p:nvPr/>
                  </p:nvSpPr>
                  <p:spPr>
                    <a:xfrm>
                      <a:off x="2266083" y="2586507"/>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7" name="Rectangle 98"/>
                    <p:cNvSpPr/>
                    <p:nvPr/>
                  </p:nvSpPr>
                  <p:spPr>
                    <a:xfrm>
                      <a:off x="2266083" y="2708588"/>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8" name="Rectangle 99"/>
                    <p:cNvSpPr/>
                    <p:nvPr/>
                  </p:nvSpPr>
                  <p:spPr>
                    <a:xfrm>
                      <a:off x="2266083" y="2952750"/>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49" name="Rectangle 100"/>
                    <p:cNvSpPr/>
                    <p:nvPr/>
                  </p:nvSpPr>
                  <p:spPr>
                    <a:xfrm>
                      <a:off x="2266083" y="2830669"/>
                      <a:ext cx="88187" cy="88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grpSp>
          </p:grpSp>
          <p:cxnSp>
            <p:nvCxnSpPr>
              <p:cNvPr id="31" name="Straight Connector 75"/>
              <p:cNvCxnSpPr/>
              <p:nvPr/>
            </p:nvCxnSpPr>
            <p:spPr>
              <a:xfrm>
                <a:off x="3961381" y="2203579"/>
                <a:ext cx="1141714" cy="1444"/>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Arc 141"/>
              <p:cNvSpPr/>
              <p:nvPr/>
            </p:nvSpPr>
            <p:spPr>
              <a:xfrm>
                <a:off x="4610751" y="2206239"/>
                <a:ext cx="1001769" cy="1001769"/>
              </a:xfrm>
              <a:prstGeom prst="arc">
                <a:avLst>
                  <a:gd name="adj1" fmla="val 16200000"/>
                  <a:gd name="adj2" fmla="val 5453928"/>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33" name="Straight Connector 144"/>
              <p:cNvCxnSpPr/>
              <p:nvPr/>
            </p:nvCxnSpPr>
            <p:spPr>
              <a:xfrm>
                <a:off x="4612395" y="3209452"/>
                <a:ext cx="514991"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Arc 146"/>
              <p:cNvSpPr/>
              <p:nvPr/>
            </p:nvSpPr>
            <p:spPr>
              <a:xfrm flipH="1">
                <a:off x="2518494" y="3208008"/>
                <a:ext cx="1001769" cy="1001769"/>
              </a:xfrm>
              <a:prstGeom prst="arc">
                <a:avLst>
                  <a:gd name="adj1" fmla="val 16200000"/>
                  <a:gd name="adj2" fmla="val 5453928"/>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35" name="Straight Connector 148"/>
              <p:cNvCxnSpPr/>
              <p:nvPr/>
            </p:nvCxnSpPr>
            <p:spPr>
              <a:xfrm>
                <a:off x="4621920" y="4209778"/>
                <a:ext cx="514991" cy="1444"/>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Arc 149"/>
              <p:cNvSpPr/>
              <p:nvPr/>
            </p:nvSpPr>
            <p:spPr>
              <a:xfrm>
                <a:off x="4610751" y="4211220"/>
                <a:ext cx="1001769" cy="1001769"/>
              </a:xfrm>
              <a:prstGeom prst="arc">
                <a:avLst>
                  <a:gd name="adj1" fmla="val 16200000"/>
                  <a:gd name="adj2" fmla="val 5453928"/>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cxnSp>
            <p:nvCxnSpPr>
              <p:cNvPr id="37" name="Straight Connector 150"/>
              <p:cNvCxnSpPr/>
              <p:nvPr/>
            </p:nvCxnSpPr>
            <p:spPr>
              <a:xfrm>
                <a:off x="3961381" y="5212990"/>
                <a:ext cx="1141714" cy="1444"/>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153"/>
              <p:cNvCxnSpPr/>
              <p:nvPr/>
            </p:nvCxnSpPr>
            <p:spPr>
              <a:xfrm>
                <a:off x="3037090" y="3208010"/>
                <a:ext cx="718354" cy="3032"/>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156"/>
              <p:cNvCxnSpPr/>
              <p:nvPr/>
            </p:nvCxnSpPr>
            <p:spPr>
              <a:xfrm>
                <a:off x="3021720" y="4209778"/>
                <a:ext cx="700057"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170380" y="1768278"/>
              <a:ext cx="4691203" cy="4197645"/>
              <a:chOff x="6170380" y="1768278"/>
              <a:chExt cx="4691203" cy="4197645"/>
            </a:xfrm>
          </p:grpSpPr>
          <p:sp>
            <p:nvSpPr>
              <p:cNvPr id="8" name="Freeform 46"/>
              <p:cNvSpPr>
                <a:spLocks noEditPoints="1"/>
              </p:cNvSpPr>
              <p:nvPr/>
            </p:nvSpPr>
            <p:spPr bwMode="auto">
              <a:xfrm>
                <a:off x="6170380" y="1887547"/>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C000"/>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9" name="Freeform 46"/>
              <p:cNvSpPr>
                <a:spLocks noEditPoints="1"/>
              </p:cNvSpPr>
              <p:nvPr/>
            </p:nvSpPr>
            <p:spPr bwMode="auto">
              <a:xfrm>
                <a:off x="6170380" y="2981166"/>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718DE1"/>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0" name="Freeform 46"/>
              <p:cNvSpPr>
                <a:spLocks noEditPoints="1"/>
              </p:cNvSpPr>
              <p:nvPr/>
            </p:nvSpPr>
            <p:spPr bwMode="auto">
              <a:xfrm>
                <a:off x="6170380" y="4074784"/>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C000"/>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1" name="Freeform 46"/>
              <p:cNvSpPr>
                <a:spLocks noEditPoints="1"/>
              </p:cNvSpPr>
              <p:nvPr/>
            </p:nvSpPr>
            <p:spPr bwMode="auto">
              <a:xfrm>
                <a:off x="6170380" y="5168403"/>
                <a:ext cx="609635" cy="609631"/>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718DE1"/>
              </a:solidFill>
              <a:ln w="9525">
                <a:noFill/>
                <a:round/>
              </a:ln>
            </p:spPr>
            <p:txBody>
              <a:bodyPr vert="horz" wrap="square" lIns="91440" tIns="45720" rIns="91440" bIns="45720" numCol="1" anchor="t" anchorCtr="0" compatLnSpc="1"/>
              <a:lstStyle/>
              <a:p>
                <a:endParaRPr lang="en-US" dirty="0">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nvGrpSpPr>
              <p:cNvPr id="12" name="组合 11"/>
              <p:cNvGrpSpPr/>
              <p:nvPr/>
            </p:nvGrpSpPr>
            <p:grpSpPr>
              <a:xfrm>
                <a:off x="7014232" y="1768278"/>
                <a:ext cx="3846687" cy="881825"/>
                <a:chOff x="7120723" y="1646779"/>
                <a:chExt cx="3846687" cy="881825"/>
              </a:xfrm>
            </p:grpSpPr>
            <p:sp>
              <p:nvSpPr>
                <p:cNvPr id="22" name="TextBox 18"/>
                <p:cNvSpPr txBox="1"/>
                <p:nvPr/>
              </p:nvSpPr>
              <p:spPr>
                <a:xfrm flipH="1">
                  <a:off x="7120723" y="1646779"/>
                  <a:ext cx="1305636" cy="431525"/>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23" name="矩形 22"/>
                <p:cNvSpPr/>
                <p:nvPr/>
              </p:nvSpPr>
              <p:spPr>
                <a:xfrm>
                  <a:off x="7122053" y="1980901"/>
                  <a:ext cx="3845357" cy="547703"/>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3" name="组合 12"/>
              <p:cNvGrpSpPr/>
              <p:nvPr/>
            </p:nvGrpSpPr>
            <p:grpSpPr>
              <a:xfrm>
                <a:off x="7014232" y="2914507"/>
                <a:ext cx="3846687" cy="881825"/>
                <a:chOff x="7120723" y="1646779"/>
                <a:chExt cx="3846687" cy="881825"/>
              </a:xfrm>
            </p:grpSpPr>
            <p:sp>
              <p:nvSpPr>
                <p:cNvPr id="20" name="TextBox 18"/>
                <p:cNvSpPr txBox="1"/>
                <p:nvPr/>
              </p:nvSpPr>
              <p:spPr>
                <a:xfrm flipH="1">
                  <a:off x="7120723" y="1646779"/>
                  <a:ext cx="1305636" cy="431525"/>
                </a:xfrm>
                <a:prstGeom prst="rect">
                  <a:avLst/>
                </a:prstGeom>
                <a:noFill/>
              </p:spPr>
              <p:txBody>
                <a:bodyPr wrap="none" rtlCol="0">
                  <a:spAutoFit/>
                </a:bodyPr>
                <a:lstStyle/>
                <a:p>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21" name="矩形 20"/>
                <p:cNvSpPr/>
                <p:nvPr/>
              </p:nvSpPr>
              <p:spPr>
                <a:xfrm>
                  <a:off x="7122053" y="1980901"/>
                  <a:ext cx="3845357" cy="547703"/>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4" name="组合 13"/>
              <p:cNvGrpSpPr/>
              <p:nvPr/>
            </p:nvGrpSpPr>
            <p:grpSpPr>
              <a:xfrm>
                <a:off x="7014232" y="3967278"/>
                <a:ext cx="3846687" cy="881825"/>
                <a:chOff x="7120723" y="1646779"/>
                <a:chExt cx="3846687" cy="881825"/>
              </a:xfrm>
            </p:grpSpPr>
            <p:sp>
              <p:nvSpPr>
                <p:cNvPr id="18" name="TextBox 18"/>
                <p:cNvSpPr txBox="1"/>
                <p:nvPr/>
              </p:nvSpPr>
              <p:spPr>
                <a:xfrm flipH="1">
                  <a:off x="7120723" y="1646779"/>
                  <a:ext cx="1305636" cy="431525"/>
                </a:xfrm>
                <a:prstGeom prst="rect">
                  <a:avLst/>
                </a:prstGeom>
                <a:noFill/>
              </p:spPr>
              <p:txBody>
                <a:bodyPr wrap="none" rtlCol="0">
                  <a:spAutoFit/>
                </a:bodyPr>
                <a:lstStyle/>
                <a:p>
                  <a:r>
                    <a:rPr lang="zh-CN" altLang="en-US" sz="2000" dirty="0">
                      <a:solidFill>
                        <a:srgbClr val="FFC000"/>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FFC000"/>
                    </a:solidFill>
                    <a:latin typeface="字魂70号-灵悦黑体" panose="00000500000000000000" pitchFamily="2" charset="-122"/>
                    <a:ea typeface="字魂70号-灵悦黑体" panose="00000500000000000000" pitchFamily="2" charset="-122"/>
                    <a:cs typeface="Roboto Black" charset="0"/>
                  </a:endParaRPr>
                </a:p>
              </p:txBody>
            </p:sp>
            <p:sp>
              <p:nvSpPr>
                <p:cNvPr id="19" name="矩形 18"/>
                <p:cNvSpPr/>
                <p:nvPr/>
              </p:nvSpPr>
              <p:spPr>
                <a:xfrm>
                  <a:off x="7122053" y="1980901"/>
                  <a:ext cx="3845357" cy="547703"/>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5" name="组合 14"/>
              <p:cNvGrpSpPr/>
              <p:nvPr/>
            </p:nvGrpSpPr>
            <p:grpSpPr>
              <a:xfrm>
                <a:off x="7014896" y="5084098"/>
                <a:ext cx="3846687" cy="881825"/>
                <a:chOff x="7120723" y="1646779"/>
                <a:chExt cx="3846687" cy="881825"/>
              </a:xfrm>
            </p:grpSpPr>
            <p:sp>
              <p:nvSpPr>
                <p:cNvPr id="16" name="TextBox 18"/>
                <p:cNvSpPr txBox="1"/>
                <p:nvPr/>
              </p:nvSpPr>
              <p:spPr>
                <a:xfrm flipH="1">
                  <a:off x="7120723" y="1646779"/>
                  <a:ext cx="1305636" cy="431525"/>
                </a:xfrm>
                <a:prstGeom prst="rect">
                  <a:avLst/>
                </a:prstGeom>
                <a:noFill/>
              </p:spPr>
              <p:txBody>
                <a:bodyPr wrap="none" rtlCol="0">
                  <a:spAutoFit/>
                </a:bodyPr>
                <a:lstStyle/>
                <a:p>
                  <a:r>
                    <a:rPr lang="zh-CN" altLang="en-US" sz="2000" dirty="0">
                      <a:solidFill>
                        <a:srgbClr val="718DE1"/>
                      </a:solidFill>
                      <a:latin typeface="字魂70号-灵悦黑体" panose="00000500000000000000" pitchFamily="2" charset="-122"/>
                      <a:ea typeface="字魂70号-灵悦黑体" panose="00000500000000000000" pitchFamily="2" charset="-122"/>
                      <a:cs typeface="Roboto Black" charset="0"/>
                    </a:rPr>
                    <a:t>输入标题</a:t>
                  </a:r>
                  <a:endParaRPr lang="en-US" sz="2000" dirty="0">
                    <a:solidFill>
                      <a:srgbClr val="718DE1"/>
                    </a:solidFill>
                    <a:latin typeface="字魂70号-灵悦黑体" panose="00000500000000000000" pitchFamily="2" charset="-122"/>
                    <a:ea typeface="字魂70号-灵悦黑体" panose="00000500000000000000" pitchFamily="2" charset="-122"/>
                    <a:cs typeface="Roboto Black" charset="0"/>
                  </a:endParaRPr>
                </a:p>
              </p:txBody>
            </p:sp>
            <p:sp>
              <p:nvSpPr>
                <p:cNvPr id="17" name="矩形 16"/>
                <p:cNvSpPr/>
                <p:nvPr/>
              </p:nvSpPr>
              <p:spPr>
                <a:xfrm>
                  <a:off x="7122053" y="1980901"/>
                  <a:ext cx="3845357" cy="547703"/>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p:nvPr/>
        </p:nvSpPr>
        <p:spPr>
          <a:xfrm>
            <a:off x="3054143" y="3067934"/>
            <a:ext cx="6083717" cy="1862048"/>
          </a:xfrm>
          <a:prstGeom prst="rect">
            <a:avLst/>
          </a:prstGeom>
        </p:spPr>
        <p:txBody>
          <a:bodyPr wrap="none">
            <a:spAutoFit/>
          </a:bodyPr>
          <a:lstStyle/>
          <a:p>
            <a:pPr algn="ctr"/>
            <a:r>
              <a:rPr kumimoji="1" lang="zh-CN" altLang="en-US" sz="11500" dirty="0">
                <a:solidFill>
                  <a:srgbClr val="647BCC"/>
                </a:solidFill>
                <a:latin typeface="字魂70号-灵悦黑体" panose="00000500000000000000" pitchFamily="2" charset="-122"/>
                <a:ea typeface="字魂80号-萌趣小鱼体" panose="00000500000000000000" pitchFamily="2" charset="-122"/>
              </a:rPr>
              <a:t>成绩展示</a:t>
            </a:r>
            <a:endParaRPr kumimoji="1" lang="zh-CN" altLang="en-US" sz="11500" dirty="0">
              <a:solidFill>
                <a:srgbClr val="647BCC"/>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5572458" y="1972669"/>
            <a:ext cx="1047082" cy="1107996"/>
          </a:xfrm>
          <a:prstGeom prst="rect">
            <a:avLst/>
          </a:prstGeom>
        </p:spPr>
        <p:txBody>
          <a:bodyPr wrap="none">
            <a:spAutoFit/>
          </a:bodyPr>
          <a:lstStyle/>
          <a:p>
            <a:pPr algn="ctr"/>
            <a:r>
              <a:rPr kumimoji="1" lang="zh-CN" altLang="en-US" sz="6600" dirty="0">
                <a:solidFill>
                  <a:schemeClr val="bg1"/>
                </a:solidFill>
                <a:latin typeface="字魂70号-灵悦黑体" panose="00000500000000000000" pitchFamily="2" charset="-122"/>
                <a:ea typeface="字魂80号-萌趣小鱼体" panose="00000500000000000000" pitchFamily="2" charset="-122"/>
              </a:rPr>
              <a:t>四</a:t>
            </a:r>
            <a:endParaRPr kumimoji="1" lang="zh-CN" altLang="en-US" sz="6600" dirty="0">
              <a:solidFill>
                <a:schemeClr val="bg1"/>
              </a:solidFill>
              <a:latin typeface="字魂70号-灵悦黑体" panose="00000500000000000000" pitchFamily="2" charset="-122"/>
              <a:ea typeface="字魂80号-萌趣小鱼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64108" y="678890"/>
            <a:ext cx="3471627" cy="584776"/>
            <a:chOff x="1164108" y="678890"/>
            <a:chExt cx="3471627" cy="584776"/>
          </a:xfrm>
        </p:grpSpPr>
        <p:sp>
          <p:nvSpPr>
            <p:cNvPr id="2" name="矩形 1"/>
            <p:cNvSpPr/>
            <p:nvPr/>
          </p:nvSpPr>
          <p:spPr>
            <a:xfrm>
              <a:off x="1164108" y="678891"/>
              <a:ext cx="603050"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四</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36" name="组合 35"/>
          <p:cNvGrpSpPr/>
          <p:nvPr/>
        </p:nvGrpSpPr>
        <p:grpSpPr>
          <a:xfrm>
            <a:off x="1465633" y="1671437"/>
            <a:ext cx="2596125" cy="3995732"/>
            <a:chOff x="1283663" y="1981641"/>
            <a:chExt cx="2596125" cy="3995732"/>
          </a:xfrm>
        </p:grpSpPr>
        <p:sp>
          <p:nvSpPr>
            <p:cNvPr id="11" name="TextBox 24"/>
            <p:cNvSpPr txBox="1"/>
            <p:nvPr/>
          </p:nvSpPr>
          <p:spPr>
            <a:xfrm flipH="1">
              <a:off x="1637949" y="1981641"/>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2" name="TextBox 25"/>
            <p:cNvSpPr txBox="1"/>
            <p:nvPr/>
          </p:nvSpPr>
          <p:spPr>
            <a:xfrm flipH="1">
              <a:off x="1640099" y="2238953"/>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sp>
          <p:nvSpPr>
            <p:cNvPr id="13" name="TextBox 26"/>
            <p:cNvSpPr txBox="1"/>
            <p:nvPr/>
          </p:nvSpPr>
          <p:spPr>
            <a:xfrm flipH="1">
              <a:off x="1637950" y="3367167"/>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altLang="zh-CN"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4" name="TextBox 27"/>
            <p:cNvSpPr txBox="1"/>
            <p:nvPr/>
          </p:nvSpPr>
          <p:spPr>
            <a:xfrm flipH="1">
              <a:off x="1640101" y="3637359"/>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sp>
          <p:nvSpPr>
            <p:cNvPr id="15" name="TextBox 28"/>
            <p:cNvSpPr txBox="1"/>
            <p:nvPr/>
          </p:nvSpPr>
          <p:spPr>
            <a:xfrm flipH="1">
              <a:off x="1637949" y="4742879"/>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altLang="zh-CN"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6" name="TextBox 29"/>
            <p:cNvSpPr txBox="1"/>
            <p:nvPr/>
          </p:nvSpPr>
          <p:spPr>
            <a:xfrm flipH="1">
              <a:off x="1640101" y="5013070"/>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grpSp>
          <p:nvGrpSpPr>
            <p:cNvPr id="17" name="Group 33"/>
            <p:cNvGrpSpPr/>
            <p:nvPr/>
          </p:nvGrpSpPr>
          <p:grpSpPr>
            <a:xfrm>
              <a:off x="1283663" y="2149221"/>
              <a:ext cx="277647" cy="276819"/>
              <a:chOff x="2138511" y="2464802"/>
              <a:chExt cx="354012" cy="352956"/>
            </a:xfrm>
            <a:solidFill>
              <a:schemeClr val="accent1"/>
            </a:solidFill>
          </p:grpSpPr>
          <p:sp>
            <p:nvSpPr>
              <p:cNvPr id="18" name="Oval 34"/>
              <p:cNvSpPr>
                <a:spLocks noChangeArrowheads="1"/>
              </p:cNvSpPr>
              <p:nvPr/>
            </p:nvSpPr>
            <p:spPr bwMode="auto">
              <a:xfrm>
                <a:off x="2229830" y="2555417"/>
                <a:ext cx="171376" cy="171727"/>
              </a:xfrm>
              <a:prstGeom prst="ellipse">
                <a:avLst/>
              </a:pr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9" name="Freeform 3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0" name="Group 36"/>
            <p:cNvGrpSpPr/>
            <p:nvPr/>
          </p:nvGrpSpPr>
          <p:grpSpPr>
            <a:xfrm>
              <a:off x="1283663" y="3553561"/>
              <a:ext cx="277647" cy="276819"/>
              <a:chOff x="2138511" y="2464802"/>
              <a:chExt cx="354012" cy="352956"/>
            </a:xfrm>
            <a:solidFill>
              <a:schemeClr val="accent3"/>
            </a:solidFill>
          </p:grpSpPr>
          <p:sp>
            <p:nvSpPr>
              <p:cNvPr id="21" name="Oval 37"/>
              <p:cNvSpPr>
                <a:spLocks noChangeArrowheads="1"/>
              </p:cNvSpPr>
              <p:nvPr/>
            </p:nvSpPr>
            <p:spPr bwMode="auto">
              <a:xfrm>
                <a:off x="2229830" y="2555417"/>
                <a:ext cx="171376" cy="171727"/>
              </a:xfrm>
              <a:prstGeom prst="ellipse">
                <a:avLst/>
              </a:pr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2" name="Freeform 3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3" name="Group 39"/>
            <p:cNvGrpSpPr/>
            <p:nvPr/>
          </p:nvGrpSpPr>
          <p:grpSpPr>
            <a:xfrm>
              <a:off x="1283663" y="4928097"/>
              <a:ext cx="277647" cy="276819"/>
              <a:chOff x="2138511" y="2464802"/>
              <a:chExt cx="354012" cy="352956"/>
            </a:xfrm>
            <a:solidFill>
              <a:schemeClr val="accent5"/>
            </a:solidFill>
          </p:grpSpPr>
          <p:sp>
            <p:nvSpPr>
              <p:cNvPr id="24" name="Oval 40"/>
              <p:cNvSpPr>
                <a:spLocks noChangeArrowheads="1"/>
              </p:cNvSpPr>
              <p:nvPr/>
            </p:nvSpPr>
            <p:spPr bwMode="auto">
              <a:xfrm>
                <a:off x="2229830" y="2555417"/>
                <a:ext cx="171376" cy="171727"/>
              </a:xfrm>
              <a:prstGeom prst="ellipse">
                <a:avLst/>
              </a:pr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5" name="Freeform 4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grpSp>
        <p:nvGrpSpPr>
          <p:cNvPr id="35" name="组合 34"/>
          <p:cNvGrpSpPr/>
          <p:nvPr/>
        </p:nvGrpSpPr>
        <p:grpSpPr>
          <a:xfrm>
            <a:off x="7667481" y="1671437"/>
            <a:ext cx="2605859" cy="3950398"/>
            <a:chOff x="8898791" y="2023282"/>
            <a:chExt cx="2605859" cy="3950398"/>
          </a:xfrm>
        </p:grpSpPr>
        <p:sp>
          <p:nvSpPr>
            <p:cNvPr id="5" name="TextBox 15"/>
            <p:cNvSpPr txBox="1"/>
            <p:nvPr/>
          </p:nvSpPr>
          <p:spPr>
            <a:xfrm>
              <a:off x="9256415" y="2023282"/>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altLang="zh-CN"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6" name="TextBox 16"/>
            <p:cNvSpPr txBox="1"/>
            <p:nvPr/>
          </p:nvSpPr>
          <p:spPr>
            <a:xfrm>
              <a:off x="9256415" y="2293473"/>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sp>
          <p:nvSpPr>
            <p:cNvPr id="7" name="TextBox 17"/>
            <p:cNvSpPr txBox="1"/>
            <p:nvPr/>
          </p:nvSpPr>
          <p:spPr>
            <a:xfrm>
              <a:off x="9264966" y="3370905"/>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altLang="zh-CN"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8" name="TextBox 18"/>
            <p:cNvSpPr txBox="1"/>
            <p:nvPr/>
          </p:nvSpPr>
          <p:spPr>
            <a:xfrm>
              <a:off x="9264963" y="3628217"/>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sp>
          <p:nvSpPr>
            <p:cNvPr id="9" name="TextBox 19"/>
            <p:cNvSpPr txBox="1"/>
            <p:nvPr/>
          </p:nvSpPr>
          <p:spPr>
            <a:xfrm>
              <a:off x="9264964" y="4739186"/>
              <a:ext cx="1005403" cy="338554"/>
            </a:xfrm>
            <a:prstGeom prst="rect">
              <a:avLst/>
            </a:prstGeom>
            <a:noFill/>
          </p:spPr>
          <p:txBody>
            <a:bodyPr wrap="none" lIns="91440" tIns="45720" rIns="91440" bIns="45720" rtlCol="0">
              <a:spAutoFit/>
            </a:bodyPr>
            <a:lstStyle/>
            <a:p>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altLang="zh-CN"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0" name="TextBox 20"/>
            <p:cNvSpPr txBox="1"/>
            <p:nvPr/>
          </p:nvSpPr>
          <p:spPr>
            <a:xfrm>
              <a:off x="9264963" y="5009377"/>
              <a:ext cx="2239687" cy="964303"/>
            </a:xfrm>
            <a:prstGeom prst="rect">
              <a:avLst/>
            </a:prstGeom>
            <a:noFill/>
          </p:spPr>
          <p:txBody>
            <a:bodyPr wrap="square" lIns="91440" tIns="45720" rIns="91440" bIns="45720" rtlCol="0">
              <a:spAutoFit/>
            </a:bodyPr>
            <a:lstStyle/>
            <a:p>
              <a:pPr>
                <a:lnSpc>
                  <a:spcPct val="120000"/>
                </a:lnSpc>
              </a:pP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Light"/>
              </a:endParaRPr>
            </a:p>
          </p:txBody>
        </p:sp>
        <p:grpSp>
          <p:nvGrpSpPr>
            <p:cNvPr id="26" name="Group 42"/>
            <p:cNvGrpSpPr/>
            <p:nvPr/>
          </p:nvGrpSpPr>
          <p:grpSpPr>
            <a:xfrm>
              <a:off x="8898791" y="2149221"/>
              <a:ext cx="277647" cy="276819"/>
              <a:chOff x="2138511" y="2464802"/>
              <a:chExt cx="354012" cy="352956"/>
            </a:xfrm>
            <a:solidFill>
              <a:schemeClr val="accent2"/>
            </a:solidFill>
          </p:grpSpPr>
          <p:sp>
            <p:nvSpPr>
              <p:cNvPr id="27" name="Oval 43"/>
              <p:cNvSpPr>
                <a:spLocks noChangeArrowheads="1"/>
              </p:cNvSpPr>
              <p:nvPr/>
            </p:nvSpPr>
            <p:spPr bwMode="auto">
              <a:xfrm>
                <a:off x="2229830" y="2555417"/>
                <a:ext cx="171376" cy="171727"/>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8" name="Freeform 4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9" name="Group 45"/>
            <p:cNvGrpSpPr/>
            <p:nvPr/>
          </p:nvGrpSpPr>
          <p:grpSpPr>
            <a:xfrm>
              <a:off x="8898791" y="3553561"/>
              <a:ext cx="277647" cy="276819"/>
              <a:chOff x="2138511" y="2464802"/>
              <a:chExt cx="354012" cy="352956"/>
            </a:xfrm>
            <a:solidFill>
              <a:schemeClr val="accent4"/>
            </a:solidFill>
          </p:grpSpPr>
          <p:sp>
            <p:nvSpPr>
              <p:cNvPr id="30" name="Oval 46"/>
              <p:cNvSpPr>
                <a:spLocks noChangeArrowheads="1"/>
              </p:cNvSpPr>
              <p:nvPr/>
            </p:nvSpPr>
            <p:spPr bwMode="auto">
              <a:xfrm>
                <a:off x="2229830" y="2555417"/>
                <a:ext cx="171376" cy="171727"/>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1" name="Freeform 4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32" name="Group 48"/>
            <p:cNvGrpSpPr/>
            <p:nvPr/>
          </p:nvGrpSpPr>
          <p:grpSpPr>
            <a:xfrm>
              <a:off x="8898791" y="4928097"/>
              <a:ext cx="277647" cy="276819"/>
              <a:chOff x="2138511" y="2464802"/>
              <a:chExt cx="354012" cy="352956"/>
            </a:xfrm>
            <a:solidFill>
              <a:schemeClr val="accent6"/>
            </a:solidFill>
          </p:grpSpPr>
          <p:sp>
            <p:nvSpPr>
              <p:cNvPr id="33" name="Oval 49"/>
              <p:cNvSpPr>
                <a:spLocks noChangeArrowheads="1"/>
              </p:cNvSpPr>
              <p:nvPr/>
            </p:nvSpPr>
            <p:spPr bwMode="auto">
              <a:xfrm>
                <a:off x="2229830" y="2555417"/>
                <a:ext cx="171376" cy="171727"/>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4" name="Freeform 5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pic>
        <p:nvPicPr>
          <p:cNvPr id="37" name="图片 36" descr="图片包含 游戏机, 房间&#10;&#10;描述已自动生成"/>
          <p:cNvPicPr>
            <a:picLocks noChangeAspect="1"/>
          </p:cNvPicPr>
          <p:nvPr/>
        </p:nvPicPr>
        <p:blipFill rotWithShape="1">
          <a:blip r:embed="rId1" cstate="screen"/>
          <a:srcRect/>
          <a:stretch>
            <a:fillRect/>
          </a:stretch>
        </p:blipFill>
        <p:spPr>
          <a:xfrm>
            <a:off x="3966625" y="1663260"/>
            <a:ext cx="3978503" cy="3958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57595" y="1834637"/>
            <a:ext cx="1750103" cy="1750103"/>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9600" dirty="0">
                <a:latin typeface="字魂70号-灵悦黑体" panose="00000500000000000000" pitchFamily="2" charset="-122"/>
                <a:ea typeface="字魂80号-萌趣小鱼体" panose="00000500000000000000" pitchFamily="2" charset="-122"/>
              </a:rPr>
              <a:t>目</a:t>
            </a:r>
            <a:endParaRPr kumimoji="1" lang="zh-CN" altLang="en-US" sz="9600" dirty="0">
              <a:latin typeface="字魂70号-灵悦黑体" panose="00000500000000000000" pitchFamily="2" charset="-122"/>
              <a:ea typeface="字魂80号-萌趣小鱼体" panose="00000500000000000000" pitchFamily="2" charset="-122"/>
            </a:endParaRPr>
          </a:p>
        </p:txBody>
      </p:sp>
      <p:sp>
        <p:nvSpPr>
          <p:cNvPr id="3" name="椭圆 2"/>
          <p:cNvSpPr/>
          <p:nvPr/>
        </p:nvSpPr>
        <p:spPr>
          <a:xfrm>
            <a:off x="1757594" y="3261201"/>
            <a:ext cx="1750103" cy="1750103"/>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9600" dirty="0">
                <a:latin typeface="字魂70号-灵悦黑体" panose="00000500000000000000" pitchFamily="2" charset="-122"/>
                <a:ea typeface="字魂80号-萌趣小鱼体" panose="00000500000000000000" pitchFamily="2" charset="-122"/>
              </a:rPr>
              <a:t>录</a:t>
            </a:r>
            <a:endParaRPr kumimoji="1" lang="zh-CN" altLang="en-US" sz="9600" dirty="0">
              <a:latin typeface="字魂70号-灵悦黑体" panose="00000500000000000000" pitchFamily="2" charset="-122"/>
              <a:ea typeface="字魂80号-萌趣小鱼体" panose="00000500000000000000" pitchFamily="2" charset="-122"/>
            </a:endParaRPr>
          </a:p>
        </p:txBody>
      </p:sp>
      <p:grpSp>
        <p:nvGrpSpPr>
          <p:cNvPr id="6" name="组合 5"/>
          <p:cNvGrpSpPr/>
          <p:nvPr/>
        </p:nvGrpSpPr>
        <p:grpSpPr>
          <a:xfrm>
            <a:off x="5548859" y="1840474"/>
            <a:ext cx="4599482" cy="569626"/>
            <a:chOff x="5923613" y="2140062"/>
            <a:chExt cx="4599482" cy="569626"/>
          </a:xfrm>
        </p:grpSpPr>
        <p:sp>
          <p:nvSpPr>
            <p:cNvPr id="4" name="矩形 3"/>
            <p:cNvSpPr/>
            <p:nvPr/>
          </p:nvSpPr>
          <p:spPr>
            <a:xfrm>
              <a:off x="6670623" y="2140062"/>
              <a:ext cx="3852472"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dirty="0">
                  <a:latin typeface="字魂70号-灵悦黑体" panose="00000500000000000000" pitchFamily="2" charset="-122"/>
                  <a:ea typeface="字魂80号-萌趣小鱼体" panose="00000500000000000000" pitchFamily="2" charset="-122"/>
                </a:rPr>
                <a:t>个人介绍</a:t>
              </a:r>
              <a:endParaRPr kumimoji="1" lang="zh-CN" altLang="en-US" sz="3600" dirty="0">
                <a:latin typeface="字魂70号-灵悦黑体" panose="00000500000000000000" pitchFamily="2" charset="-122"/>
                <a:ea typeface="字魂80号-萌趣小鱼体" panose="00000500000000000000" pitchFamily="2" charset="-122"/>
              </a:endParaRPr>
            </a:p>
          </p:txBody>
        </p:sp>
        <p:sp>
          <p:nvSpPr>
            <p:cNvPr id="5" name="矩形 4"/>
            <p:cNvSpPr/>
            <p:nvPr/>
          </p:nvSpPr>
          <p:spPr>
            <a:xfrm>
              <a:off x="5923613" y="2140062"/>
              <a:ext cx="567128"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dirty="0">
                  <a:latin typeface="字魂70号-灵悦黑体" panose="00000500000000000000" pitchFamily="2" charset="-122"/>
                  <a:ea typeface="字魂80号-萌趣小鱼体" panose="00000500000000000000" pitchFamily="2" charset="-122"/>
                </a:rPr>
                <a:t>1</a:t>
              </a:r>
              <a:endParaRPr kumimoji="1" lang="zh-CN" altLang="en-US" sz="3600" dirty="0">
                <a:latin typeface="字魂70号-灵悦黑体" panose="00000500000000000000" pitchFamily="2" charset="-122"/>
                <a:ea typeface="字魂80号-萌趣小鱼体" panose="00000500000000000000" pitchFamily="2" charset="-122"/>
              </a:endParaRPr>
            </a:p>
          </p:txBody>
        </p:sp>
      </p:grpSp>
      <p:grpSp>
        <p:nvGrpSpPr>
          <p:cNvPr id="7" name="雷锋PPT网 www.lfppt.com"/>
          <p:cNvGrpSpPr/>
          <p:nvPr/>
        </p:nvGrpSpPr>
        <p:grpSpPr>
          <a:xfrm>
            <a:off x="5548859" y="2691575"/>
            <a:ext cx="4599482" cy="569626"/>
            <a:chOff x="5923613" y="2140062"/>
            <a:chExt cx="4599482" cy="569626"/>
          </a:xfrm>
        </p:grpSpPr>
        <p:sp>
          <p:nvSpPr>
            <p:cNvPr id="8" name="矩形 7"/>
            <p:cNvSpPr/>
            <p:nvPr/>
          </p:nvSpPr>
          <p:spPr>
            <a:xfrm>
              <a:off x="6670623" y="2140062"/>
              <a:ext cx="3852472"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dirty="0">
                  <a:latin typeface="字魂70号-灵悦黑体" panose="00000500000000000000" pitchFamily="2" charset="-122"/>
                  <a:ea typeface="字魂80号-萌趣小鱼体" panose="00000500000000000000" pitchFamily="2" charset="-122"/>
                </a:rPr>
                <a:t>才艺展示</a:t>
              </a:r>
              <a:endParaRPr kumimoji="1" lang="zh-CN" altLang="en-US" sz="3600" dirty="0">
                <a:latin typeface="字魂70号-灵悦黑体" panose="00000500000000000000" pitchFamily="2" charset="-122"/>
                <a:ea typeface="字魂80号-萌趣小鱼体" panose="00000500000000000000" pitchFamily="2" charset="-122"/>
              </a:endParaRPr>
            </a:p>
          </p:txBody>
        </p:sp>
        <p:sp>
          <p:nvSpPr>
            <p:cNvPr id="9" name="矩形 8"/>
            <p:cNvSpPr/>
            <p:nvPr/>
          </p:nvSpPr>
          <p:spPr>
            <a:xfrm>
              <a:off x="5923613" y="2140062"/>
              <a:ext cx="567128"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en-US" sz="3600" dirty="0">
                  <a:latin typeface="字魂70号-灵悦黑体" panose="00000500000000000000" pitchFamily="2" charset="-122"/>
                  <a:ea typeface="字魂80号-萌趣小鱼体" panose="00000500000000000000" pitchFamily="2" charset="-122"/>
                </a:rPr>
                <a:t>2</a:t>
              </a:r>
              <a:endParaRPr kumimoji="1" lang="zh-CN" altLang="en-US" sz="3600" dirty="0">
                <a:latin typeface="字魂70号-灵悦黑体" panose="00000500000000000000" pitchFamily="2" charset="-122"/>
                <a:ea typeface="字魂80号-萌趣小鱼体" panose="00000500000000000000" pitchFamily="2" charset="-122"/>
              </a:endParaRPr>
            </a:p>
          </p:txBody>
        </p:sp>
      </p:grpSp>
      <p:grpSp>
        <p:nvGrpSpPr>
          <p:cNvPr id="10" name="组合 9"/>
          <p:cNvGrpSpPr/>
          <p:nvPr/>
        </p:nvGrpSpPr>
        <p:grpSpPr>
          <a:xfrm>
            <a:off x="5548859" y="3584740"/>
            <a:ext cx="4599482" cy="569626"/>
            <a:chOff x="5923613" y="2140062"/>
            <a:chExt cx="4599482" cy="569626"/>
          </a:xfrm>
        </p:grpSpPr>
        <p:sp>
          <p:nvSpPr>
            <p:cNvPr id="11" name="矩形 10"/>
            <p:cNvSpPr/>
            <p:nvPr/>
          </p:nvSpPr>
          <p:spPr>
            <a:xfrm>
              <a:off x="6670623" y="2140062"/>
              <a:ext cx="3852472"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dirty="0">
                  <a:latin typeface="字魂70号-灵悦黑体" panose="00000500000000000000" pitchFamily="2" charset="-122"/>
                  <a:ea typeface="字魂80号-萌趣小鱼体" panose="00000500000000000000" pitchFamily="2" charset="-122"/>
                </a:rPr>
                <a:t>获奖展示</a:t>
              </a:r>
              <a:endParaRPr kumimoji="1" lang="zh-CN" altLang="en-US" sz="3600" dirty="0">
                <a:latin typeface="字魂70号-灵悦黑体" panose="00000500000000000000" pitchFamily="2" charset="-122"/>
                <a:ea typeface="字魂80号-萌趣小鱼体" panose="00000500000000000000" pitchFamily="2" charset="-122"/>
              </a:endParaRPr>
            </a:p>
          </p:txBody>
        </p:sp>
        <p:sp>
          <p:nvSpPr>
            <p:cNvPr id="12" name="矩形 11"/>
            <p:cNvSpPr/>
            <p:nvPr/>
          </p:nvSpPr>
          <p:spPr>
            <a:xfrm>
              <a:off x="5923613" y="2140062"/>
              <a:ext cx="567128"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en-US" sz="3600" dirty="0">
                  <a:latin typeface="字魂70号-灵悦黑体" panose="00000500000000000000" pitchFamily="2" charset="-122"/>
                  <a:ea typeface="字魂80号-萌趣小鱼体" panose="00000500000000000000" pitchFamily="2" charset="-122"/>
                </a:rPr>
                <a:t>3</a:t>
              </a:r>
              <a:endParaRPr kumimoji="1" lang="zh-CN" altLang="en-US" sz="3600" dirty="0">
                <a:latin typeface="字魂70号-灵悦黑体" panose="00000500000000000000" pitchFamily="2" charset="-122"/>
                <a:ea typeface="字魂80号-萌趣小鱼体" panose="00000500000000000000" pitchFamily="2" charset="-122"/>
              </a:endParaRPr>
            </a:p>
          </p:txBody>
        </p:sp>
      </p:grpSp>
      <p:grpSp>
        <p:nvGrpSpPr>
          <p:cNvPr id="13" name="组合 12"/>
          <p:cNvGrpSpPr/>
          <p:nvPr/>
        </p:nvGrpSpPr>
        <p:grpSpPr>
          <a:xfrm>
            <a:off x="5548859" y="4441678"/>
            <a:ext cx="4599482" cy="569626"/>
            <a:chOff x="5923613" y="2140062"/>
            <a:chExt cx="4599482" cy="569626"/>
          </a:xfrm>
        </p:grpSpPr>
        <p:sp>
          <p:nvSpPr>
            <p:cNvPr id="14" name="矩形 13"/>
            <p:cNvSpPr/>
            <p:nvPr/>
          </p:nvSpPr>
          <p:spPr>
            <a:xfrm>
              <a:off x="6670623" y="2140062"/>
              <a:ext cx="3852472"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dirty="0">
                  <a:latin typeface="字魂70号-灵悦黑体" panose="00000500000000000000" pitchFamily="2" charset="-122"/>
                  <a:ea typeface="字魂80号-萌趣小鱼体" panose="00000500000000000000" pitchFamily="2" charset="-122"/>
                </a:rPr>
                <a:t>成绩展示</a:t>
              </a:r>
              <a:endParaRPr kumimoji="1" lang="zh-CN" altLang="en-US" sz="3600" dirty="0">
                <a:latin typeface="字魂70号-灵悦黑体" panose="00000500000000000000" pitchFamily="2" charset="-122"/>
                <a:ea typeface="字魂80号-萌趣小鱼体" panose="00000500000000000000" pitchFamily="2" charset="-122"/>
              </a:endParaRPr>
            </a:p>
          </p:txBody>
        </p:sp>
        <p:sp>
          <p:nvSpPr>
            <p:cNvPr id="15" name="矩形 14"/>
            <p:cNvSpPr/>
            <p:nvPr/>
          </p:nvSpPr>
          <p:spPr>
            <a:xfrm>
              <a:off x="5923613" y="2140062"/>
              <a:ext cx="567128" cy="569626"/>
            </a:xfrm>
            <a:prstGeom prst="rect">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en-US" sz="3600" dirty="0">
                  <a:latin typeface="字魂70号-灵悦黑体" panose="00000500000000000000" pitchFamily="2" charset="-122"/>
                  <a:ea typeface="字魂80号-萌趣小鱼体" panose="00000500000000000000" pitchFamily="2" charset="-122"/>
                </a:rPr>
                <a:t>4</a:t>
              </a:r>
              <a:endParaRPr kumimoji="1" lang="zh-CN" altLang="en-US" sz="3600" dirty="0">
                <a:latin typeface="字魂70号-灵悦黑体" panose="00000500000000000000" pitchFamily="2" charset="-122"/>
                <a:ea typeface="字魂80号-萌趣小鱼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4108" y="678890"/>
            <a:ext cx="3471627" cy="584776"/>
            <a:chOff x="1164108" y="678890"/>
            <a:chExt cx="3471627" cy="584776"/>
          </a:xfrm>
        </p:grpSpPr>
        <p:sp>
          <p:nvSpPr>
            <p:cNvPr id="6" name="矩形 5"/>
            <p:cNvSpPr/>
            <p:nvPr/>
          </p:nvSpPr>
          <p:spPr>
            <a:xfrm>
              <a:off x="1164108" y="678891"/>
              <a:ext cx="603050"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四</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8" name="组合 7"/>
          <p:cNvGrpSpPr/>
          <p:nvPr/>
        </p:nvGrpSpPr>
        <p:grpSpPr>
          <a:xfrm>
            <a:off x="1488246" y="1690929"/>
            <a:ext cx="9215508" cy="4002431"/>
            <a:chOff x="620704" y="1841051"/>
            <a:chExt cx="10950592" cy="4756003"/>
          </a:xfrm>
        </p:grpSpPr>
        <p:grpSp>
          <p:nvGrpSpPr>
            <p:cNvPr id="9" name="组合 8"/>
            <p:cNvGrpSpPr/>
            <p:nvPr/>
          </p:nvGrpSpPr>
          <p:grpSpPr>
            <a:xfrm>
              <a:off x="620704" y="1841051"/>
              <a:ext cx="10950592" cy="2910285"/>
              <a:chOff x="549425" y="1797679"/>
              <a:chExt cx="10950592" cy="2910285"/>
            </a:xfrm>
          </p:grpSpPr>
          <p:sp>
            <p:nvSpPr>
              <p:cNvPr id="11" name="Chevron 42"/>
              <p:cNvSpPr/>
              <p:nvPr/>
            </p:nvSpPr>
            <p:spPr>
              <a:xfrm>
                <a:off x="2336502" y="2214834"/>
                <a:ext cx="918852" cy="1997043"/>
              </a:xfrm>
              <a:prstGeom prst="chevron">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字魂70号-灵悦黑体" panose="00000500000000000000" pitchFamily="2" charset="-122"/>
                </a:endParaRPr>
              </a:p>
            </p:txBody>
          </p:sp>
          <p:sp>
            <p:nvSpPr>
              <p:cNvPr id="12" name="Chevron 63"/>
              <p:cNvSpPr/>
              <p:nvPr/>
            </p:nvSpPr>
            <p:spPr>
              <a:xfrm>
                <a:off x="5068774" y="2214834"/>
                <a:ext cx="918852" cy="199704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字魂70号-灵悦黑体" panose="00000500000000000000" pitchFamily="2" charset="-122"/>
                </a:endParaRPr>
              </a:p>
            </p:txBody>
          </p:sp>
          <p:sp>
            <p:nvSpPr>
              <p:cNvPr id="13" name="Chevron 67"/>
              <p:cNvSpPr/>
              <p:nvPr/>
            </p:nvSpPr>
            <p:spPr>
              <a:xfrm>
                <a:off x="7809187" y="2214834"/>
                <a:ext cx="918852" cy="1997043"/>
              </a:xfrm>
              <a:prstGeom prst="chevron">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字魂70号-灵悦黑体" panose="00000500000000000000" pitchFamily="2" charset="-122"/>
                </a:endParaRPr>
              </a:p>
            </p:txBody>
          </p:sp>
          <p:sp>
            <p:nvSpPr>
              <p:cNvPr id="14" name="Chevron 86"/>
              <p:cNvSpPr/>
              <p:nvPr/>
            </p:nvSpPr>
            <p:spPr>
              <a:xfrm>
                <a:off x="10581165" y="2214834"/>
                <a:ext cx="918852" cy="199704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C000"/>
                  </a:solidFill>
                  <a:latin typeface="字魂70号-灵悦黑体" panose="00000500000000000000" pitchFamily="2" charset="-122"/>
                </a:endParaRPr>
              </a:p>
            </p:txBody>
          </p:sp>
          <p:grpSp>
            <p:nvGrpSpPr>
              <p:cNvPr id="15" name="Group 134"/>
              <p:cNvGrpSpPr/>
              <p:nvPr/>
            </p:nvGrpSpPr>
            <p:grpSpPr>
              <a:xfrm>
                <a:off x="2201334" y="2780661"/>
                <a:ext cx="864665" cy="865389"/>
                <a:chOff x="3287425" y="1417883"/>
                <a:chExt cx="648499" cy="649042"/>
              </a:xfrm>
            </p:grpSpPr>
            <p:sp>
              <p:nvSpPr>
                <p:cNvPr id="40" name="Oval 41"/>
                <p:cNvSpPr>
                  <a:spLocks noChangeAspect="1"/>
                </p:cNvSpPr>
                <p:nvPr/>
              </p:nvSpPr>
              <p:spPr>
                <a:xfrm>
                  <a:off x="3287425" y="141788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chemeClr val="bg1"/>
                    </a:solidFill>
                    <a:latin typeface="字魂70号-灵悦黑体" panose="00000500000000000000" pitchFamily="2" charset="-122"/>
                  </a:endParaRPr>
                </a:p>
              </p:txBody>
            </p:sp>
            <p:sp>
              <p:nvSpPr>
                <p:cNvPr id="41" name="Oval 50"/>
                <p:cNvSpPr>
                  <a:spLocks noChangeAspect="1"/>
                </p:cNvSpPr>
                <p:nvPr/>
              </p:nvSpPr>
              <p:spPr>
                <a:xfrm>
                  <a:off x="3362252" y="1492773"/>
                  <a:ext cx="498845" cy="499263"/>
                </a:xfrm>
                <a:prstGeom prst="ellipse">
                  <a:avLst/>
                </a:prstGeom>
                <a:solidFill>
                  <a:srgbClr val="718DE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字魂70号-灵悦黑体" panose="00000500000000000000" pitchFamily="2" charset="-122"/>
                    </a:rPr>
                    <a:t>01</a:t>
                  </a:r>
                  <a:endParaRPr lang="en-US" sz="100" dirty="0">
                    <a:solidFill>
                      <a:schemeClr val="bg1"/>
                    </a:solidFill>
                    <a:latin typeface="字魂70号-灵悦黑体" panose="00000500000000000000" pitchFamily="2" charset="-122"/>
                  </a:endParaRPr>
                </a:p>
              </p:txBody>
            </p:sp>
          </p:grpSp>
          <p:grpSp>
            <p:nvGrpSpPr>
              <p:cNvPr id="16" name="Group 129"/>
              <p:cNvGrpSpPr/>
              <p:nvPr/>
            </p:nvGrpSpPr>
            <p:grpSpPr>
              <a:xfrm>
                <a:off x="4959061" y="2780661"/>
                <a:ext cx="864665" cy="865389"/>
                <a:chOff x="2779491" y="2517212"/>
                <a:chExt cx="648499" cy="649042"/>
              </a:xfrm>
            </p:grpSpPr>
            <p:sp>
              <p:nvSpPr>
                <p:cNvPr id="38" name="Oval 52"/>
                <p:cNvSpPr>
                  <a:spLocks noChangeAspect="1"/>
                </p:cNvSpPr>
                <p:nvPr/>
              </p:nvSpPr>
              <p:spPr>
                <a:xfrm>
                  <a:off x="2779491" y="2517212"/>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chemeClr val="bg1"/>
                    </a:solidFill>
                    <a:latin typeface="字魂70号-灵悦黑体" panose="00000500000000000000" pitchFamily="2" charset="-122"/>
                  </a:endParaRPr>
                </a:p>
              </p:txBody>
            </p:sp>
            <p:sp>
              <p:nvSpPr>
                <p:cNvPr id="39" name="Oval 53"/>
                <p:cNvSpPr>
                  <a:spLocks noChangeAspect="1"/>
                </p:cNvSpPr>
                <p:nvPr/>
              </p:nvSpPr>
              <p:spPr>
                <a:xfrm>
                  <a:off x="2854318" y="2592102"/>
                  <a:ext cx="498845" cy="499263"/>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字魂70号-灵悦黑体" panose="00000500000000000000" pitchFamily="2" charset="-122"/>
                    </a:rPr>
                    <a:t>02</a:t>
                  </a:r>
                  <a:endParaRPr lang="en-US" sz="1200" dirty="0">
                    <a:latin typeface="字魂70号-灵悦黑体" panose="00000500000000000000" pitchFamily="2" charset="-122"/>
                  </a:endParaRPr>
                </a:p>
              </p:txBody>
            </p:sp>
          </p:grpSp>
          <p:grpSp>
            <p:nvGrpSpPr>
              <p:cNvPr id="17" name="Group 130"/>
              <p:cNvGrpSpPr/>
              <p:nvPr/>
            </p:nvGrpSpPr>
            <p:grpSpPr>
              <a:xfrm>
                <a:off x="7703050" y="2780661"/>
                <a:ext cx="864665" cy="865389"/>
                <a:chOff x="3287425" y="3613920"/>
                <a:chExt cx="648499" cy="649042"/>
              </a:xfrm>
            </p:grpSpPr>
            <p:sp>
              <p:nvSpPr>
                <p:cNvPr id="36" name="Oval 56"/>
                <p:cNvSpPr>
                  <a:spLocks noChangeAspect="1"/>
                </p:cNvSpPr>
                <p:nvPr/>
              </p:nvSpPr>
              <p:spPr>
                <a:xfrm>
                  <a:off x="3287425" y="3613920"/>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chemeClr val="bg1"/>
                    </a:solidFill>
                    <a:latin typeface="字魂70号-灵悦黑体" panose="00000500000000000000" pitchFamily="2" charset="-122"/>
                  </a:endParaRPr>
                </a:p>
              </p:txBody>
            </p:sp>
            <p:sp>
              <p:nvSpPr>
                <p:cNvPr id="37" name="Oval 59"/>
                <p:cNvSpPr>
                  <a:spLocks noChangeAspect="1"/>
                </p:cNvSpPr>
                <p:nvPr/>
              </p:nvSpPr>
              <p:spPr>
                <a:xfrm>
                  <a:off x="3362252" y="3688810"/>
                  <a:ext cx="498845" cy="499263"/>
                </a:xfrm>
                <a:prstGeom prst="ellipse">
                  <a:avLst/>
                </a:prstGeom>
                <a:solidFill>
                  <a:srgbClr val="718DE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字魂70号-灵悦黑体" panose="00000500000000000000" pitchFamily="2" charset="-122"/>
                    </a:rPr>
                    <a:t>03</a:t>
                  </a:r>
                  <a:endParaRPr lang="en-US" sz="1200" dirty="0">
                    <a:latin typeface="字魂70号-灵悦黑体" panose="00000500000000000000" pitchFamily="2" charset="-122"/>
                  </a:endParaRPr>
                </a:p>
              </p:txBody>
            </p:sp>
          </p:grpSp>
          <p:grpSp>
            <p:nvGrpSpPr>
              <p:cNvPr id="18" name="Group 133"/>
              <p:cNvGrpSpPr/>
              <p:nvPr/>
            </p:nvGrpSpPr>
            <p:grpSpPr>
              <a:xfrm>
                <a:off x="10451780" y="2780661"/>
                <a:ext cx="864665" cy="865389"/>
                <a:chOff x="5249342" y="1406453"/>
                <a:chExt cx="648499" cy="649042"/>
              </a:xfrm>
            </p:grpSpPr>
            <p:sp>
              <p:nvSpPr>
                <p:cNvPr id="34" name="Oval 68"/>
                <p:cNvSpPr>
                  <a:spLocks noChangeAspect="1"/>
                </p:cNvSpPr>
                <p:nvPr/>
              </p:nvSpPr>
              <p:spPr>
                <a:xfrm>
                  <a:off x="5249342" y="140645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solidFill>
                      <a:schemeClr val="bg1"/>
                    </a:solidFill>
                    <a:latin typeface="字魂70号-灵悦黑体" panose="00000500000000000000" pitchFamily="2" charset="-122"/>
                  </a:endParaRPr>
                </a:p>
              </p:txBody>
            </p:sp>
            <p:sp>
              <p:nvSpPr>
                <p:cNvPr id="35" name="Oval 69"/>
                <p:cNvSpPr>
                  <a:spLocks noChangeAspect="1"/>
                </p:cNvSpPr>
                <p:nvPr/>
              </p:nvSpPr>
              <p:spPr>
                <a:xfrm>
                  <a:off x="5324169" y="1481343"/>
                  <a:ext cx="498845" cy="499263"/>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字魂70号-灵悦黑体" panose="00000500000000000000" pitchFamily="2" charset="-122"/>
                    </a:rPr>
                    <a:t>04</a:t>
                  </a:r>
                  <a:endParaRPr lang="en-US" sz="1200" dirty="0">
                    <a:latin typeface="字魂70号-灵悦黑体" panose="00000500000000000000" pitchFamily="2" charset="-122"/>
                  </a:endParaRPr>
                </a:p>
              </p:txBody>
            </p:sp>
          </p:grpSp>
          <p:sp>
            <p:nvSpPr>
              <p:cNvPr id="19" name="Arc 72"/>
              <p:cNvSpPr/>
              <p:nvPr/>
            </p:nvSpPr>
            <p:spPr>
              <a:xfrm rot="19051047">
                <a:off x="2778243" y="1797679"/>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latin typeface="字魂70号-灵悦黑体" panose="00000500000000000000" pitchFamily="2" charset="-122"/>
                </a:endParaRPr>
              </a:p>
            </p:txBody>
          </p:sp>
          <p:sp>
            <p:nvSpPr>
              <p:cNvPr id="20" name="Arc 73"/>
              <p:cNvSpPr/>
              <p:nvPr/>
            </p:nvSpPr>
            <p:spPr>
              <a:xfrm rot="13500000" flipH="1">
                <a:off x="5573481" y="2526193"/>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latin typeface="字魂70号-灵悦黑体" panose="00000500000000000000" pitchFamily="2" charset="-122"/>
                </a:endParaRPr>
              </a:p>
            </p:txBody>
          </p:sp>
          <p:sp>
            <p:nvSpPr>
              <p:cNvPr id="21" name="Arc 74"/>
              <p:cNvSpPr/>
              <p:nvPr/>
            </p:nvSpPr>
            <p:spPr>
              <a:xfrm rot="19051047">
                <a:off x="8519728" y="1823281"/>
                <a:ext cx="2181771"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latin typeface="字魂70号-灵悦黑体" panose="00000500000000000000" pitchFamily="2" charset="-122"/>
                </a:endParaRPr>
              </a:p>
            </p:txBody>
          </p:sp>
          <p:grpSp>
            <p:nvGrpSpPr>
              <p:cNvPr id="22" name="组合 21"/>
              <p:cNvGrpSpPr/>
              <p:nvPr/>
            </p:nvGrpSpPr>
            <p:grpSpPr>
              <a:xfrm>
                <a:off x="549425" y="2335854"/>
                <a:ext cx="1682332" cy="1473134"/>
                <a:chOff x="8847259" y="1428596"/>
                <a:chExt cx="1682332" cy="1473134"/>
              </a:xfrm>
            </p:grpSpPr>
            <p:sp>
              <p:nvSpPr>
                <p:cNvPr id="32" name="TextBox 18"/>
                <p:cNvSpPr txBox="1"/>
                <p:nvPr/>
              </p:nvSpPr>
              <p:spPr>
                <a:xfrm flipH="1">
                  <a:off x="8847259" y="1428596"/>
                  <a:ext cx="1682332" cy="548587"/>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33" name="矩形 32"/>
                <p:cNvSpPr/>
                <p:nvPr/>
              </p:nvSpPr>
              <p:spPr>
                <a:xfrm>
                  <a:off x="8848590" y="1914275"/>
                  <a:ext cx="1520493" cy="987455"/>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3" name="组合 22"/>
              <p:cNvGrpSpPr/>
              <p:nvPr/>
            </p:nvGrpSpPr>
            <p:grpSpPr>
              <a:xfrm>
                <a:off x="3391208" y="2335854"/>
                <a:ext cx="1682332" cy="1473134"/>
                <a:chOff x="8847259" y="1428596"/>
                <a:chExt cx="1682332" cy="1473134"/>
              </a:xfrm>
            </p:grpSpPr>
            <p:sp>
              <p:nvSpPr>
                <p:cNvPr id="30" name="TextBox 18"/>
                <p:cNvSpPr txBox="1"/>
                <p:nvPr/>
              </p:nvSpPr>
              <p:spPr>
                <a:xfrm flipH="1">
                  <a:off x="8847259" y="1428596"/>
                  <a:ext cx="1682332" cy="548587"/>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31" name="矩形 30"/>
                <p:cNvSpPr/>
                <p:nvPr/>
              </p:nvSpPr>
              <p:spPr>
                <a:xfrm>
                  <a:off x="8848590" y="1914275"/>
                  <a:ext cx="1520493" cy="987455"/>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4" name="组合 23"/>
              <p:cNvGrpSpPr/>
              <p:nvPr/>
            </p:nvGrpSpPr>
            <p:grpSpPr>
              <a:xfrm>
                <a:off x="6127799" y="2335854"/>
                <a:ext cx="1682332" cy="1473134"/>
                <a:chOff x="8847259" y="1428596"/>
                <a:chExt cx="1682332" cy="1473134"/>
              </a:xfrm>
            </p:grpSpPr>
            <p:sp>
              <p:nvSpPr>
                <p:cNvPr id="28" name="TextBox 18"/>
                <p:cNvSpPr txBox="1"/>
                <p:nvPr/>
              </p:nvSpPr>
              <p:spPr>
                <a:xfrm flipH="1">
                  <a:off x="8847259" y="1428596"/>
                  <a:ext cx="1682332" cy="548587"/>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29" name="矩形 28"/>
                <p:cNvSpPr/>
                <p:nvPr/>
              </p:nvSpPr>
              <p:spPr>
                <a:xfrm>
                  <a:off x="8848590" y="1914275"/>
                  <a:ext cx="1520493" cy="987455"/>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25" name="组合 24"/>
              <p:cNvGrpSpPr/>
              <p:nvPr/>
            </p:nvGrpSpPr>
            <p:grpSpPr>
              <a:xfrm>
                <a:off x="8861996" y="2335854"/>
                <a:ext cx="1682332" cy="1473135"/>
                <a:chOff x="8847259" y="1428596"/>
                <a:chExt cx="1682332" cy="1473135"/>
              </a:xfrm>
            </p:grpSpPr>
            <p:sp>
              <p:nvSpPr>
                <p:cNvPr id="26" name="TextBox 18"/>
                <p:cNvSpPr txBox="1"/>
                <p:nvPr/>
              </p:nvSpPr>
              <p:spPr>
                <a:xfrm flipH="1">
                  <a:off x="8847259" y="1428596"/>
                  <a:ext cx="1682332" cy="548587"/>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27" name="矩形 26"/>
                <p:cNvSpPr/>
                <p:nvPr/>
              </p:nvSpPr>
              <p:spPr>
                <a:xfrm>
                  <a:off x="8848590" y="1914275"/>
                  <a:ext cx="1520493" cy="987456"/>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8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sp>
          <p:nvSpPr>
            <p:cNvPr id="10" name="矩形 9"/>
            <p:cNvSpPr/>
            <p:nvPr/>
          </p:nvSpPr>
          <p:spPr>
            <a:xfrm>
              <a:off x="2712512" y="4951294"/>
              <a:ext cx="6611898" cy="1645760"/>
            </a:xfrm>
            <a:prstGeom prst="rect">
              <a:avLst/>
            </a:prstGeom>
          </p:spPr>
          <p:txBody>
            <a:bodyPr wrap="square">
              <a:spAutoFit/>
            </a:bodyPr>
            <a:lstStyle/>
            <a:p>
              <a:pPr algn="ctr">
                <a:lnSpc>
                  <a:spcPct val="200000"/>
                </a:lnSpc>
              </a:pP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a:p>
              <a:pPr algn="ctr">
                <a:lnSpc>
                  <a:spcPct val="200000"/>
                </a:lnSpc>
              </a:pP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105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4108" y="678890"/>
            <a:ext cx="3471627" cy="584776"/>
            <a:chOff x="1164108" y="678890"/>
            <a:chExt cx="3471627" cy="584776"/>
          </a:xfrm>
        </p:grpSpPr>
        <p:sp>
          <p:nvSpPr>
            <p:cNvPr id="6" name="矩形 5"/>
            <p:cNvSpPr/>
            <p:nvPr/>
          </p:nvSpPr>
          <p:spPr>
            <a:xfrm>
              <a:off x="1164108" y="678891"/>
              <a:ext cx="603050"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四</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44" name="组合 43"/>
          <p:cNvGrpSpPr/>
          <p:nvPr/>
        </p:nvGrpSpPr>
        <p:grpSpPr>
          <a:xfrm>
            <a:off x="6060306" y="1259459"/>
            <a:ext cx="4296037" cy="4336889"/>
            <a:chOff x="6060306" y="1259459"/>
            <a:chExt cx="4296037" cy="4336889"/>
          </a:xfrm>
        </p:grpSpPr>
        <p:grpSp>
          <p:nvGrpSpPr>
            <p:cNvPr id="43" name="组合 42"/>
            <p:cNvGrpSpPr/>
            <p:nvPr/>
          </p:nvGrpSpPr>
          <p:grpSpPr>
            <a:xfrm>
              <a:off x="6068661" y="1259459"/>
              <a:ext cx="4279329" cy="2026341"/>
              <a:chOff x="6060307" y="1259459"/>
              <a:chExt cx="4279329" cy="2026341"/>
            </a:xfrm>
          </p:grpSpPr>
          <p:sp>
            <p:nvSpPr>
              <p:cNvPr id="10" name="Rectangle 11"/>
              <p:cNvSpPr/>
              <p:nvPr/>
            </p:nvSpPr>
            <p:spPr>
              <a:xfrm>
                <a:off x="8376560" y="2454821"/>
                <a:ext cx="1963076" cy="830979"/>
              </a:xfrm>
              <a:prstGeom prst="rect">
                <a:avLst/>
              </a:prstGeom>
            </p:spPr>
            <p:txBody>
              <a:bodyPr wrap="square" lIns="91423" tIns="45711" rIns="91423" bIns="45711">
                <a:spAutoFit/>
              </a:bodyPr>
              <a:lstStyle/>
              <a:p>
                <a:pPr algn="ct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AU" altLang="zh-CN" sz="12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1" name="TextBox 12"/>
              <p:cNvSpPr txBox="1"/>
              <p:nvPr/>
            </p:nvSpPr>
            <p:spPr>
              <a:xfrm>
                <a:off x="8518770" y="2083260"/>
                <a:ext cx="1678653" cy="338536"/>
              </a:xfrm>
              <a:prstGeom prst="rect">
                <a:avLst/>
              </a:prstGeom>
              <a:noFill/>
            </p:spPr>
            <p:txBody>
              <a:bodyPr wrap="square" lIns="91423" tIns="45711" rIns="91423" bIns="45711" rtlCol="0">
                <a:spAutoFit/>
              </a:bodyPr>
              <a:lstStyle/>
              <a:p>
                <a:pPr algn="ctr"/>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2" name="Rectangle 15"/>
              <p:cNvSpPr/>
              <p:nvPr/>
            </p:nvSpPr>
            <p:spPr>
              <a:xfrm>
                <a:off x="6060307" y="2448789"/>
                <a:ext cx="1963076" cy="830979"/>
              </a:xfrm>
              <a:prstGeom prst="rect">
                <a:avLst/>
              </a:prstGeom>
            </p:spPr>
            <p:txBody>
              <a:bodyPr wrap="square" lIns="91423" tIns="45711" rIns="91423" bIns="45711">
                <a:spAutoFit/>
              </a:bodyPr>
              <a:lstStyle/>
              <a:p>
                <a:pPr algn="ct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AU" altLang="zh-CN" sz="12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3" name="TextBox 16"/>
              <p:cNvSpPr txBox="1"/>
              <p:nvPr/>
            </p:nvSpPr>
            <p:spPr>
              <a:xfrm>
                <a:off x="6202516" y="2112658"/>
                <a:ext cx="1678651" cy="338536"/>
              </a:xfrm>
              <a:prstGeom prst="rect">
                <a:avLst/>
              </a:prstGeom>
              <a:noFill/>
            </p:spPr>
            <p:txBody>
              <a:bodyPr wrap="square" lIns="91423" tIns="45711" rIns="91423" bIns="45711" rtlCol="0">
                <a:spAutoFit/>
              </a:bodyPr>
              <a:lstStyle/>
              <a:p>
                <a:pPr algn="ctr"/>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6" name="Flowchart: Connector 21"/>
              <p:cNvSpPr/>
              <p:nvPr/>
            </p:nvSpPr>
            <p:spPr>
              <a:xfrm>
                <a:off x="6695619" y="1284731"/>
                <a:ext cx="673069" cy="673069"/>
              </a:xfrm>
              <a:prstGeom prst="flowChartConnector">
                <a:avLst/>
              </a:prstGeom>
              <a:solidFill>
                <a:srgbClr val="718DE1"/>
              </a:solidFill>
              <a:ln w="12700" cap="flat" cmpd="sng" algn="ctr">
                <a:noFill/>
                <a:prstDash val="solid"/>
                <a:miter lim="800000"/>
              </a:ln>
              <a:effectLst/>
            </p:spPr>
            <p:txBody>
              <a:bodyPr lIns="91440" tIns="45720" rIns="91440" bIns="45720" rtlCol="0" anchor="ctr"/>
              <a:lstStyle/>
              <a:p>
                <a:pPr algn="ctr">
                  <a:defRPr/>
                </a:pPr>
                <a:endParaRPr lang="en-US" sz="2400" kern="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8" name="Flowchart: Connector 23"/>
              <p:cNvSpPr/>
              <p:nvPr/>
            </p:nvSpPr>
            <p:spPr>
              <a:xfrm>
                <a:off x="8967439" y="1259459"/>
                <a:ext cx="673069" cy="673069"/>
              </a:xfrm>
              <a:prstGeom prst="flowChartConnector">
                <a:avLst/>
              </a:prstGeom>
              <a:solidFill>
                <a:srgbClr val="FFC000"/>
              </a:solidFill>
              <a:ln w="12700" cap="flat" cmpd="sng" algn="ctr">
                <a:noFill/>
                <a:prstDash val="solid"/>
                <a:miter lim="800000"/>
              </a:ln>
              <a:effectLst/>
            </p:spPr>
            <p:txBody>
              <a:bodyPr lIns="91440" tIns="45720" rIns="91440" bIns="45720" rtlCol="0" anchor="ctr"/>
              <a:lstStyle/>
              <a:p>
                <a:pPr algn="ctr">
                  <a:defRPr/>
                </a:pPr>
                <a:endParaRPr lang="en-US" sz="2400" kern="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nvGrpSpPr>
              <p:cNvPr id="20" name="Group 27"/>
              <p:cNvGrpSpPr/>
              <p:nvPr/>
            </p:nvGrpSpPr>
            <p:grpSpPr>
              <a:xfrm>
                <a:off x="6862425" y="1457252"/>
                <a:ext cx="334959" cy="337097"/>
                <a:chOff x="3886200" y="3605213"/>
                <a:chExt cx="1243013" cy="1250950"/>
              </a:xfrm>
              <a:solidFill>
                <a:schemeClr val="bg1"/>
              </a:solidFill>
            </p:grpSpPr>
            <p:sp>
              <p:nvSpPr>
                <p:cNvPr id="21" name="Freeform 38"/>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2"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3" name="Freeform 40"/>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4"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5"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6"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7"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8"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29"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0"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1"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2"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3"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4"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35" name="Group 42"/>
              <p:cNvGrpSpPr/>
              <p:nvPr/>
            </p:nvGrpSpPr>
            <p:grpSpPr>
              <a:xfrm>
                <a:off x="9110760" y="1403746"/>
                <a:ext cx="385847" cy="374111"/>
                <a:chOff x="4411266" y="2303265"/>
                <a:chExt cx="325040" cy="315154"/>
              </a:xfrm>
              <a:solidFill>
                <a:schemeClr val="bg1"/>
              </a:solidFill>
            </p:grpSpPr>
            <p:sp>
              <p:nvSpPr>
                <p:cNvPr id="36" name="Freeform 28"/>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37" name="Freeform 30"/>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grpSp>
          <p:nvGrpSpPr>
            <p:cNvPr id="42" name="组合 41"/>
            <p:cNvGrpSpPr/>
            <p:nvPr/>
          </p:nvGrpSpPr>
          <p:grpSpPr>
            <a:xfrm>
              <a:off x="6060306" y="3597391"/>
              <a:ext cx="4296037" cy="1998957"/>
              <a:chOff x="6060307" y="3518819"/>
              <a:chExt cx="4296037" cy="1998957"/>
            </a:xfrm>
          </p:grpSpPr>
          <p:sp>
            <p:nvSpPr>
              <p:cNvPr id="8" name="Rectangle 9"/>
              <p:cNvSpPr/>
              <p:nvPr/>
            </p:nvSpPr>
            <p:spPr>
              <a:xfrm>
                <a:off x="6060307" y="4686797"/>
                <a:ext cx="1963076" cy="830979"/>
              </a:xfrm>
              <a:prstGeom prst="rect">
                <a:avLst/>
              </a:prstGeom>
            </p:spPr>
            <p:txBody>
              <a:bodyPr wrap="square" lIns="91423" tIns="45711" rIns="91423" bIns="45711">
                <a:spAutoFit/>
              </a:bodyPr>
              <a:lstStyle/>
              <a:p>
                <a:pPr algn="ct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AU" altLang="zh-CN" sz="12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9" name="TextBox 10"/>
              <p:cNvSpPr txBox="1"/>
              <p:nvPr/>
            </p:nvSpPr>
            <p:spPr>
              <a:xfrm>
                <a:off x="6272298" y="4350666"/>
                <a:ext cx="1608871" cy="338536"/>
              </a:xfrm>
              <a:prstGeom prst="rect">
                <a:avLst/>
              </a:prstGeom>
              <a:noFill/>
            </p:spPr>
            <p:txBody>
              <a:bodyPr wrap="square" lIns="91423" tIns="45711" rIns="91423" bIns="45711" rtlCol="0">
                <a:spAutoFit/>
              </a:bodyPr>
              <a:lstStyle/>
              <a:p>
                <a:pPr algn="ctr"/>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4" name="Rectangle 17"/>
              <p:cNvSpPr/>
              <p:nvPr/>
            </p:nvSpPr>
            <p:spPr>
              <a:xfrm>
                <a:off x="8393268" y="4682877"/>
                <a:ext cx="1963076" cy="830979"/>
              </a:xfrm>
              <a:prstGeom prst="rect">
                <a:avLst/>
              </a:prstGeom>
            </p:spPr>
            <p:txBody>
              <a:bodyPr wrap="square" lIns="91423" tIns="45711" rIns="91423" bIns="45711">
                <a:spAutoFit/>
              </a:bodyPr>
              <a:lstStyle/>
              <a:p>
                <a:pPr algn="ctr"/>
                <a:r>
                  <a:rPr lang="zh-CN" altLang="en-US" sz="12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在这里输入您的主要叙述内容请在这里输入您的主要叙述内容请在这里输入您的主要叙述内容</a:t>
                </a:r>
                <a:endParaRPr lang="en-AU" altLang="zh-CN" sz="12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5" name="TextBox 18"/>
              <p:cNvSpPr txBox="1"/>
              <p:nvPr/>
            </p:nvSpPr>
            <p:spPr>
              <a:xfrm>
                <a:off x="8535478" y="4346746"/>
                <a:ext cx="1678653" cy="338536"/>
              </a:xfrm>
              <a:prstGeom prst="rect">
                <a:avLst/>
              </a:prstGeom>
              <a:noFill/>
            </p:spPr>
            <p:txBody>
              <a:bodyPr wrap="square" lIns="91423" tIns="45711" rIns="91423" bIns="45711" rtlCol="0">
                <a:spAutoFit/>
              </a:bodyPr>
              <a:lstStyle/>
              <a:p>
                <a:pPr algn="ctr"/>
                <a:r>
                  <a:rPr lang="zh-CN" altLang="en-US"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rPr>
                  <a:t>输入标题</a:t>
                </a:r>
                <a:endParaRPr lang="id-ID" sz="16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Lato Regular"/>
                </a:endParaRPr>
              </a:p>
            </p:txBody>
          </p:sp>
          <p:sp>
            <p:nvSpPr>
              <p:cNvPr id="17" name="Flowchart: Connector 22"/>
              <p:cNvSpPr/>
              <p:nvPr/>
            </p:nvSpPr>
            <p:spPr>
              <a:xfrm>
                <a:off x="6695330" y="3541282"/>
                <a:ext cx="673069" cy="673069"/>
              </a:xfrm>
              <a:prstGeom prst="flowChartConnector">
                <a:avLst/>
              </a:prstGeom>
              <a:solidFill>
                <a:srgbClr val="FFC000"/>
              </a:solidFill>
              <a:ln w="12700" cap="flat" cmpd="sng" algn="ctr">
                <a:noFill/>
                <a:prstDash val="solid"/>
                <a:miter lim="800000"/>
              </a:ln>
              <a:effectLst/>
            </p:spPr>
            <p:txBody>
              <a:bodyPr lIns="91440" tIns="45720" rIns="91440" bIns="45720" rtlCol="0" anchor="ctr"/>
              <a:lstStyle/>
              <a:p>
                <a:pPr algn="ctr">
                  <a:defRPr/>
                </a:pPr>
                <a:endParaRPr lang="en-US" sz="2400" kern="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19" name="Flowchart: Connector 25"/>
              <p:cNvSpPr/>
              <p:nvPr/>
            </p:nvSpPr>
            <p:spPr>
              <a:xfrm>
                <a:off x="8999075" y="3518819"/>
                <a:ext cx="673069" cy="673069"/>
              </a:xfrm>
              <a:prstGeom prst="flowChartConnector">
                <a:avLst/>
              </a:prstGeom>
              <a:solidFill>
                <a:srgbClr val="718DE1"/>
              </a:solidFill>
              <a:ln w="12700" cap="flat" cmpd="sng" algn="ctr">
                <a:noFill/>
                <a:prstDash val="solid"/>
                <a:miter lim="800000"/>
              </a:ln>
              <a:effectLst/>
            </p:spPr>
            <p:txBody>
              <a:bodyPr lIns="91440" tIns="45720" rIns="91440" bIns="45720" rtlCol="0" anchor="ctr"/>
              <a:lstStyle/>
              <a:p>
                <a:pPr algn="ctr">
                  <a:defRPr/>
                </a:pPr>
                <a:endParaRPr lang="en-US" sz="2400" kern="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nvGrpSpPr>
              <p:cNvPr id="38" name="Group 45"/>
              <p:cNvGrpSpPr/>
              <p:nvPr/>
            </p:nvGrpSpPr>
            <p:grpSpPr>
              <a:xfrm>
                <a:off x="9110758" y="3676694"/>
                <a:ext cx="449124" cy="376095"/>
                <a:chOff x="5099051" y="3930651"/>
                <a:chExt cx="390525" cy="327025"/>
              </a:xfrm>
              <a:solidFill>
                <a:schemeClr val="bg1"/>
              </a:solidFill>
            </p:grpSpPr>
            <p:sp>
              <p:nvSpPr>
                <p:cNvPr id="39"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sp>
              <p:nvSpPr>
                <p:cNvPr id="40"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sp>
            <p:nvSpPr>
              <p:cNvPr id="41" name="Freeform 82"/>
              <p:cNvSpPr>
                <a:spLocks noEditPoints="1"/>
              </p:cNvSpPr>
              <p:nvPr/>
            </p:nvSpPr>
            <p:spPr bwMode="auto">
              <a:xfrm flipH="1">
                <a:off x="6843240" y="3700646"/>
                <a:ext cx="401135" cy="352143"/>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vert="horz" wrap="square" lIns="91440" tIns="45720" rIns="91440" bIns="45720" numCol="1" anchor="t" anchorCtr="0" compatLnSpc="1"/>
              <a:lstStyle/>
              <a:p>
                <a:pPr algn="ct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pic>
        <p:nvPicPr>
          <p:cNvPr id="45" name="图片 44" descr="图片包含 游戏机, 房间&#10;&#10;描述已自动生成"/>
          <p:cNvPicPr>
            <a:picLocks noChangeAspect="1"/>
          </p:cNvPicPr>
          <p:nvPr/>
        </p:nvPicPr>
        <p:blipFill rotWithShape="1">
          <a:blip r:embed="rId1" cstate="screen"/>
          <a:srcRect/>
          <a:stretch>
            <a:fillRect/>
          </a:stretch>
        </p:blipFill>
        <p:spPr>
          <a:xfrm>
            <a:off x="1168116" y="1457252"/>
            <a:ext cx="5125126" cy="4289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4108" y="678890"/>
            <a:ext cx="3471627" cy="584776"/>
            <a:chOff x="1164108" y="678890"/>
            <a:chExt cx="3471627" cy="584776"/>
          </a:xfrm>
        </p:grpSpPr>
        <p:sp>
          <p:nvSpPr>
            <p:cNvPr id="6" name="矩形 5"/>
            <p:cNvSpPr/>
            <p:nvPr/>
          </p:nvSpPr>
          <p:spPr>
            <a:xfrm>
              <a:off x="1164108" y="678891"/>
              <a:ext cx="603050"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四</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24" name="组合 23"/>
          <p:cNvGrpSpPr/>
          <p:nvPr/>
        </p:nvGrpSpPr>
        <p:grpSpPr>
          <a:xfrm>
            <a:off x="1826908" y="1625963"/>
            <a:ext cx="8538183" cy="4386236"/>
            <a:chOff x="1809388" y="1625963"/>
            <a:chExt cx="8538183" cy="4386236"/>
          </a:xfrm>
        </p:grpSpPr>
        <p:sp>
          <p:nvSpPr>
            <p:cNvPr id="8" name="Freeform 13"/>
            <p:cNvSpPr/>
            <p:nvPr/>
          </p:nvSpPr>
          <p:spPr bwMode="auto">
            <a:xfrm>
              <a:off x="4219185" y="2912502"/>
              <a:ext cx="1825625" cy="1462088"/>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solidFill>
              <a:srgbClr val="FFC000"/>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9" name="Freeform 19"/>
            <p:cNvSpPr/>
            <p:nvPr/>
          </p:nvSpPr>
          <p:spPr bwMode="auto">
            <a:xfrm>
              <a:off x="5363772" y="1767914"/>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718DE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0" name="Freeform 25"/>
            <p:cNvSpPr/>
            <p:nvPr/>
          </p:nvSpPr>
          <p:spPr bwMode="auto">
            <a:xfrm>
              <a:off x="6143235" y="2912502"/>
              <a:ext cx="1825625" cy="1462088"/>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solidFill>
              <a:srgbClr val="FFC000"/>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1" name="Freeform 19"/>
            <p:cNvSpPr/>
            <p:nvPr/>
          </p:nvSpPr>
          <p:spPr bwMode="auto">
            <a:xfrm>
              <a:off x="5363772" y="3727074"/>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718DE1"/>
            </a:solidFill>
            <a:ln>
              <a:noFill/>
            </a:ln>
            <a:effec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2" name="TextBox 76"/>
            <p:cNvSpPr txBox="1"/>
            <p:nvPr/>
          </p:nvSpPr>
          <p:spPr>
            <a:xfrm>
              <a:off x="7556186" y="1625963"/>
              <a:ext cx="1098541" cy="369332"/>
            </a:xfrm>
            <a:prstGeom prst="rect">
              <a:avLst/>
            </a:prstGeom>
            <a:noFill/>
          </p:spPr>
          <p:txBody>
            <a:bodyPr wrap="square" rtlCol="0">
              <a:spAutoFit/>
            </a:bodyPr>
            <a:lstStyle/>
            <a:p>
              <a:r>
                <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添加标题</a:t>
              </a:r>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3" name="文本框 12"/>
            <p:cNvSpPr txBox="1"/>
            <p:nvPr/>
          </p:nvSpPr>
          <p:spPr>
            <a:xfrm>
              <a:off x="7556186" y="1995295"/>
              <a:ext cx="2791385" cy="1475740"/>
            </a:xfrm>
            <a:prstGeom prst="rect">
              <a:avLst/>
            </a:prstGeom>
            <a:noFill/>
          </p:spPr>
          <p:txBody>
            <a:bodyPr wrap="square" rtlCol="0">
              <a:spAutoFit/>
            </a:bodyPr>
            <a:lstStyle/>
            <a:p>
              <a:pPr algn="l">
                <a:lnSpc>
                  <a:spcPct val="130000"/>
                </a:lnSpc>
              </a:pPr>
              <a:r>
                <a:rPr 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请在此添加您的文字内容，请在此添加您的文字内容。请在此添加您的文字内容，请在此添加您的文字内容。</a:t>
              </a:r>
              <a:endParaRPr lang="zh-CN"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a:p>
              <a:pPr algn="l">
                <a:lnSpc>
                  <a:spcPct val="130000"/>
                </a:lnSpc>
              </a:pPr>
              <a:endParaRPr lang="en-US"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4" name="TextBox 76"/>
            <p:cNvSpPr txBox="1"/>
            <p:nvPr/>
          </p:nvSpPr>
          <p:spPr>
            <a:xfrm>
              <a:off x="7556186" y="4167127"/>
              <a:ext cx="1098541" cy="369332"/>
            </a:xfrm>
            <a:prstGeom prst="rect">
              <a:avLst/>
            </a:prstGeom>
            <a:noFill/>
          </p:spPr>
          <p:txBody>
            <a:bodyPr wrap="square" rtlCol="0">
              <a:spAutoFit/>
            </a:bodyPr>
            <a:lstStyle/>
            <a:p>
              <a:r>
                <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添加标题</a:t>
              </a:r>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5" name="文本框 14"/>
            <p:cNvSpPr txBox="1"/>
            <p:nvPr/>
          </p:nvSpPr>
          <p:spPr>
            <a:xfrm>
              <a:off x="7556186" y="4536459"/>
              <a:ext cx="2791385" cy="1475740"/>
            </a:xfrm>
            <a:prstGeom prst="rect">
              <a:avLst/>
            </a:prstGeom>
            <a:noFill/>
          </p:spPr>
          <p:txBody>
            <a:bodyPr wrap="square" rtlCol="0">
              <a:spAutoFit/>
            </a:bodyPr>
            <a:lstStyle/>
            <a:p>
              <a:pPr algn="l">
                <a:lnSpc>
                  <a:spcPct val="130000"/>
                </a:lnSpc>
              </a:pPr>
              <a:r>
                <a:rPr 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请在此添加您的文字内容，请在此添加您的文字内容。请在此添加您的文字内容，请在此添加您的文字内容。</a:t>
              </a:r>
              <a:endParaRPr lang="zh-CN"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a:p>
              <a:pPr algn="l">
                <a:lnSpc>
                  <a:spcPct val="130000"/>
                </a:lnSpc>
              </a:pPr>
              <a:endParaRPr lang="en-US"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6" name="TextBox 76"/>
            <p:cNvSpPr txBox="1"/>
            <p:nvPr/>
          </p:nvSpPr>
          <p:spPr>
            <a:xfrm>
              <a:off x="3350301" y="1625963"/>
              <a:ext cx="1098541" cy="369332"/>
            </a:xfrm>
            <a:prstGeom prst="rect">
              <a:avLst/>
            </a:prstGeom>
            <a:noFill/>
          </p:spPr>
          <p:txBody>
            <a:bodyPr wrap="square" rtlCol="0">
              <a:spAutoFit/>
            </a:bodyPr>
            <a:lstStyle/>
            <a:p>
              <a:pPr algn="r"/>
              <a:r>
                <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添加标题</a:t>
              </a:r>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7" name="文本框 16"/>
            <p:cNvSpPr txBox="1"/>
            <p:nvPr/>
          </p:nvSpPr>
          <p:spPr>
            <a:xfrm>
              <a:off x="1809388" y="1995295"/>
              <a:ext cx="2818396" cy="1475740"/>
            </a:xfrm>
            <a:prstGeom prst="rect">
              <a:avLst/>
            </a:prstGeom>
            <a:noFill/>
          </p:spPr>
          <p:txBody>
            <a:bodyPr wrap="square" rtlCol="0">
              <a:spAutoFit/>
            </a:bodyPr>
            <a:lstStyle/>
            <a:p>
              <a:pPr algn="l">
                <a:lnSpc>
                  <a:spcPct val="130000"/>
                </a:lnSpc>
              </a:pPr>
              <a:r>
                <a:rPr 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请在此添加您的文字内容，请在此添加您的文字内容。请在此添加您的文字内容，请在此添加您的文字内容。</a:t>
              </a:r>
              <a:endParaRPr lang="zh-CN"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a:p>
              <a:pPr algn="l">
                <a:lnSpc>
                  <a:spcPct val="130000"/>
                </a:lnSpc>
              </a:pPr>
              <a:endParaRPr lang="en-US"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8" name="TextBox 76"/>
            <p:cNvSpPr txBox="1"/>
            <p:nvPr/>
          </p:nvSpPr>
          <p:spPr>
            <a:xfrm>
              <a:off x="3350301" y="4167127"/>
              <a:ext cx="1098541" cy="369332"/>
            </a:xfrm>
            <a:prstGeom prst="rect">
              <a:avLst/>
            </a:prstGeom>
            <a:noFill/>
          </p:spPr>
          <p:txBody>
            <a:bodyPr wrap="square" rtlCol="0">
              <a:spAutoFit/>
            </a:bodyPr>
            <a:lstStyle/>
            <a:p>
              <a:pPr algn="r"/>
              <a:r>
                <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添加标题</a:t>
              </a:r>
              <a:endParaRPr lang="zh-CN" altLang="en-US"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19" name="文本框 18"/>
            <p:cNvSpPr txBox="1"/>
            <p:nvPr/>
          </p:nvSpPr>
          <p:spPr>
            <a:xfrm>
              <a:off x="1809388" y="4536459"/>
              <a:ext cx="2818396" cy="1475740"/>
            </a:xfrm>
            <a:prstGeom prst="rect">
              <a:avLst/>
            </a:prstGeom>
            <a:noFill/>
          </p:spPr>
          <p:txBody>
            <a:bodyPr wrap="square" rtlCol="0">
              <a:spAutoFit/>
            </a:bodyPr>
            <a:lstStyle/>
            <a:p>
              <a:pPr algn="l">
                <a:lnSpc>
                  <a:spcPct val="130000"/>
                </a:lnSpc>
              </a:pPr>
              <a:r>
                <a:rPr 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rPr>
                <a:t>请在此添加您的文字内容，请在此添加您的文字内容。请在此添加您的文字内容，请在此添加您的文字内容。</a:t>
              </a:r>
              <a:endParaRPr lang="zh-CN"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a:p>
              <a:pPr algn="l">
                <a:lnSpc>
                  <a:spcPct val="130000"/>
                </a:lnSpc>
              </a:pPr>
              <a:endParaRPr lang="en-US" altLang="zh-CN" sz="1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mn-ea"/>
                <a:sym typeface="+mn-lt"/>
              </a:endParaRPr>
            </a:p>
          </p:txBody>
        </p:sp>
        <p:sp>
          <p:nvSpPr>
            <p:cNvPr id="20" name="TextBox 76"/>
            <p:cNvSpPr txBox="1"/>
            <p:nvPr/>
          </p:nvSpPr>
          <p:spPr>
            <a:xfrm>
              <a:off x="5542418" y="2265227"/>
              <a:ext cx="1098541" cy="830997"/>
            </a:xfrm>
            <a:prstGeom prst="rect">
              <a:avLst/>
            </a:prstGeom>
            <a:noFill/>
          </p:spPr>
          <p:txBody>
            <a:bodyPr wrap="square" rtlCol="0">
              <a:spAutoFit/>
            </a:bodyPr>
            <a:lstStyle/>
            <a:p>
              <a:pPr algn="ctr"/>
              <a:r>
                <a:rPr lang="en-US" altLang="zh-CN" sz="4800" dirty="0">
                  <a:solidFill>
                    <a:schemeClr val="bg1"/>
                  </a:solidFill>
                  <a:latin typeface="字魂70号-灵悦黑体" panose="00000500000000000000" pitchFamily="2" charset="-122"/>
                  <a:ea typeface="字魂70号-灵悦黑体" panose="00000500000000000000" pitchFamily="2" charset="-122"/>
                  <a:cs typeface="+mn-ea"/>
                  <a:sym typeface="+mn-lt"/>
                </a:rPr>
                <a:t>A</a:t>
              </a:r>
              <a:endParaRPr lang="zh-CN" altLang="en-US" sz="4800" dirty="0">
                <a:solidFill>
                  <a:schemeClr val="bg1"/>
                </a:solidFill>
                <a:latin typeface="字魂70号-灵悦黑体" panose="00000500000000000000" pitchFamily="2" charset="-122"/>
                <a:ea typeface="字魂70号-灵悦黑体" panose="00000500000000000000" pitchFamily="2" charset="-122"/>
                <a:cs typeface="+mn-ea"/>
                <a:sym typeface="+mn-lt"/>
              </a:endParaRPr>
            </a:p>
          </p:txBody>
        </p:sp>
        <p:sp>
          <p:nvSpPr>
            <p:cNvPr id="21" name="TextBox 76"/>
            <p:cNvSpPr txBox="1"/>
            <p:nvPr/>
          </p:nvSpPr>
          <p:spPr>
            <a:xfrm>
              <a:off x="5542418" y="4224387"/>
              <a:ext cx="1098541" cy="830997"/>
            </a:xfrm>
            <a:prstGeom prst="rect">
              <a:avLst/>
            </a:prstGeom>
            <a:noFill/>
          </p:spPr>
          <p:txBody>
            <a:bodyPr wrap="square" rtlCol="0">
              <a:spAutoFit/>
            </a:bodyPr>
            <a:lstStyle/>
            <a:p>
              <a:pPr algn="ctr"/>
              <a:r>
                <a:rPr lang="en-US" altLang="zh-CN" sz="4800" dirty="0">
                  <a:solidFill>
                    <a:schemeClr val="bg1"/>
                  </a:solidFill>
                  <a:latin typeface="字魂70号-灵悦黑体" panose="00000500000000000000" pitchFamily="2" charset="-122"/>
                  <a:ea typeface="字魂70号-灵悦黑体" panose="00000500000000000000" pitchFamily="2" charset="-122"/>
                  <a:cs typeface="+mn-ea"/>
                  <a:sym typeface="+mn-lt"/>
                </a:rPr>
                <a:t>D</a:t>
              </a:r>
              <a:endParaRPr lang="zh-CN" altLang="en-US" sz="4800" dirty="0">
                <a:solidFill>
                  <a:schemeClr val="bg1"/>
                </a:solidFill>
                <a:latin typeface="字魂70号-灵悦黑体" panose="00000500000000000000" pitchFamily="2" charset="-122"/>
                <a:ea typeface="字魂70号-灵悦黑体" panose="00000500000000000000" pitchFamily="2" charset="-122"/>
                <a:cs typeface="+mn-ea"/>
                <a:sym typeface="+mn-lt"/>
              </a:endParaRPr>
            </a:p>
          </p:txBody>
        </p:sp>
        <p:sp>
          <p:nvSpPr>
            <p:cNvPr id="22" name="TextBox 76"/>
            <p:cNvSpPr txBox="1"/>
            <p:nvPr/>
          </p:nvSpPr>
          <p:spPr>
            <a:xfrm>
              <a:off x="6506776" y="3228047"/>
              <a:ext cx="1098541" cy="830997"/>
            </a:xfrm>
            <a:prstGeom prst="rect">
              <a:avLst/>
            </a:prstGeom>
            <a:noFill/>
          </p:spPr>
          <p:txBody>
            <a:bodyPr wrap="square" rtlCol="0">
              <a:spAutoFit/>
            </a:bodyPr>
            <a:lstStyle/>
            <a:p>
              <a:pPr algn="ctr"/>
              <a:r>
                <a:rPr lang="en-US" altLang="zh-CN" sz="4800" dirty="0">
                  <a:solidFill>
                    <a:schemeClr val="bg1"/>
                  </a:solidFill>
                  <a:latin typeface="字魂70号-灵悦黑体" panose="00000500000000000000" pitchFamily="2" charset="-122"/>
                  <a:ea typeface="字魂70号-灵悦黑体" panose="00000500000000000000" pitchFamily="2" charset="-122"/>
                  <a:cs typeface="+mn-ea"/>
                  <a:sym typeface="+mn-lt"/>
                </a:rPr>
                <a:t>C</a:t>
              </a:r>
              <a:endParaRPr lang="zh-CN" altLang="en-US" sz="4800" dirty="0">
                <a:solidFill>
                  <a:schemeClr val="bg1"/>
                </a:solidFill>
                <a:latin typeface="字魂70号-灵悦黑体" panose="00000500000000000000" pitchFamily="2" charset="-122"/>
                <a:ea typeface="字魂70号-灵悦黑体" panose="00000500000000000000" pitchFamily="2" charset="-122"/>
                <a:cs typeface="+mn-ea"/>
                <a:sym typeface="+mn-lt"/>
              </a:endParaRPr>
            </a:p>
          </p:txBody>
        </p:sp>
        <p:sp>
          <p:nvSpPr>
            <p:cNvPr id="23" name="TextBox 76"/>
            <p:cNvSpPr txBox="1"/>
            <p:nvPr/>
          </p:nvSpPr>
          <p:spPr>
            <a:xfrm>
              <a:off x="4578770" y="3228047"/>
              <a:ext cx="1098541" cy="830997"/>
            </a:xfrm>
            <a:prstGeom prst="rect">
              <a:avLst/>
            </a:prstGeom>
            <a:noFill/>
          </p:spPr>
          <p:txBody>
            <a:bodyPr wrap="square" rtlCol="0">
              <a:spAutoFit/>
            </a:bodyPr>
            <a:lstStyle/>
            <a:p>
              <a:pPr algn="ctr"/>
              <a:r>
                <a:rPr lang="en-US" altLang="zh-CN" sz="4800" dirty="0">
                  <a:solidFill>
                    <a:schemeClr val="bg1"/>
                  </a:solidFill>
                  <a:latin typeface="字魂70号-灵悦黑体" panose="00000500000000000000" pitchFamily="2" charset="-122"/>
                  <a:ea typeface="字魂70号-灵悦黑体" panose="00000500000000000000" pitchFamily="2" charset="-122"/>
                  <a:cs typeface="+mn-ea"/>
                  <a:sym typeface="+mn-lt"/>
                </a:rPr>
                <a:t>B</a:t>
              </a:r>
              <a:endParaRPr lang="zh-CN" altLang="en-US" sz="4800" dirty="0">
                <a:solidFill>
                  <a:schemeClr val="bg1"/>
                </a:solidFill>
                <a:latin typeface="字魂70号-灵悦黑体" panose="00000500000000000000" pitchFamily="2" charset="-122"/>
                <a:ea typeface="字魂70号-灵悦黑体"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雷锋PPT网 www.lfppt.com"/>
          <p:cNvSpPr txBox="1"/>
          <p:nvPr/>
        </p:nvSpPr>
        <p:spPr>
          <a:xfrm>
            <a:off x="1823038" y="1468510"/>
            <a:ext cx="8545929" cy="2646878"/>
          </a:xfrm>
          <a:prstGeom prst="rect">
            <a:avLst/>
          </a:prstGeom>
          <a:noFill/>
        </p:spPr>
        <p:txBody>
          <a:bodyPr wrap="none" rtlCol="0">
            <a:spAutoFit/>
          </a:bodyPr>
          <a:lstStyle/>
          <a:p>
            <a:pPr algn="ctr"/>
            <a:r>
              <a:rPr kumimoji="1" lang="zh-CN" altLang="en-US" sz="16600" spc="-300" dirty="0">
                <a:solidFill>
                  <a:srgbClr val="647BCC"/>
                </a:solidFill>
                <a:latin typeface="字魂70号-灵悦黑体" panose="00000500000000000000" pitchFamily="2" charset="-122"/>
                <a:ea typeface="字魂80号-萌趣小鱼体" panose="00000500000000000000" pitchFamily="2" charset="-122"/>
              </a:rPr>
              <a:t>谢谢欣赏</a:t>
            </a:r>
            <a:endParaRPr kumimoji="1" lang="zh-CN" altLang="en-US" sz="16600" spc="-300" dirty="0">
              <a:solidFill>
                <a:srgbClr val="647BCC"/>
              </a:solidFill>
              <a:latin typeface="字魂70号-灵悦黑体" panose="00000500000000000000" pitchFamily="2" charset="-122"/>
              <a:ea typeface="字魂80号-萌趣小鱼体" panose="00000500000000000000" pitchFamily="2" charset="-122"/>
            </a:endParaRPr>
          </a:p>
        </p:txBody>
      </p:sp>
      <p:sp>
        <p:nvSpPr>
          <p:cNvPr id="10" name="文本框 9"/>
          <p:cNvSpPr txBox="1"/>
          <p:nvPr/>
        </p:nvSpPr>
        <p:spPr>
          <a:xfrm>
            <a:off x="3012137" y="3853778"/>
            <a:ext cx="6197706" cy="523220"/>
          </a:xfrm>
          <a:prstGeom prst="rect">
            <a:avLst/>
          </a:prstGeom>
          <a:noFill/>
        </p:spPr>
        <p:txBody>
          <a:bodyPr wrap="square" rtlCol="0">
            <a:spAutoFit/>
          </a:bodyPr>
          <a:lstStyle/>
          <a:p>
            <a:pPr algn="dist"/>
            <a:r>
              <a:rPr kumimoji="1" lang="en-US" altLang="zh-CN" sz="2800" dirty="0">
                <a:solidFill>
                  <a:srgbClr val="718DE1"/>
                </a:solidFill>
                <a:latin typeface="字魂70号-灵悦黑体" panose="00000500000000000000" pitchFamily="2" charset="-122"/>
                <a:ea typeface="字魂70号-灵悦黑体" panose="00000500000000000000" pitchFamily="2" charset="-122"/>
              </a:rPr>
              <a:t>·</a:t>
            </a:r>
            <a:r>
              <a:rPr kumimoji="1" lang="zh-CN" altLang="en-US" sz="2800" dirty="0">
                <a:solidFill>
                  <a:srgbClr val="718DE1"/>
                </a:solidFill>
                <a:latin typeface="字魂70号-灵悦黑体" panose="00000500000000000000" pitchFamily="2" charset="-122"/>
                <a:ea typeface="字魂70号-灵悦黑体" panose="00000500000000000000" pitchFamily="2" charset="-122"/>
              </a:rPr>
              <a:t>简约卡通小升初简历</a:t>
            </a:r>
            <a:r>
              <a:rPr kumimoji="1" lang="en-US" altLang="zh-CN" sz="2800" dirty="0">
                <a:solidFill>
                  <a:srgbClr val="718DE1"/>
                </a:solidFill>
                <a:latin typeface="字魂70号-灵悦黑体" panose="00000500000000000000" pitchFamily="2" charset="-122"/>
                <a:ea typeface="字魂70号-灵悦黑体" panose="00000500000000000000" pitchFamily="2" charset="-122"/>
              </a:rPr>
              <a:t>PPT</a:t>
            </a:r>
            <a:r>
              <a:rPr kumimoji="1" lang="zh-CN" altLang="en-US" sz="2800" dirty="0">
                <a:solidFill>
                  <a:srgbClr val="718DE1"/>
                </a:solidFill>
                <a:latin typeface="字魂70号-灵悦黑体" panose="00000500000000000000" pitchFamily="2" charset="-122"/>
                <a:ea typeface="字魂70号-灵悦黑体" panose="00000500000000000000" pitchFamily="2" charset="-122"/>
              </a:rPr>
              <a:t>模板</a:t>
            </a:r>
            <a:r>
              <a:rPr kumimoji="1" lang="en-US" altLang="zh-CN" sz="2800" dirty="0">
                <a:solidFill>
                  <a:srgbClr val="718DE1"/>
                </a:solidFill>
                <a:latin typeface="字魂70号-灵悦黑体" panose="00000500000000000000" pitchFamily="2" charset="-122"/>
                <a:ea typeface="字魂70号-灵悦黑体" panose="00000500000000000000" pitchFamily="2" charset="-122"/>
              </a:rPr>
              <a:t>·</a:t>
            </a:r>
            <a:endParaRPr kumimoji="1" lang="zh-CN" altLang="en-US" sz="2800" dirty="0">
              <a:solidFill>
                <a:srgbClr val="718DE1"/>
              </a:solidFill>
              <a:latin typeface="字魂70号-灵悦黑体" panose="00000500000000000000" pitchFamily="2" charset="-122"/>
              <a:ea typeface="字魂70号-灵悦黑体" panose="00000500000000000000" pitchFamily="2" charset="-122"/>
            </a:endParaRPr>
          </a:p>
        </p:txBody>
      </p:sp>
      <p:grpSp>
        <p:nvGrpSpPr>
          <p:cNvPr id="11" name="组合 10"/>
          <p:cNvGrpSpPr/>
          <p:nvPr/>
        </p:nvGrpSpPr>
        <p:grpSpPr>
          <a:xfrm>
            <a:off x="5194090" y="4599977"/>
            <a:ext cx="1803817" cy="689548"/>
            <a:chOff x="4661941" y="4297591"/>
            <a:chExt cx="1803817" cy="689548"/>
          </a:xfrm>
        </p:grpSpPr>
        <p:sp>
          <p:nvSpPr>
            <p:cNvPr id="12" name="椭圆 11"/>
            <p:cNvSpPr/>
            <p:nvPr/>
          </p:nvSpPr>
          <p:spPr>
            <a:xfrm>
              <a:off x="4661941" y="4297592"/>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A</a:t>
              </a:r>
              <a:endParaRPr kumimoji="1" lang="zh-CN" altLang="en-US" sz="2800" dirty="0">
                <a:latin typeface="字魂70号-灵悦黑体" panose="00000500000000000000" pitchFamily="2" charset="-122"/>
                <a:ea typeface="字魂70号-灵悦黑体" panose="00000500000000000000" pitchFamily="2" charset="-122"/>
              </a:endParaRPr>
            </a:p>
          </p:txBody>
        </p:sp>
        <p:sp>
          <p:nvSpPr>
            <p:cNvPr id="13" name="椭圆 12"/>
            <p:cNvSpPr/>
            <p:nvPr/>
          </p:nvSpPr>
          <p:spPr>
            <a:xfrm>
              <a:off x="5219076" y="4297592"/>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B</a:t>
              </a:r>
              <a:endParaRPr kumimoji="1" lang="zh-CN" altLang="en-US" sz="2800" dirty="0">
                <a:latin typeface="字魂70号-灵悦黑体" panose="00000500000000000000" pitchFamily="2" charset="-122"/>
                <a:ea typeface="字魂70号-灵悦黑体" panose="00000500000000000000" pitchFamily="2" charset="-122"/>
              </a:endParaRPr>
            </a:p>
          </p:txBody>
        </p:sp>
        <p:sp>
          <p:nvSpPr>
            <p:cNvPr id="14" name="椭圆 13"/>
            <p:cNvSpPr/>
            <p:nvPr/>
          </p:nvSpPr>
          <p:spPr>
            <a:xfrm>
              <a:off x="5776211" y="4297591"/>
              <a:ext cx="689547" cy="689547"/>
            </a:xfrm>
            <a:prstGeom prst="ellipse">
              <a:avLst/>
            </a:prstGeom>
            <a:solidFill>
              <a:srgbClr val="718DE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atin typeface="字魂70号-灵悦黑体" panose="00000500000000000000" pitchFamily="2" charset="-122"/>
                  <a:ea typeface="字魂70号-灵悦黑体" panose="00000500000000000000" pitchFamily="2" charset="-122"/>
                </a:rPr>
                <a:t>C</a:t>
              </a:r>
              <a:endParaRPr kumimoji="1" lang="zh-CN" altLang="en-US" sz="2800" dirty="0">
                <a:latin typeface="字魂70号-灵悦黑体" panose="00000500000000000000" pitchFamily="2" charset="-122"/>
                <a:ea typeface="字魂70号-灵悦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p:nvPr/>
        </p:nvSpPr>
        <p:spPr>
          <a:xfrm>
            <a:off x="3054141" y="3067934"/>
            <a:ext cx="6083717" cy="1862048"/>
          </a:xfrm>
          <a:prstGeom prst="rect">
            <a:avLst/>
          </a:prstGeom>
        </p:spPr>
        <p:txBody>
          <a:bodyPr wrap="none">
            <a:spAutoFit/>
          </a:bodyPr>
          <a:lstStyle/>
          <a:p>
            <a:pPr algn="ctr"/>
            <a:r>
              <a:rPr kumimoji="1" lang="zh-CN" altLang="en-US" sz="11500" dirty="0">
                <a:solidFill>
                  <a:srgbClr val="647BCC"/>
                </a:solidFill>
                <a:latin typeface="字魂70号-灵悦黑体" panose="00000500000000000000" pitchFamily="2" charset="-122"/>
                <a:ea typeface="字魂80号-萌趣小鱼体" panose="00000500000000000000" pitchFamily="2" charset="-122"/>
              </a:rPr>
              <a:t>个人简介</a:t>
            </a:r>
            <a:endParaRPr kumimoji="1" lang="zh-CN" altLang="en-US" sz="11500" dirty="0">
              <a:solidFill>
                <a:srgbClr val="647BCC"/>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5572458" y="1972669"/>
            <a:ext cx="1047082" cy="1107996"/>
          </a:xfrm>
          <a:prstGeom prst="rect">
            <a:avLst/>
          </a:prstGeom>
        </p:spPr>
        <p:txBody>
          <a:bodyPr wrap="none">
            <a:spAutoFit/>
          </a:bodyPr>
          <a:lstStyle/>
          <a:p>
            <a:pPr algn="ctr"/>
            <a:r>
              <a:rPr kumimoji="1" lang="zh-CN" altLang="en-US" sz="6600" dirty="0">
                <a:solidFill>
                  <a:schemeClr val="bg1"/>
                </a:solidFill>
                <a:latin typeface="字魂70号-灵悦黑体" panose="00000500000000000000" pitchFamily="2" charset="-122"/>
                <a:ea typeface="字魂80号-萌趣小鱼体" panose="00000500000000000000" pitchFamily="2" charset="-122"/>
              </a:rPr>
              <a:t>一</a:t>
            </a:r>
            <a:endParaRPr kumimoji="1" lang="zh-CN" altLang="en-US" sz="6600" dirty="0">
              <a:solidFill>
                <a:schemeClr val="bg1"/>
              </a:solidFill>
              <a:latin typeface="字魂70号-灵悦黑体" panose="00000500000000000000" pitchFamily="2" charset="-122"/>
              <a:ea typeface="字魂80号-萌趣小鱼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68115" y="678890"/>
            <a:ext cx="3467620" cy="584776"/>
            <a:chOff x="1168115" y="678890"/>
            <a:chExt cx="3467620" cy="584776"/>
          </a:xfrm>
        </p:grpSpPr>
        <p:sp>
          <p:nvSpPr>
            <p:cNvPr id="2" name="矩形 1"/>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一</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21" name="组合 20"/>
          <p:cNvGrpSpPr/>
          <p:nvPr/>
        </p:nvGrpSpPr>
        <p:grpSpPr>
          <a:xfrm>
            <a:off x="5450905" y="1762710"/>
            <a:ext cx="5436688" cy="3302600"/>
            <a:chOff x="4715409" y="1751647"/>
            <a:chExt cx="5875675" cy="3569269"/>
          </a:xfrm>
        </p:grpSpPr>
        <p:sp>
          <p:nvSpPr>
            <p:cNvPr id="5" name="椭圆 4"/>
            <p:cNvSpPr/>
            <p:nvPr/>
          </p:nvSpPr>
          <p:spPr>
            <a:xfrm>
              <a:off x="4715409" y="1751647"/>
              <a:ext cx="576619" cy="5766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400" dirty="0">
                  <a:latin typeface="字魂70号-灵悦黑体" panose="00000500000000000000" pitchFamily="2" charset="-122"/>
                  <a:ea typeface="字魂70号-灵悦黑体" panose="00000500000000000000" pitchFamily="2" charset="-122"/>
                  <a:sym typeface="Source Han Sans HW SC"/>
                </a:rPr>
                <a:t>1</a:t>
              </a:r>
              <a:endParaRPr lang="zh-CN" altLang="en-US" sz="2400" dirty="0">
                <a:latin typeface="字魂70号-灵悦黑体" panose="00000500000000000000" pitchFamily="2" charset="-122"/>
                <a:ea typeface="字魂70号-灵悦黑体" panose="00000500000000000000" pitchFamily="2" charset="-122"/>
                <a:sym typeface="Source Han Sans HW SC"/>
              </a:endParaRPr>
            </a:p>
          </p:txBody>
        </p:sp>
        <p:cxnSp>
          <p:nvCxnSpPr>
            <p:cNvPr id="6" name="直接连接符 5"/>
            <p:cNvCxnSpPr/>
            <p:nvPr/>
          </p:nvCxnSpPr>
          <p:spPr>
            <a:xfrm>
              <a:off x="5279843" y="2018316"/>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715409" y="2683383"/>
              <a:ext cx="576619" cy="576653"/>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400" dirty="0">
                  <a:latin typeface="字魂70号-灵悦黑体" panose="00000500000000000000" pitchFamily="2" charset="-122"/>
                  <a:ea typeface="字魂70号-灵悦黑体" panose="00000500000000000000" pitchFamily="2" charset="-122"/>
                  <a:sym typeface="Source Han Sans HW SC"/>
                </a:rPr>
                <a:t>2</a:t>
              </a:r>
              <a:endParaRPr lang="zh-CN" altLang="en-US" sz="2400" dirty="0">
                <a:latin typeface="字魂70号-灵悦黑体" panose="00000500000000000000" pitchFamily="2" charset="-122"/>
                <a:ea typeface="字魂70号-灵悦黑体" panose="00000500000000000000" pitchFamily="2" charset="-122"/>
                <a:sym typeface="Source Han Sans HW SC"/>
              </a:endParaRPr>
            </a:p>
          </p:txBody>
        </p:sp>
        <p:cxnSp>
          <p:nvCxnSpPr>
            <p:cNvPr id="8" name="直接连接符 7"/>
            <p:cNvCxnSpPr/>
            <p:nvPr/>
          </p:nvCxnSpPr>
          <p:spPr>
            <a:xfrm>
              <a:off x="5279845" y="2950051"/>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715409" y="3598469"/>
              <a:ext cx="576619" cy="5766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400" dirty="0">
                  <a:latin typeface="字魂70号-灵悦黑体" panose="00000500000000000000" pitchFamily="2" charset="-122"/>
                  <a:ea typeface="字魂70号-灵悦黑体" panose="00000500000000000000" pitchFamily="2" charset="-122"/>
                  <a:sym typeface="Source Han Sans HW SC"/>
                </a:rPr>
                <a:t>3</a:t>
              </a:r>
              <a:endParaRPr lang="zh-CN" altLang="en-US" sz="2400" dirty="0">
                <a:latin typeface="字魂70号-灵悦黑体" panose="00000500000000000000" pitchFamily="2" charset="-122"/>
                <a:ea typeface="字魂70号-灵悦黑体" panose="00000500000000000000" pitchFamily="2" charset="-122"/>
                <a:sym typeface="Source Han Sans HW SC"/>
              </a:endParaRPr>
            </a:p>
          </p:txBody>
        </p:sp>
        <p:cxnSp>
          <p:nvCxnSpPr>
            <p:cNvPr id="10" name="直接连接符 9"/>
            <p:cNvCxnSpPr/>
            <p:nvPr/>
          </p:nvCxnSpPr>
          <p:spPr>
            <a:xfrm>
              <a:off x="5279845" y="3865138"/>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4715411" y="4496759"/>
              <a:ext cx="576619" cy="576653"/>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r>
                <a:rPr lang="en-US" altLang="zh-CN" sz="2400" dirty="0">
                  <a:latin typeface="字魂70号-灵悦黑体" panose="00000500000000000000" pitchFamily="2" charset="-122"/>
                  <a:ea typeface="字魂70号-灵悦黑体" panose="00000500000000000000" pitchFamily="2" charset="-122"/>
                  <a:sym typeface="Source Han Sans HW SC"/>
                </a:rPr>
                <a:t>4</a:t>
              </a:r>
              <a:endParaRPr lang="zh-CN" altLang="en-US" sz="2400" dirty="0">
                <a:latin typeface="字魂70号-灵悦黑体" panose="00000500000000000000" pitchFamily="2" charset="-122"/>
                <a:ea typeface="字魂70号-灵悦黑体" panose="00000500000000000000" pitchFamily="2" charset="-122"/>
                <a:sym typeface="Source Han Sans HW SC"/>
              </a:endParaRPr>
            </a:p>
          </p:txBody>
        </p:sp>
        <p:cxnSp>
          <p:nvCxnSpPr>
            <p:cNvPr id="12" name="直接连接符 11"/>
            <p:cNvCxnSpPr/>
            <p:nvPr/>
          </p:nvCxnSpPr>
          <p:spPr>
            <a:xfrm>
              <a:off x="5279846" y="4763427"/>
              <a:ext cx="1007035"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išľíďè"/>
            <p:cNvSpPr/>
            <p:nvPr/>
          </p:nvSpPr>
          <p:spPr bwMode="auto">
            <a:xfrm>
              <a:off x="6423473" y="2140912"/>
              <a:ext cx="416761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4" name="iSlíďè"/>
            <p:cNvSpPr txBox="1"/>
            <p:nvPr/>
          </p:nvSpPr>
          <p:spPr bwMode="auto">
            <a:xfrm>
              <a:off x="6426313" y="185128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5" name="išľíďè"/>
            <p:cNvSpPr/>
            <p:nvPr/>
          </p:nvSpPr>
          <p:spPr bwMode="auto">
            <a:xfrm>
              <a:off x="6423473" y="3040980"/>
              <a:ext cx="416761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6" name="iSlíďè"/>
            <p:cNvSpPr txBox="1"/>
            <p:nvPr/>
          </p:nvSpPr>
          <p:spPr bwMode="auto">
            <a:xfrm>
              <a:off x="6426313" y="275134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7" name="išľíďè"/>
            <p:cNvSpPr/>
            <p:nvPr/>
          </p:nvSpPr>
          <p:spPr bwMode="auto">
            <a:xfrm>
              <a:off x="6408144" y="3930944"/>
              <a:ext cx="416761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8" name="iSlíďè"/>
            <p:cNvSpPr txBox="1"/>
            <p:nvPr/>
          </p:nvSpPr>
          <p:spPr bwMode="auto">
            <a:xfrm>
              <a:off x="6410984" y="36413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9" name="išľíďè"/>
            <p:cNvSpPr/>
            <p:nvPr/>
          </p:nvSpPr>
          <p:spPr bwMode="auto">
            <a:xfrm>
              <a:off x="6408144" y="4763427"/>
              <a:ext cx="4167611"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0" name="iSlíďè"/>
            <p:cNvSpPr txBox="1"/>
            <p:nvPr/>
          </p:nvSpPr>
          <p:spPr bwMode="auto">
            <a:xfrm>
              <a:off x="6410984" y="447379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bg2">
                    <a:lumMod val="10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grpSp>
      <p:pic>
        <p:nvPicPr>
          <p:cNvPr id="23" name="图片 22" descr="图片包含 桌子, 蛋糕, 食物, 小&#10;&#10;描述已自动生成"/>
          <p:cNvPicPr>
            <a:picLocks noChangeAspect="1"/>
          </p:cNvPicPr>
          <p:nvPr/>
        </p:nvPicPr>
        <p:blipFill rotWithShape="1">
          <a:blip r:embed="rId1" cstate="screen"/>
          <a:srcRect/>
          <a:stretch>
            <a:fillRect/>
          </a:stretch>
        </p:blipFill>
        <p:spPr>
          <a:xfrm>
            <a:off x="1096200" y="1519712"/>
            <a:ext cx="4297289" cy="39829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8115" y="678890"/>
            <a:ext cx="3467620" cy="584776"/>
            <a:chOff x="1168115" y="678890"/>
            <a:chExt cx="3467620" cy="584776"/>
          </a:xfrm>
        </p:grpSpPr>
        <p:sp>
          <p:nvSpPr>
            <p:cNvPr id="3" name="矩形 2"/>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一</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4" name="矩形 3"/>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5" name="组合 4"/>
          <p:cNvGrpSpPr/>
          <p:nvPr/>
        </p:nvGrpSpPr>
        <p:grpSpPr>
          <a:xfrm>
            <a:off x="1493243" y="1484648"/>
            <a:ext cx="9205513" cy="4287609"/>
            <a:chOff x="1425123" y="1645740"/>
            <a:chExt cx="9756949" cy="4544448"/>
          </a:xfrm>
        </p:grpSpPr>
        <p:grpSp>
          <p:nvGrpSpPr>
            <p:cNvPr id="6" name="组合 5"/>
            <p:cNvGrpSpPr/>
            <p:nvPr/>
          </p:nvGrpSpPr>
          <p:grpSpPr>
            <a:xfrm>
              <a:off x="8712806" y="1645740"/>
              <a:ext cx="2427817" cy="1551516"/>
              <a:chOff x="8335434" y="1809751"/>
              <a:chExt cx="2427817" cy="1551516"/>
            </a:xfrm>
            <a:solidFill>
              <a:schemeClr val="accent4"/>
            </a:solidFill>
            <a:effectLst/>
          </p:grpSpPr>
          <p:sp>
            <p:nvSpPr>
              <p:cNvPr id="36" name="Bent Arrow 21"/>
              <p:cNvSpPr/>
              <p:nvPr/>
            </p:nvSpPr>
            <p:spPr bwMode="auto">
              <a:xfrm>
                <a:off x="8335434" y="1809751"/>
                <a:ext cx="2427817" cy="1551516"/>
              </a:xfrm>
              <a:prstGeom prst="bentArrow">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2000" dirty="0">
                  <a:solidFill>
                    <a:schemeClr val="tx1">
                      <a:lumMod val="75000"/>
                      <a:lumOff val="25000"/>
                    </a:schemeClr>
                  </a:solidFill>
                  <a:latin typeface="字魂70号-灵悦黑体" panose="00000500000000000000" pitchFamily="2" charset="-122"/>
                  <a:cs typeface="+mn-ea"/>
                  <a:sym typeface="+mn-lt"/>
                </a:endParaRPr>
              </a:p>
            </p:txBody>
          </p:sp>
          <p:grpSp>
            <p:nvGrpSpPr>
              <p:cNvPr id="37" name="Group 30"/>
              <p:cNvGrpSpPr/>
              <p:nvPr/>
            </p:nvGrpSpPr>
            <p:grpSpPr bwMode="auto">
              <a:xfrm>
                <a:off x="9335122" y="2476764"/>
                <a:ext cx="488685" cy="427329"/>
                <a:chOff x="4800505" y="2786674"/>
                <a:chExt cx="366676" cy="320373"/>
              </a:xfrm>
              <a:grpFill/>
            </p:grpSpPr>
            <p:sp>
              <p:nvSpPr>
                <p:cNvPr id="3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rgbClr val="FFC000"/>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sp>
              <p:nvSpPr>
                <p:cNvPr id="39"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B04F4B"/>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sp>
              <p:nvSpPr>
                <p:cNvPr id="40"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B04F4B"/>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grpSp>
        </p:grpSp>
        <p:grpSp>
          <p:nvGrpSpPr>
            <p:cNvPr id="7" name="组合 6"/>
            <p:cNvGrpSpPr/>
            <p:nvPr/>
          </p:nvGrpSpPr>
          <p:grpSpPr>
            <a:xfrm>
              <a:off x="1425123" y="3197258"/>
              <a:ext cx="2427816" cy="1549401"/>
              <a:chOff x="1047751" y="3361269"/>
              <a:chExt cx="2427816" cy="1549401"/>
            </a:xfrm>
            <a:effectLst/>
          </p:grpSpPr>
          <p:sp>
            <p:nvSpPr>
              <p:cNvPr id="34" name="Bent Arrow 18"/>
              <p:cNvSpPr/>
              <p:nvPr/>
            </p:nvSpPr>
            <p:spPr bwMode="auto">
              <a:xfrm>
                <a:off x="1047751" y="3361269"/>
                <a:ext cx="2427816" cy="1549401"/>
              </a:xfrm>
              <a:prstGeom prst="bentArrow">
                <a:avLst/>
              </a:pr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2000" dirty="0">
                  <a:solidFill>
                    <a:schemeClr val="tx1">
                      <a:lumMod val="75000"/>
                      <a:lumOff val="25000"/>
                    </a:schemeClr>
                  </a:solidFill>
                  <a:latin typeface="字魂70号-灵悦黑体" panose="00000500000000000000" pitchFamily="2" charset="-122"/>
                  <a:cs typeface="+mn-ea"/>
                  <a:sym typeface="+mn-lt"/>
                </a:endParaRPr>
              </a:p>
            </p:txBody>
          </p:sp>
          <p:sp>
            <p:nvSpPr>
              <p:cNvPr id="35" name="AutoShape 112"/>
              <p:cNvSpPr/>
              <p:nvPr/>
            </p:nvSpPr>
            <p:spPr bwMode="auto">
              <a:xfrm>
                <a:off x="2000252" y="4095754"/>
                <a:ext cx="486834" cy="4889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718DE1"/>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grpSp>
        <p:grpSp>
          <p:nvGrpSpPr>
            <p:cNvPr id="8" name="组合 7"/>
            <p:cNvGrpSpPr/>
            <p:nvPr/>
          </p:nvGrpSpPr>
          <p:grpSpPr>
            <a:xfrm>
              <a:off x="6282872" y="2248990"/>
              <a:ext cx="2429933" cy="1549400"/>
              <a:chOff x="5905500" y="2413001"/>
              <a:chExt cx="2429933" cy="1549400"/>
            </a:xfrm>
            <a:solidFill>
              <a:schemeClr val="accent3"/>
            </a:solidFill>
            <a:effectLst/>
          </p:grpSpPr>
          <p:sp>
            <p:nvSpPr>
              <p:cNvPr id="30" name="Bent Arrow 20"/>
              <p:cNvSpPr/>
              <p:nvPr/>
            </p:nvSpPr>
            <p:spPr bwMode="auto">
              <a:xfrm>
                <a:off x="5905500" y="2413001"/>
                <a:ext cx="2429933" cy="1549400"/>
              </a:xfrm>
              <a:prstGeom prst="bentArrow">
                <a:avLst/>
              </a:prstGeom>
              <a:solidFill>
                <a:srgbClr val="718D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2000" dirty="0">
                  <a:solidFill>
                    <a:schemeClr val="tx1">
                      <a:lumMod val="75000"/>
                      <a:lumOff val="25000"/>
                    </a:schemeClr>
                  </a:solidFill>
                  <a:latin typeface="字魂70号-灵悦黑体" panose="00000500000000000000" pitchFamily="2" charset="-122"/>
                  <a:cs typeface="+mn-ea"/>
                  <a:sym typeface="+mn-lt"/>
                </a:endParaRPr>
              </a:p>
            </p:txBody>
          </p:sp>
          <p:grpSp>
            <p:nvGrpSpPr>
              <p:cNvPr id="31" name="Group 29"/>
              <p:cNvGrpSpPr/>
              <p:nvPr/>
            </p:nvGrpSpPr>
            <p:grpSpPr bwMode="auto">
              <a:xfrm>
                <a:off x="6953706" y="3047658"/>
                <a:ext cx="335534" cy="488541"/>
                <a:chOff x="2612963" y="2767277"/>
                <a:chExt cx="251543" cy="366676"/>
              </a:xfrm>
              <a:grpFill/>
            </p:grpSpPr>
            <p:sp>
              <p:nvSpPr>
                <p:cNvPr id="32" name="AutoShape 113"/>
                <p:cNvSpPr/>
                <p:nvPr/>
              </p:nvSpPr>
              <p:spPr bwMode="auto">
                <a:xfrm>
                  <a:off x="2612963" y="27672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718DE1"/>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sp>
              <p:nvSpPr>
                <p:cNvPr id="33" name="AutoShape 114"/>
                <p:cNvSpPr/>
                <p:nvPr/>
              </p:nvSpPr>
              <p:spPr bwMode="auto">
                <a:xfrm>
                  <a:off x="2669904" y="2824844"/>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E39E48"/>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grpSp>
        </p:grpSp>
        <p:grpSp>
          <p:nvGrpSpPr>
            <p:cNvPr id="9" name="组合 8"/>
            <p:cNvGrpSpPr/>
            <p:nvPr/>
          </p:nvGrpSpPr>
          <p:grpSpPr>
            <a:xfrm>
              <a:off x="3852939" y="1740989"/>
              <a:ext cx="2429933" cy="2489202"/>
              <a:chOff x="3475567" y="1905000"/>
              <a:chExt cx="2429933" cy="2489202"/>
            </a:xfrm>
            <a:solidFill>
              <a:srgbClr val="43937D"/>
            </a:solidFill>
            <a:effectLst/>
          </p:grpSpPr>
          <p:sp>
            <p:nvSpPr>
              <p:cNvPr id="22" name="Bent Arrow 19"/>
              <p:cNvSpPr/>
              <p:nvPr/>
            </p:nvSpPr>
            <p:spPr bwMode="auto">
              <a:xfrm>
                <a:off x="3475567" y="2842685"/>
                <a:ext cx="2429933" cy="1551517"/>
              </a:xfrm>
              <a:prstGeom prst="bentArrow">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2000" dirty="0">
                  <a:solidFill>
                    <a:schemeClr val="tx1">
                      <a:lumMod val="75000"/>
                      <a:lumOff val="25000"/>
                    </a:schemeClr>
                  </a:solidFill>
                  <a:latin typeface="字魂70号-灵悦黑体" panose="00000500000000000000" pitchFamily="2" charset="-122"/>
                  <a:cs typeface="+mn-ea"/>
                  <a:sym typeface="+mn-lt"/>
                </a:endParaRPr>
              </a:p>
            </p:txBody>
          </p:sp>
          <p:sp>
            <p:nvSpPr>
              <p:cNvPr id="23" name="AutoShape 29"/>
              <p:cNvSpPr/>
              <p:nvPr/>
            </p:nvSpPr>
            <p:spPr bwMode="auto">
              <a:xfrm>
                <a:off x="4381500" y="3524252"/>
                <a:ext cx="486834" cy="442383"/>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FFC000"/>
              </a:solidFill>
              <a:ln>
                <a:noFill/>
              </a:ln>
              <a:effectLst/>
            </p:spPr>
            <p:txBody>
              <a:bodyPr lIns="50800" tIns="50800" rIns="50800" bIns="50800" anchor="ctr"/>
              <a:lstStyle/>
              <a:p>
                <a:pPr defTabSz="609600">
                  <a:defRPr/>
                </a:pPr>
                <a:endParaRPr lang="en-US" sz="3600" dirty="0">
                  <a:solidFill>
                    <a:schemeClr val="tx1">
                      <a:lumMod val="75000"/>
                      <a:lumOff val="25000"/>
                    </a:schemeClr>
                  </a:solidFill>
                  <a:effectLst>
                    <a:outerShdw blurRad="38100" dist="38100" dir="2700000" algn="tl">
                      <a:srgbClr val="000000"/>
                    </a:outerShdw>
                  </a:effectLst>
                  <a:latin typeface="字魂70号-灵悦黑体" panose="00000500000000000000" pitchFamily="2" charset="-122"/>
                  <a:cs typeface="+mn-ea"/>
                  <a:sym typeface="+mn-lt"/>
                </a:endParaRPr>
              </a:p>
            </p:txBody>
          </p:sp>
          <p:grpSp>
            <p:nvGrpSpPr>
              <p:cNvPr id="24" name="Group 39"/>
              <p:cNvGrpSpPr/>
              <p:nvPr/>
            </p:nvGrpSpPr>
            <p:grpSpPr bwMode="auto">
              <a:xfrm>
                <a:off x="4388162" y="1905000"/>
                <a:ext cx="564637" cy="1019570"/>
                <a:chOff x="3386647" y="802411"/>
                <a:chExt cx="172336" cy="311450"/>
              </a:xfrm>
              <a:grpFill/>
            </p:grpSpPr>
            <p:sp>
              <p:nvSpPr>
                <p:cNvPr id="25" name="Freeform 71"/>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solidFill>
                  <a:srgbClr val="FFC000"/>
                </a:solidFill>
                <a:ln w="9525">
                  <a:noFill/>
                  <a:round/>
                </a:ln>
              </p:spPr>
              <p:txBody>
                <a:bodyPr/>
                <a:lstStyle/>
                <a:p>
                  <a:pPr>
                    <a:defRPr/>
                  </a:pPr>
                  <a:endParaRPr lang="en-US" sz="2000" dirty="0">
                    <a:solidFill>
                      <a:schemeClr val="tx1">
                        <a:lumMod val="75000"/>
                        <a:lumOff val="25000"/>
                      </a:schemeClr>
                    </a:solidFill>
                    <a:latin typeface="字魂70号-灵悦黑体" panose="00000500000000000000" pitchFamily="2" charset="-122"/>
                    <a:cs typeface="+mn-ea"/>
                    <a:sym typeface="+mn-lt"/>
                  </a:endParaRPr>
                </a:p>
              </p:txBody>
            </p:sp>
            <p:sp>
              <p:nvSpPr>
                <p:cNvPr id="26"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ln>
              </p:spPr>
              <p:txBody>
                <a:bodyPr/>
                <a:lstStyle/>
                <a:p>
                  <a:pPr>
                    <a:defRPr/>
                  </a:pPr>
                  <a:endParaRPr lang="en-US" sz="2000" dirty="0">
                    <a:solidFill>
                      <a:schemeClr val="tx1">
                        <a:lumMod val="75000"/>
                        <a:lumOff val="25000"/>
                      </a:schemeClr>
                    </a:solidFill>
                    <a:latin typeface="字魂70号-灵悦黑体" panose="00000500000000000000" pitchFamily="2" charset="-122"/>
                    <a:cs typeface="+mn-ea"/>
                    <a:sym typeface="+mn-lt"/>
                  </a:endParaRPr>
                </a:p>
              </p:txBody>
            </p:sp>
            <p:sp>
              <p:nvSpPr>
                <p:cNvPr id="27" name="Freeform 73"/>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solidFill>
                  <a:srgbClr val="FFC000"/>
                </a:solidFill>
                <a:ln w="9525">
                  <a:noFill/>
                  <a:round/>
                </a:ln>
              </p:spPr>
              <p:txBody>
                <a:bodyPr/>
                <a:lstStyle/>
                <a:p>
                  <a:pPr>
                    <a:defRPr/>
                  </a:pPr>
                  <a:endParaRPr lang="en-US" sz="2000" dirty="0">
                    <a:solidFill>
                      <a:schemeClr val="tx1">
                        <a:lumMod val="75000"/>
                        <a:lumOff val="25000"/>
                      </a:schemeClr>
                    </a:solidFill>
                    <a:latin typeface="字魂70号-灵悦黑体" panose="00000500000000000000" pitchFamily="2" charset="-122"/>
                    <a:cs typeface="+mn-ea"/>
                    <a:sym typeface="+mn-lt"/>
                  </a:endParaRPr>
                </a:p>
              </p:txBody>
            </p:sp>
            <p:sp>
              <p:nvSpPr>
                <p:cNvPr id="28" name="Freeform 74"/>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solidFill>
                  <a:schemeClr val="bg1"/>
                </a:solidFill>
                <a:ln w="9525">
                  <a:noFill/>
                  <a:round/>
                </a:ln>
              </p:spPr>
              <p:txBody>
                <a:bodyPr/>
                <a:lstStyle/>
                <a:p>
                  <a:pPr>
                    <a:defRPr/>
                  </a:pPr>
                  <a:endParaRPr lang="en-US" sz="2000" dirty="0">
                    <a:solidFill>
                      <a:schemeClr val="tx1">
                        <a:lumMod val="75000"/>
                        <a:lumOff val="25000"/>
                      </a:schemeClr>
                    </a:solidFill>
                    <a:latin typeface="字魂70号-灵悦黑体" panose="00000500000000000000" pitchFamily="2" charset="-122"/>
                    <a:cs typeface="+mn-ea"/>
                    <a:sym typeface="+mn-lt"/>
                  </a:endParaRPr>
                </a:p>
              </p:txBody>
            </p:sp>
            <p:sp>
              <p:nvSpPr>
                <p:cNvPr id="29" name="Line 75"/>
                <p:cNvSpPr>
                  <a:spLocks noChangeShapeType="1"/>
                </p:cNvSpPr>
                <p:nvPr/>
              </p:nvSpPr>
              <p:spPr bwMode="auto">
                <a:xfrm>
                  <a:off x="3534067" y="924914"/>
                  <a:ext cx="2077" cy="2077"/>
                </a:xfrm>
                <a:prstGeom prst="line">
                  <a:avLst/>
                </a:prstGeom>
                <a:grpFill/>
                <a:ln w="9525">
                  <a:noFill/>
                  <a:round/>
                </a:ln>
              </p:spPr>
              <p:txBody>
                <a:bodyPr/>
                <a:lstStyle/>
                <a:p>
                  <a:pPr>
                    <a:defRPr/>
                  </a:pPr>
                  <a:endParaRPr lang="en-US" sz="2000" dirty="0">
                    <a:solidFill>
                      <a:schemeClr val="tx1">
                        <a:lumMod val="75000"/>
                        <a:lumOff val="25000"/>
                      </a:schemeClr>
                    </a:solidFill>
                    <a:latin typeface="字魂70号-灵悦黑体" panose="00000500000000000000" pitchFamily="2" charset="-122"/>
                    <a:cs typeface="+mn-ea"/>
                    <a:sym typeface="+mn-lt"/>
                  </a:endParaRPr>
                </a:p>
              </p:txBody>
            </p:sp>
          </p:grpSp>
        </p:grpSp>
        <p:grpSp>
          <p:nvGrpSpPr>
            <p:cNvPr id="10" name="组合 9"/>
            <p:cNvGrpSpPr/>
            <p:nvPr/>
          </p:nvGrpSpPr>
          <p:grpSpPr>
            <a:xfrm>
              <a:off x="1766086" y="5027618"/>
              <a:ext cx="2086853" cy="1162570"/>
              <a:chOff x="1196689" y="4654112"/>
              <a:chExt cx="2086853" cy="1162570"/>
            </a:xfrm>
          </p:grpSpPr>
          <p:sp>
            <p:nvSpPr>
              <p:cNvPr id="20" name="TextBox 18"/>
              <p:cNvSpPr txBox="1"/>
              <p:nvPr/>
            </p:nvSpPr>
            <p:spPr>
              <a:xfrm flipH="1">
                <a:off x="1196689" y="4654112"/>
                <a:ext cx="1500581" cy="489320"/>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21" name="矩形 20"/>
              <p:cNvSpPr/>
              <p:nvPr/>
            </p:nvSpPr>
            <p:spPr>
              <a:xfrm>
                <a:off x="1198020" y="5058236"/>
                <a:ext cx="2085522" cy="758446"/>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1" name="组合 10"/>
            <p:cNvGrpSpPr/>
            <p:nvPr/>
          </p:nvGrpSpPr>
          <p:grpSpPr>
            <a:xfrm>
              <a:off x="4211915" y="4479957"/>
              <a:ext cx="2086853" cy="1162570"/>
              <a:chOff x="1196689" y="4654112"/>
              <a:chExt cx="2086853" cy="1162570"/>
            </a:xfrm>
          </p:grpSpPr>
          <p:sp>
            <p:nvSpPr>
              <p:cNvPr id="18" name="TextBox 18"/>
              <p:cNvSpPr txBox="1"/>
              <p:nvPr/>
            </p:nvSpPr>
            <p:spPr>
              <a:xfrm flipH="1">
                <a:off x="1196689" y="4654112"/>
                <a:ext cx="1500581" cy="489320"/>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19" name="矩形 18"/>
              <p:cNvSpPr/>
              <p:nvPr/>
            </p:nvSpPr>
            <p:spPr>
              <a:xfrm>
                <a:off x="1198020" y="5058236"/>
                <a:ext cx="2085522" cy="758446"/>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2" name="组合 11"/>
            <p:cNvGrpSpPr/>
            <p:nvPr/>
          </p:nvGrpSpPr>
          <p:grpSpPr>
            <a:xfrm>
              <a:off x="6680171" y="4005999"/>
              <a:ext cx="2086853" cy="1162570"/>
              <a:chOff x="1196689" y="4654112"/>
              <a:chExt cx="2086853" cy="1162570"/>
            </a:xfrm>
          </p:grpSpPr>
          <p:sp>
            <p:nvSpPr>
              <p:cNvPr id="16" name="TextBox 18"/>
              <p:cNvSpPr txBox="1"/>
              <p:nvPr/>
            </p:nvSpPr>
            <p:spPr>
              <a:xfrm flipH="1">
                <a:off x="1196689" y="4654112"/>
                <a:ext cx="1500581" cy="489320"/>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17" name="矩形 16"/>
              <p:cNvSpPr/>
              <p:nvPr/>
            </p:nvSpPr>
            <p:spPr>
              <a:xfrm>
                <a:off x="1198020" y="5058236"/>
                <a:ext cx="2085522" cy="758446"/>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nvGrpSpPr>
            <p:cNvPr id="13" name="组合 12"/>
            <p:cNvGrpSpPr/>
            <p:nvPr/>
          </p:nvGrpSpPr>
          <p:grpSpPr>
            <a:xfrm>
              <a:off x="9095219" y="3442765"/>
              <a:ext cx="2086853" cy="1162570"/>
              <a:chOff x="1196689" y="4654112"/>
              <a:chExt cx="2086853" cy="1162570"/>
            </a:xfrm>
          </p:grpSpPr>
          <p:sp>
            <p:nvSpPr>
              <p:cNvPr id="14" name="TextBox 18"/>
              <p:cNvSpPr txBox="1"/>
              <p:nvPr/>
            </p:nvSpPr>
            <p:spPr>
              <a:xfrm flipH="1">
                <a:off x="1196689" y="4654112"/>
                <a:ext cx="1500581" cy="489320"/>
              </a:xfrm>
              <a:prstGeom prst="rect">
                <a:avLst/>
              </a:prstGeom>
              <a:noFill/>
            </p:spPr>
            <p:txBody>
              <a:bodyPr wrap="none" rtlCol="0">
                <a:spAutoFit/>
              </a:bodyPr>
              <a:lstStyle/>
              <a:p>
                <a:r>
                  <a:rPr lang="zh-CN" alt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rPr>
                  <a:t>输入标题</a:t>
                </a:r>
                <a:endParaRPr lang="en-US" sz="2400"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Roboto Black" charset="0"/>
                </a:endParaRPr>
              </a:p>
            </p:txBody>
          </p:sp>
          <p:sp>
            <p:nvSpPr>
              <p:cNvPr id="15" name="矩形 14"/>
              <p:cNvSpPr/>
              <p:nvPr/>
            </p:nvSpPr>
            <p:spPr>
              <a:xfrm>
                <a:off x="1198020" y="5058236"/>
                <a:ext cx="2085522" cy="758446"/>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r>
                  <a:rPr lang="zh-CN" altLang="en-US"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双击输入替换内容</a:t>
                </a:r>
                <a:r>
                  <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rPr>
                  <a:t> </a:t>
                </a:r>
                <a:endParaRPr lang="en-US" altLang="zh-CN" sz="900" dirty="0">
                  <a:solidFill>
                    <a:schemeClr val="tx1">
                      <a:lumMod val="75000"/>
                      <a:lumOff val="25000"/>
                    </a:schemeClr>
                  </a:solidFill>
                  <a:latin typeface="字魂70号-灵悦黑体" panose="00000500000000000000" pitchFamily="2" charset="-122"/>
                  <a:ea typeface="字魂70号-灵悦黑体" panose="000005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8115" y="678890"/>
            <a:ext cx="3467620" cy="584776"/>
            <a:chOff x="1168115" y="678890"/>
            <a:chExt cx="3467620" cy="584776"/>
          </a:xfrm>
        </p:grpSpPr>
        <p:sp>
          <p:nvSpPr>
            <p:cNvPr id="3" name="矩形 2"/>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一</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4" name="矩形 3"/>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5" name="组合 4"/>
          <p:cNvGrpSpPr/>
          <p:nvPr/>
        </p:nvGrpSpPr>
        <p:grpSpPr>
          <a:xfrm>
            <a:off x="1227754" y="1675639"/>
            <a:ext cx="2865870" cy="3782483"/>
            <a:chOff x="832532" y="1675639"/>
            <a:chExt cx="2865870" cy="3782483"/>
          </a:xfrm>
        </p:grpSpPr>
        <p:sp>
          <p:nvSpPr>
            <p:cNvPr id="6" name="矩形: 圆角 5"/>
            <p:cNvSpPr/>
            <p:nvPr/>
          </p:nvSpPr>
          <p:spPr>
            <a:xfrm flipH="1">
              <a:off x="3635828" y="1743796"/>
              <a:ext cx="62574" cy="615304"/>
            </a:xfrm>
            <a:prstGeom prst="roundRect">
              <a:avLst/>
            </a:prstGeom>
            <a:solidFill>
              <a:srgbClr val="718DE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7" name="矩形: 圆角 6"/>
            <p:cNvSpPr/>
            <p:nvPr/>
          </p:nvSpPr>
          <p:spPr>
            <a:xfrm flipH="1">
              <a:off x="3635828" y="3228482"/>
              <a:ext cx="62574" cy="615304"/>
            </a:xfrm>
            <a:prstGeom prst="round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8" name="矩形: 圆角 7"/>
            <p:cNvSpPr/>
            <p:nvPr/>
          </p:nvSpPr>
          <p:spPr>
            <a:xfrm flipH="1">
              <a:off x="3635828" y="4713170"/>
              <a:ext cx="62574" cy="615304"/>
            </a:xfrm>
            <a:prstGeom prst="roundRect">
              <a:avLst/>
            </a:prstGeom>
            <a:solidFill>
              <a:srgbClr val="718DE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9" name="išľíďè"/>
            <p:cNvSpPr/>
            <p:nvPr/>
          </p:nvSpPr>
          <p:spPr bwMode="auto">
            <a:xfrm>
              <a:off x="832532" y="1981009"/>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r"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0" name="iSlíďè"/>
            <p:cNvSpPr txBox="1"/>
            <p:nvPr/>
          </p:nvSpPr>
          <p:spPr bwMode="auto">
            <a:xfrm>
              <a:off x="1766242" y="1675639"/>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1" name="išľíďè"/>
            <p:cNvSpPr/>
            <p:nvPr/>
          </p:nvSpPr>
          <p:spPr bwMode="auto">
            <a:xfrm>
              <a:off x="849759" y="3481558"/>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r"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2" name="iSlíďè"/>
            <p:cNvSpPr txBox="1"/>
            <p:nvPr/>
          </p:nvSpPr>
          <p:spPr bwMode="auto">
            <a:xfrm>
              <a:off x="1802497" y="3129234"/>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3" name="išľíďè"/>
            <p:cNvSpPr/>
            <p:nvPr/>
          </p:nvSpPr>
          <p:spPr bwMode="auto">
            <a:xfrm>
              <a:off x="832532" y="4892755"/>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r"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14" name="iSlíďè"/>
            <p:cNvSpPr txBox="1"/>
            <p:nvPr/>
          </p:nvSpPr>
          <p:spPr bwMode="auto">
            <a:xfrm>
              <a:off x="1766240" y="4574444"/>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grpSp>
      <p:grpSp>
        <p:nvGrpSpPr>
          <p:cNvPr id="15" name="组合 14"/>
          <p:cNvGrpSpPr/>
          <p:nvPr/>
        </p:nvGrpSpPr>
        <p:grpSpPr>
          <a:xfrm>
            <a:off x="8134630" y="1675639"/>
            <a:ext cx="2865871" cy="3782483"/>
            <a:chOff x="8493772" y="1675639"/>
            <a:chExt cx="2865871" cy="3782483"/>
          </a:xfrm>
        </p:grpSpPr>
        <p:sp>
          <p:nvSpPr>
            <p:cNvPr id="16" name="矩形: 圆角 15"/>
            <p:cNvSpPr/>
            <p:nvPr/>
          </p:nvSpPr>
          <p:spPr>
            <a:xfrm>
              <a:off x="8493772" y="1743796"/>
              <a:ext cx="62570" cy="615304"/>
            </a:xfrm>
            <a:prstGeom prst="round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7" name="矩形: 圆角 16"/>
            <p:cNvSpPr/>
            <p:nvPr/>
          </p:nvSpPr>
          <p:spPr>
            <a:xfrm>
              <a:off x="8493772" y="3228482"/>
              <a:ext cx="62570" cy="615304"/>
            </a:xfrm>
            <a:prstGeom prst="roundRect">
              <a:avLst/>
            </a:prstGeom>
            <a:solidFill>
              <a:srgbClr val="718DE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8" name="矩形: 圆角 17"/>
            <p:cNvSpPr/>
            <p:nvPr/>
          </p:nvSpPr>
          <p:spPr>
            <a:xfrm>
              <a:off x="8493772" y="4713170"/>
              <a:ext cx="62570" cy="615304"/>
            </a:xfrm>
            <a:prstGeom prst="round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9" name="išľíďè"/>
            <p:cNvSpPr/>
            <p:nvPr/>
          </p:nvSpPr>
          <p:spPr bwMode="auto">
            <a:xfrm>
              <a:off x="8859957" y="1981009"/>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0" name="iSlíďè"/>
            <p:cNvSpPr txBox="1"/>
            <p:nvPr/>
          </p:nvSpPr>
          <p:spPr bwMode="auto">
            <a:xfrm>
              <a:off x="8859959" y="1675639"/>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1" name="išľíďè"/>
            <p:cNvSpPr/>
            <p:nvPr/>
          </p:nvSpPr>
          <p:spPr bwMode="auto">
            <a:xfrm>
              <a:off x="8877184" y="3481558"/>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2" name="iSlíďè"/>
            <p:cNvSpPr txBox="1"/>
            <p:nvPr/>
          </p:nvSpPr>
          <p:spPr bwMode="auto">
            <a:xfrm>
              <a:off x="8896214" y="3129234"/>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3" name="išľíďè"/>
            <p:cNvSpPr/>
            <p:nvPr/>
          </p:nvSpPr>
          <p:spPr bwMode="auto">
            <a:xfrm>
              <a:off x="8859957" y="4892755"/>
              <a:ext cx="2482459" cy="56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r>
                <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输入替换内容</a:t>
              </a:r>
              <a:r>
                <a:rPr kumimoji="0" lang="en-US" altLang="zh-CN"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 </a:t>
              </a:r>
              <a:endParaRPr kumimoji="0" lang="zh-CN" altLang="en-US" sz="12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sp>
          <p:nvSpPr>
            <p:cNvPr id="24" name="iSlíďè"/>
            <p:cNvSpPr txBox="1"/>
            <p:nvPr/>
          </p:nvSpPr>
          <p:spPr bwMode="auto">
            <a:xfrm>
              <a:off x="8859957" y="4574444"/>
              <a:ext cx="1251377" cy="35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rPr>
                <a:t>标题文本预设</a:t>
              </a:r>
              <a:endParaRPr kumimoji="0" lang="zh-CN" altLang="en-US" sz="1800" i="0" u="none" strike="noStrike" kern="1200" cap="none" spc="0" normalizeH="0" baseline="0" noProof="0" dirty="0">
                <a:ln>
                  <a:noFill/>
                </a:ln>
                <a:solidFill>
                  <a:schemeClr val="tx1">
                    <a:lumMod val="75000"/>
                    <a:lumOff val="25000"/>
                  </a:schemeClr>
                </a:solidFill>
                <a:effectLst/>
                <a:uLnTx/>
                <a:uFillTx/>
                <a:latin typeface="字魂70号-灵悦黑体" panose="00000500000000000000" pitchFamily="2" charset="-122"/>
                <a:ea typeface="字魂70号-灵悦黑体" panose="00000500000000000000" pitchFamily="2" charset="-122"/>
                <a:sym typeface="Source Han Sans HW SC"/>
              </a:endParaRPr>
            </a:p>
          </p:txBody>
        </p:sp>
      </p:grpSp>
      <p:pic>
        <p:nvPicPr>
          <p:cNvPr id="26" name="图片 25" descr="图片包含 桌子, 蛋糕, 食物, 小&#10;&#10;描述已自动生成"/>
          <p:cNvPicPr>
            <a:picLocks noChangeAspect="1"/>
          </p:cNvPicPr>
          <p:nvPr/>
        </p:nvPicPr>
        <p:blipFill rotWithShape="1">
          <a:blip r:embed="rId1" cstate="screen"/>
          <a:srcRect/>
          <a:stretch>
            <a:fillRect/>
          </a:stretch>
        </p:blipFill>
        <p:spPr>
          <a:xfrm>
            <a:off x="4060680" y="1672304"/>
            <a:ext cx="3958135" cy="35031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8115" y="678890"/>
            <a:ext cx="3467620" cy="584776"/>
            <a:chOff x="1168115" y="678890"/>
            <a:chExt cx="3467620" cy="584776"/>
          </a:xfrm>
        </p:grpSpPr>
        <p:sp>
          <p:nvSpPr>
            <p:cNvPr id="3" name="矩形 2"/>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一</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4" name="矩形 3"/>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124" name="组合 123"/>
          <p:cNvGrpSpPr/>
          <p:nvPr/>
        </p:nvGrpSpPr>
        <p:grpSpPr>
          <a:xfrm>
            <a:off x="2116234" y="1578680"/>
            <a:ext cx="7959531" cy="4092887"/>
            <a:chOff x="2182678" y="1490348"/>
            <a:chExt cx="7959531" cy="4092887"/>
          </a:xfrm>
        </p:grpSpPr>
        <p:grpSp>
          <p:nvGrpSpPr>
            <p:cNvPr id="99" name="组合 98"/>
            <p:cNvGrpSpPr/>
            <p:nvPr/>
          </p:nvGrpSpPr>
          <p:grpSpPr>
            <a:xfrm>
              <a:off x="2182678" y="1490348"/>
              <a:ext cx="3941610" cy="4092887"/>
              <a:chOff x="2027548" y="1131991"/>
              <a:chExt cx="4596248" cy="4772650"/>
            </a:xfrm>
          </p:grpSpPr>
          <p:grpSp>
            <p:nvGrpSpPr>
              <p:cNvPr id="100" name="Group 53"/>
              <p:cNvGrpSpPr/>
              <p:nvPr/>
            </p:nvGrpSpPr>
            <p:grpSpPr>
              <a:xfrm>
                <a:off x="2027548" y="1131991"/>
                <a:ext cx="1145244" cy="4772650"/>
                <a:chOff x="2027548" y="1131991"/>
                <a:chExt cx="1145244" cy="4772650"/>
              </a:xfrm>
            </p:grpSpPr>
            <p:grpSp>
              <p:nvGrpSpPr>
                <p:cNvPr id="113" name="Group 3"/>
                <p:cNvGrpSpPr/>
                <p:nvPr/>
              </p:nvGrpSpPr>
              <p:grpSpPr>
                <a:xfrm>
                  <a:off x="2027548" y="1131991"/>
                  <a:ext cx="1145243" cy="790786"/>
                  <a:chOff x="1668087" y="1131991"/>
                  <a:chExt cx="1145243" cy="790786"/>
                </a:xfrm>
              </p:grpSpPr>
              <p:sp>
                <p:nvSpPr>
                  <p:cNvPr id="118" name="Freeform: Shape 4"/>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19" name="Freeform: Shape 5"/>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B322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grpSp>
            <p:sp>
              <p:nvSpPr>
                <p:cNvPr id="114" name="Freeform: Shape 7"/>
                <p:cNvSpPr/>
                <p:nvPr/>
              </p:nvSpPr>
              <p:spPr bwMode="auto">
                <a:xfrm rot="16200000">
                  <a:off x="2028512" y="1768665"/>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vert" wrap="none" lIns="120140" tIns="60070" rIns="120140" bIns="60070" anchor="ctr" anchorCtr="1" compatLnSpc="1">
                  <a:normAutofit/>
                </a:bodyPr>
                <a:lstStyle/>
                <a:p>
                  <a:pPr algn="ctr"/>
                  <a:r>
                    <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rPr>
                    <a:t>01</a:t>
                  </a:r>
                  <a:endPar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endParaRPr>
                </a:p>
              </p:txBody>
            </p:sp>
            <p:sp>
              <p:nvSpPr>
                <p:cNvPr id="115" name="Freeform: Shape 10"/>
                <p:cNvSpPr/>
                <p:nvPr/>
              </p:nvSpPr>
              <p:spPr bwMode="auto">
                <a:xfrm rot="16200000">
                  <a:off x="2028512" y="2765576"/>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eaVert" wrap="none" lIns="120140" tIns="60070" rIns="120140" bIns="60070" anchor="ctr" anchorCtr="1" compatLnSpc="1">
                  <a:normAutofit/>
                </a:bodyPr>
                <a:lstStyle/>
                <a:p>
                  <a:pPr algn="ctr"/>
                  <a:r>
                    <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rPr>
                    <a:t>02</a:t>
                  </a:r>
                  <a:endPar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endParaRPr>
                </a:p>
              </p:txBody>
            </p:sp>
            <p:sp>
              <p:nvSpPr>
                <p:cNvPr id="116" name="Freeform: Shape 13"/>
                <p:cNvSpPr/>
                <p:nvPr/>
              </p:nvSpPr>
              <p:spPr bwMode="auto">
                <a:xfrm rot="16200000">
                  <a:off x="2028993" y="3762968"/>
                  <a:ext cx="1142354"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718DE1"/>
                </a:solidFill>
                <a:ln>
                  <a:noFill/>
                </a:ln>
                <a:extLst>
                  <a:ext uri="{91240B29-F687-4F45-9708-019B960494DF}">
                    <a14:hiddenLine xmlns:a14="http://schemas.microsoft.com/office/drawing/2010/main" w="9525">
                      <a:solidFill>
                        <a:srgbClr val="000000"/>
                      </a:solidFill>
                      <a:round/>
                    </a14:hiddenLine>
                  </a:ext>
                </a:extLst>
              </p:spPr>
              <p:txBody>
                <a:bodyPr vert="vert" wrap="none" lIns="120140" tIns="60070" rIns="120140" bIns="60070" anchor="ctr" anchorCtr="1" compatLnSpc="1">
                  <a:normAutofit/>
                </a:bodyPr>
                <a:lstStyle/>
                <a:p>
                  <a:pPr algn="ctr"/>
                  <a:r>
                    <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rPr>
                    <a:t>03</a:t>
                  </a:r>
                  <a:endPar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endParaRPr>
                </a:p>
              </p:txBody>
            </p:sp>
            <p:sp>
              <p:nvSpPr>
                <p:cNvPr id="117" name="Freeform: Shape 16"/>
                <p:cNvSpPr/>
                <p:nvPr/>
              </p:nvSpPr>
              <p:spPr bwMode="auto">
                <a:xfrm rot="16200000">
                  <a:off x="2028512" y="4760361"/>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vert" wrap="none" lIns="120140" tIns="60070" rIns="120140" bIns="60070" anchor="ctr" anchorCtr="1" compatLnSpc="1">
                  <a:normAutofit/>
                </a:bodyPr>
                <a:lstStyle/>
                <a:p>
                  <a:pPr algn="ctr"/>
                  <a:r>
                    <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rPr>
                    <a:t>04</a:t>
                  </a:r>
                  <a:endParaRPr lang="en-US" altLang="zh-CN" sz="3600" dirty="0">
                    <a:solidFill>
                      <a:schemeClr val="bg1"/>
                    </a:solidFill>
                    <a:latin typeface="字魂70号-灵悦黑体" panose="00000500000000000000" pitchFamily="2" charset="-122"/>
                    <a:ea typeface="字魂70号-灵悦黑体" panose="00000500000000000000" pitchFamily="2" charset="-122"/>
                    <a:sym typeface="Source Han Sans HW SC"/>
                  </a:endParaRPr>
                </a:p>
              </p:txBody>
            </p:sp>
          </p:grpSp>
          <p:cxnSp>
            <p:nvCxnSpPr>
              <p:cNvPr id="101" name="Straight Connector 18"/>
              <p:cNvCxnSpPr/>
              <p:nvPr/>
            </p:nvCxnSpPr>
            <p:spPr>
              <a:xfrm>
                <a:off x="3309123" y="2447779"/>
                <a:ext cx="2518117" cy="0"/>
              </a:xfrm>
              <a:prstGeom prst="line">
                <a:avLst/>
              </a:prstGeom>
              <a:ln w="12700">
                <a:solidFill>
                  <a:schemeClr val="bg1">
                    <a:lumMod val="7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9"/>
              <p:cNvCxnSpPr/>
              <p:nvPr/>
            </p:nvCxnSpPr>
            <p:spPr>
              <a:xfrm>
                <a:off x="3309123" y="3443069"/>
                <a:ext cx="2518117" cy="0"/>
              </a:xfrm>
              <a:prstGeom prst="line">
                <a:avLst/>
              </a:prstGeom>
              <a:ln w="12700">
                <a:solidFill>
                  <a:schemeClr val="bg1">
                    <a:lumMod val="7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Straight Connector 20"/>
              <p:cNvCxnSpPr/>
              <p:nvPr/>
            </p:nvCxnSpPr>
            <p:spPr>
              <a:xfrm>
                <a:off x="3309123" y="4416479"/>
                <a:ext cx="2518117" cy="0"/>
              </a:xfrm>
              <a:prstGeom prst="line">
                <a:avLst/>
              </a:prstGeom>
              <a:ln w="12700">
                <a:solidFill>
                  <a:schemeClr val="bg1">
                    <a:lumMod val="7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4" name="Straight Connector 21"/>
              <p:cNvCxnSpPr/>
              <p:nvPr/>
            </p:nvCxnSpPr>
            <p:spPr>
              <a:xfrm>
                <a:off x="3309123" y="5401217"/>
                <a:ext cx="2518117" cy="0"/>
              </a:xfrm>
              <a:prstGeom prst="line">
                <a:avLst/>
              </a:prstGeom>
              <a:ln w="12700">
                <a:solidFill>
                  <a:schemeClr val="bg1">
                    <a:lumMod val="7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5" name="Freeform: Shape 30"/>
              <p:cNvSpPr>
                <a:spLocks noChangeAspect="1"/>
              </p:cNvSpPr>
              <p:nvPr/>
            </p:nvSpPr>
            <p:spPr bwMode="auto">
              <a:xfrm>
                <a:off x="6098633" y="5069739"/>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C000"/>
              </a:solidFill>
              <a:ln>
                <a:noFill/>
              </a:ln>
              <a:effec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06" name="Freeform: Shape 31"/>
              <p:cNvSpPr>
                <a:spLocks noChangeAspect="1"/>
              </p:cNvSpPr>
              <p:nvPr/>
            </p:nvSpPr>
            <p:spPr bwMode="auto">
              <a:xfrm>
                <a:off x="6032906" y="2185317"/>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rgbClr val="718DE1"/>
              </a:solidFill>
              <a:ln>
                <a:noFill/>
              </a:ln>
              <a:effec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07" name="Freeform: Shape 32"/>
              <p:cNvSpPr>
                <a:spLocks noChangeAspect="1"/>
              </p:cNvSpPr>
              <p:nvPr/>
            </p:nvSpPr>
            <p:spPr bwMode="auto">
              <a:xfrm>
                <a:off x="6053898" y="3244321"/>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rgbClr val="FFC000"/>
              </a:solidFill>
              <a:ln>
                <a:noFill/>
              </a:ln>
              <a:effec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08" name="Freeform: Shape 33"/>
              <p:cNvSpPr>
                <a:spLocks noChangeAspect="1"/>
              </p:cNvSpPr>
              <p:nvPr/>
            </p:nvSpPr>
            <p:spPr bwMode="auto">
              <a:xfrm>
                <a:off x="5997190" y="4214286"/>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718DE1"/>
              </a:solidFill>
              <a:ln>
                <a:noFill/>
              </a:ln>
              <a:effectLst/>
            </p:spPr>
            <p:txBody>
              <a:bodyPr anchor="ctr"/>
              <a:lstStyle/>
              <a:p>
                <a:pPr algn="ctr"/>
                <a:endParaRPr sz="2365"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09" name="TextBox 34"/>
              <p:cNvSpPr txBox="1"/>
              <p:nvPr/>
            </p:nvSpPr>
            <p:spPr>
              <a:xfrm>
                <a:off x="3760395" y="2081020"/>
                <a:ext cx="1683454" cy="363148"/>
              </a:xfrm>
              <a:prstGeom prst="rect">
                <a:avLst/>
              </a:prstGeom>
            </p:spPr>
            <p:txBody>
              <a:bodyPr vert="horz" wrap="none" lIns="160151" tIns="80075" rIns="160151" bIns="80075" anchor="ctr">
                <a:noAutofit/>
              </a:bodyPr>
              <a:lstStyle/>
              <a:p>
                <a:r>
                  <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rPr>
                  <a:t>标题文本预设</a:t>
                </a:r>
                <a:endPar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10" name="TextBox 35"/>
              <p:cNvSpPr txBox="1"/>
              <p:nvPr/>
            </p:nvSpPr>
            <p:spPr>
              <a:xfrm>
                <a:off x="3760395" y="3079921"/>
                <a:ext cx="1683454" cy="363148"/>
              </a:xfrm>
              <a:prstGeom prst="rect">
                <a:avLst/>
              </a:prstGeom>
            </p:spPr>
            <p:txBody>
              <a:bodyPr vert="horz" wrap="none" lIns="160151" tIns="80075" rIns="160151" bIns="80075" anchor="ctr">
                <a:noAutofit/>
              </a:bodyPr>
              <a:lstStyle/>
              <a:p>
                <a:r>
                  <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rPr>
                  <a:t>标题文本预设</a:t>
                </a:r>
                <a:endPar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11" name="TextBox 36"/>
              <p:cNvSpPr txBox="1"/>
              <p:nvPr/>
            </p:nvSpPr>
            <p:spPr>
              <a:xfrm>
                <a:off x="3760395" y="4048200"/>
                <a:ext cx="1683454" cy="363148"/>
              </a:xfrm>
              <a:prstGeom prst="rect">
                <a:avLst/>
              </a:prstGeom>
            </p:spPr>
            <p:txBody>
              <a:bodyPr vert="horz" wrap="none" lIns="160151" tIns="80075" rIns="160151" bIns="80075" anchor="ctr">
                <a:noAutofit/>
              </a:bodyPr>
              <a:lstStyle/>
              <a:p>
                <a:r>
                  <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rPr>
                  <a:t>标题文本预设</a:t>
                </a:r>
                <a:endPar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sp>
            <p:nvSpPr>
              <p:cNvPr id="112" name="TextBox 37"/>
              <p:cNvSpPr txBox="1"/>
              <p:nvPr/>
            </p:nvSpPr>
            <p:spPr>
              <a:xfrm>
                <a:off x="3760395" y="5040603"/>
                <a:ext cx="1683454" cy="363148"/>
              </a:xfrm>
              <a:prstGeom prst="rect">
                <a:avLst/>
              </a:prstGeom>
            </p:spPr>
            <p:txBody>
              <a:bodyPr vert="horz" wrap="none" lIns="160151" tIns="80075" rIns="160151" bIns="80075" anchor="ctr">
                <a:noAutofit/>
              </a:bodyPr>
              <a:lstStyle/>
              <a:p>
                <a:r>
                  <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rPr>
                  <a:t>标题文本预设</a:t>
                </a:r>
                <a:endParaRPr lang="zh-CN" altLang="en-US" sz="14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ans HW SC"/>
                </a:endParaRPr>
              </a:p>
            </p:txBody>
          </p:sp>
        </p:grpSp>
        <p:sp>
          <p:nvSpPr>
            <p:cNvPr id="120" name="文本框 119"/>
            <p:cNvSpPr txBox="1"/>
            <p:nvPr/>
          </p:nvSpPr>
          <p:spPr>
            <a:xfrm>
              <a:off x="6579568" y="2253586"/>
              <a:ext cx="3562641" cy="699038"/>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endParaRPr>
            </a:p>
          </p:txBody>
        </p:sp>
        <p:sp>
          <p:nvSpPr>
            <p:cNvPr id="121" name="文本框 120"/>
            <p:cNvSpPr txBox="1"/>
            <p:nvPr/>
          </p:nvSpPr>
          <p:spPr>
            <a:xfrm>
              <a:off x="6579568" y="3117391"/>
              <a:ext cx="3562641" cy="699038"/>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endParaRPr>
            </a:p>
          </p:txBody>
        </p:sp>
        <p:sp>
          <p:nvSpPr>
            <p:cNvPr id="122" name="文本框 121"/>
            <p:cNvSpPr txBox="1"/>
            <p:nvPr/>
          </p:nvSpPr>
          <p:spPr>
            <a:xfrm>
              <a:off x="6579568" y="3985828"/>
              <a:ext cx="3562641" cy="670889"/>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endParaRPr>
            </a:p>
          </p:txBody>
        </p:sp>
        <p:sp>
          <p:nvSpPr>
            <p:cNvPr id="123" name="文本框 122"/>
            <p:cNvSpPr txBox="1"/>
            <p:nvPr/>
          </p:nvSpPr>
          <p:spPr>
            <a:xfrm>
              <a:off x="6579568" y="4805433"/>
              <a:ext cx="3562641" cy="699038"/>
            </a:xfrm>
            <a:prstGeom prst="rect">
              <a:avLst/>
            </a:prstGeom>
            <a:noFill/>
          </p:spPr>
          <p:txBody>
            <a:bodyPr wrap="square" rtlCol="0">
              <a:spAutoFit/>
            </a:bodyPr>
            <a:lstStyle/>
            <a:p>
              <a:pPr>
                <a:lnSpc>
                  <a:spcPct val="150000"/>
                </a:lnSpc>
              </a:pP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输入替换内容</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r>
                <a:rPr lang="zh-CN" altLang="en-US"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输入替换</a:t>
              </a:r>
              <a:r>
                <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rPr>
                <a:t> </a:t>
              </a:r>
              <a:endParaRPr lang="en-US" altLang="zh-CN" sz="1315" dirty="0">
                <a:solidFill>
                  <a:schemeClr val="tx1">
                    <a:lumMod val="75000"/>
                    <a:lumOff val="25000"/>
                  </a:schemeClr>
                </a:solidFill>
                <a:latin typeface="字魂70号-灵悦黑体" panose="00000500000000000000" pitchFamily="2" charset="-122"/>
                <a:ea typeface="字魂70号-灵悦黑体" panose="00000500000000000000" pitchFamily="2" charset="-122"/>
                <a:cs typeface="Hiragino Sans GB W3" charset="-122"/>
                <a:sym typeface="Source Han Sans HW SC"/>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fade">
                                      <p:cBhvr>
                                        <p:cTn id="11"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雷锋PPT网 www.lfppt.com"/>
          <p:cNvSpPr/>
          <p:nvPr/>
        </p:nvSpPr>
        <p:spPr>
          <a:xfrm>
            <a:off x="3054141" y="3067934"/>
            <a:ext cx="6083717" cy="1862048"/>
          </a:xfrm>
          <a:prstGeom prst="rect">
            <a:avLst/>
          </a:prstGeom>
        </p:spPr>
        <p:txBody>
          <a:bodyPr wrap="none">
            <a:spAutoFit/>
          </a:bodyPr>
          <a:lstStyle/>
          <a:p>
            <a:pPr algn="ctr"/>
            <a:r>
              <a:rPr kumimoji="1" lang="zh-CN" altLang="en-US" sz="11500" dirty="0">
                <a:solidFill>
                  <a:srgbClr val="647BCC"/>
                </a:solidFill>
                <a:latin typeface="字魂70号-灵悦黑体" panose="00000500000000000000" pitchFamily="2" charset="-122"/>
                <a:ea typeface="字魂80号-萌趣小鱼体" panose="00000500000000000000" pitchFamily="2" charset="-122"/>
              </a:rPr>
              <a:t>才艺展示</a:t>
            </a:r>
            <a:endParaRPr kumimoji="1" lang="zh-CN" altLang="en-US" sz="11500" dirty="0">
              <a:solidFill>
                <a:srgbClr val="647BCC"/>
              </a:solidFill>
              <a:latin typeface="字魂70号-灵悦黑体" panose="00000500000000000000" pitchFamily="2" charset="-122"/>
              <a:ea typeface="字魂80号-萌趣小鱼体" panose="00000500000000000000" pitchFamily="2" charset="-122"/>
            </a:endParaRPr>
          </a:p>
        </p:txBody>
      </p:sp>
      <p:sp>
        <p:nvSpPr>
          <p:cNvPr id="3" name="矩形 2"/>
          <p:cNvSpPr/>
          <p:nvPr/>
        </p:nvSpPr>
        <p:spPr>
          <a:xfrm>
            <a:off x="5580473" y="1972669"/>
            <a:ext cx="1031051" cy="1107996"/>
          </a:xfrm>
          <a:prstGeom prst="rect">
            <a:avLst/>
          </a:prstGeom>
        </p:spPr>
        <p:txBody>
          <a:bodyPr wrap="none">
            <a:spAutoFit/>
          </a:bodyPr>
          <a:lstStyle/>
          <a:p>
            <a:pPr algn="ctr"/>
            <a:r>
              <a:rPr kumimoji="1" lang="zh-CN" altLang="en-US" sz="6600" dirty="0">
                <a:solidFill>
                  <a:schemeClr val="bg1"/>
                </a:solidFill>
                <a:latin typeface="字魂70号-灵悦黑体" panose="00000500000000000000" pitchFamily="2" charset="-122"/>
                <a:ea typeface="字魂80号-萌趣小鱼体" panose="00000500000000000000" pitchFamily="2" charset="-122"/>
              </a:rPr>
              <a:t>二</a:t>
            </a:r>
            <a:endParaRPr kumimoji="1" lang="zh-CN" altLang="en-US" sz="6600" dirty="0">
              <a:solidFill>
                <a:schemeClr val="bg1"/>
              </a:solidFill>
              <a:latin typeface="字魂70号-灵悦黑体" panose="00000500000000000000" pitchFamily="2" charset="-122"/>
              <a:ea typeface="字魂80号-萌趣小鱼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8115" y="678890"/>
            <a:ext cx="3467620" cy="584776"/>
            <a:chOff x="1168115" y="678890"/>
            <a:chExt cx="3467620" cy="584776"/>
          </a:xfrm>
        </p:grpSpPr>
        <p:sp>
          <p:nvSpPr>
            <p:cNvPr id="6" name="矩形 5"/>
            <p:cNvSpPr/>
            <p:nvPr/>
          </p:nvSpPr>
          <p:spPr>
            <a:xfrm>
              <a:off x="1168115" y="678891"/>
              <a:ext cx="595035"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二</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sp>
          <p:nvSpPr>
            <p:cNvPr id="7" name="矩形 6"/>
            <p:cNvSpPr/>
            <p:nvPr/>
          </p:nvSpPr>
          <p:spPr>
            <a:xfrm>
              <a:off x="1988857" y="678890"/>
              <a:ext cx="2646878" cy="584775"/>
            </a:xfrm>
            <a:prstGeom prst="rect">
              <a:avLst/>
            </a:prstGeom>
          </p:spPr>
          <p:txBody>
            <a:bodyPr wrap="none">
              <a:spAutoFit/>
            </a:bodyPr>
            <a:lstStyle/>
            <a:p>
              <a:pPr algn="ctr"/>
              <a:r>
                <a:rPr kumimoji="1" lang="zh-CN" altLang="en-US" sz="3200" dirty="0">
                  <a:solidFill>
                    <a:schemeClr val="bg1"/>
                  </a:solidFill>
                  <a:latin typeface="字魂70号-灵悦黑体" panose="00000500000000000000" pitchFamily="2" charset="-122"/>
                  <a:ea typeface="字魂80号-萌趣小鱼体" panose="00000500000000000000" pitchFamily="2" charset="-122"/>
                </a:rPr>
                <a:t>在此输入标题</a:t>
              </a:r>
              <a:endParaRPr kumimoji="1" lang="zh-CN" altLang="en-US" sz="3200" dirty="0">
                <a:solidFill>
                  <a:schemeClr val="bg1"/>
                </a:solidFill>
                <a:latin typeface="字魂70号-灵悦黑体" panose="00000500000000000000" pitchFamily="2" charset="-122"/>
                <a:ea typeface="字魂80号-萌趣小鱼体" panose="00000500000000000000" pitchFamily="2" charset="-122"/>
              </a:endParaRPr>
            </a:p>
          </p:txBody>
        </p:sp>
      </p:grpSp>
      <p:grpSp>
        <p:nvGrpSpPr>
          <p:cNvPr id="8" name="组合 7"/>
          <p:cNvGrpSpPr/>
          <p:nvPr/>
        </p:nvGrpSpPr>
        <p:grpSpPr>
          <a:xfrm>
            <a:off x="1763150" y="1987185"/>
            <a:ext cx="4706945" cy="3243351"/>
            <a:chOff x="4900050" y="1490388"/>
            <a:chExt cx="3530209" cy="2432513"/>
          </a:xfrm>
        </p:grpSpPr>
        <p:sp>
          <p:nvSpPr>
            <p:cNvPr id="9" name="TextBox 23"/>
            <p:cNvSpPr txBox="1"/>
            <p:nvPr/>
          </p:nvSpPr>
          <p:spPr>
            <a:xfrm>
              <a:off x="5354995" y="1511287"/>
              <a:ext cx="3075264" cy="396262"/>
            </a:xfrm>
            <a:prstGeom prst="rect">
              <a:avLst/>
            </a:prstGeom>
            <a:noFill/>
          </p:spPr>
          <p:txBody>
            <a:bodyPr wrap="square">
              <a:normAutofit/>
            </a:bodyPr>
            <a:lstStyle/>
            <a:p>
              <a:pPr>
                <a:lnSpc>
                  <a:spcPct val="120000"/>
                </a:lnSpc>
                <a:defRPr/>
              </a:pP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此部分内容作为文字排版占位显示（建议使用主题字体）通常规则为在</a:t>
              </a:r>
              <a:r>
                <a:rPr lang="en-US" altLang="zh-CN"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PPT</a:t>
              </a: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文档下中英文各使用一种字体以保持全文档统一</a:t>
              </a:r>
              <a:endPar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0" name="Oval 24"/>
            <p:cNvSpPr/>
            <p:nvPr/>
          </p:nvSpPr>
          <p:spPr>
            <a:xfrm>
              <a:off x="4900914" y="1490388"/>
              <a:ext cx="426575" cy="426575"/>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1" name="TextBox 25"/>
            <p:cNvSpPr txBox="1"/>
            <p:nvPr/>
          </p:nvSpPr>
          <p:spPr>
            <a:xfrm>
              <a:off x="5354995" y="2183328"/>
              <a:ext cx="3075264" cy="396262"/>
            </a:xfrm>
            <a:prstGeom prst="rect">
              <a:avLst/>
            </a:prstGeom>
            <a:noFill/>
          </p:spPr>
          <p:txBody>
            <a:bodyPr wrap="square">
              <a:normAutofit/>
            </a:bodyPr>
            <a:lstStyle/>
            <a:p>
              <a:pPr>
                <a:lnSpc>
                  <a:spcPct val="120000"/>
                </a:lnSpc>
                <a:defRPr/>
              </a:pP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此部分内容作为文字排版占位显示（建议使用主题字体）通常规则为在</a:t>
              </a:r>
              <a:r>
                <a:rPr lang="en-US" altLang="zh-CN"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PPT</a:t>
              </a: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文档下中英文各使用一种字体以保持全文档统一</a:t>
              </a:r>
              <a:endPar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2" name="Oval 26"/>
            <p:cNvSpPr/>
            <p:nvPr/>
          </p:nvSpPr>
          <p:spPr>
            <a:xfrm>
              <a:off x="4900914" y="2162428"/>
              <a:ext cx="426575" cy="4265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3" name="TextBox 27"/>
            <p:cNvSpPr txBox="1"/>
            <p:nvPr/>
          </p:nvSpPr>
          <p:spPr>
            <a:xfrm>
              <a:off x="5354995" y="2845184"/>
              <a:ext cx="3075264" cy="396262"/>
            </a:xfrm>
            <a:prstGeom prst="rect">
              <a:avLst/>
            </a:prstGeom>
            <a:noFill/>
          </p:spPr>
          <p:txBody>
            <a:bodyPr wrap="square">
              <a:normAutofit/>
            </a:bodyPr>
            <a:lstStyle/>
            <a:p>
              <a:pPr>
                <a:lnSpc>
                  <a:spcPct val="120000"/>
                </a:lnSpc>
                <a:defRPr/>
              </a:pP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此部分内容作为文字排版占位显示（建议使用主题字体）通常规则为在</a:t>
              </a:r>
              <a:r>
                <a:rPr lang="en-US" altLang="zh-CN"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PPT</a:t>
              </a: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文档下中英文各使用一种字体以保持全文档统一</a:t>
              </a:r>
              <a:endPar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4" name="Oval 28"/>
            <p:cNvSpPr/>
            <p:nvPr/>
          </p:nvSpPr>
          <p:spPr>
            <a:xfrm>
              <a:off x="4900914" y="2824285"/>
              <a:ext cx="426575" cy="426575"/>
            </a:xfrm>
            <a:prstGeom prst="ellipse">
              <a:avLst/>
            </a:prstGeom>
            <a:solidFill>
              <a:srgbClr val="718D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5" name="TextBox 29"/>
            <p:cNvSpPr txBox="1"/>
            <p:nvPr/>
          </p:nvSpPr>
          <p:spPr>
            <a:xfrm>
              <a:off x="5354995" y="3517225"/>
              <a:ext cx="3075264" cy="396262"/>
            </a:xfrm>
            <a:prstGeom prst="rect">
              <a:avLst/>
            </a:prstGeom>
            <a:noFill/>
          </p:spPr>
          <p:txBody>
            <a:bodyPr wrap="square">
              <a:normAutofit/>
            </a:bodyPr>
            <a:lstStyle/>
            <a:p>
              <a:pPr>
                <a:lnSpc>
                  <a:spcPct val="120000"/>
                </a:lnSpc>
                <a:defRPr/>
              </a:pP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此部分内容作为文字排版占位显示（建议使用主题字体）通常规则为在</a:t>
              </a:r>
              <a:r>
                <a:rPr lang="en-US" altLang="zh-CN"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PPT</a:t>
              </a:r>
              <a:r>
                <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文档下中英文各使用一种字体以保持全文档统一</a:t>
              </a:r>
              <a:endParaRPr lang="zh-CN" altLang="en-US" sz="1000" dirty="0">
                <a:solidFill>
                  <a:schemeClr val="tx1">
                    <a:lumMod val="75000"/>
                    <a:lumOff val="25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6" name="Oval 30"/>
            <p:cNvSpPr/>
            <p:nvPr/>
          </p:nvSpPr>
          <p:spPr>
            <a:xfrm>
              <a:off x="4900914" y="3496326"/>
              <a:ext cx="426575" cy="4265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5" dirty="0">
                <a:solidFill>
                  <a:schemeClr val="bg1">
                    <a:lumMod val="50000"/>
                  </a:schemeClr>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7" name="TextBox 31"/>
            <p:cNvSpPr txBox="1"/>
            <p:nvPr/>
          </p:nvSpPr>
          <p:spPr>
            <a:xfrm>
              <a:off x="4900914" y="1563163"/>
              <a:ext cx="446276" cy="253915"/>
            </a:xfrm>
            <a:prstGeom prst="rect">
              <a:avLst/>
            </a:prstGeom>
            <a:noFill/>
          </p:spPr>
          <p:txBody>
            <a:bodyPr wrap="none">
              <a:normAutofit/>
            </a:bodyPr>
            <a:lstStyle/>
            <a:p>
              <a:r>
                <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30%</a:t>
              </a:r>
              <a:endPar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8" name="TextBox 32"/>
            <p:cNvSpPr txBox="1"/>
            <p:nvPr/>
          </p:nvSpPr>
          <p:spPr>
            <a:xfrm>
              <a:off x="4900050" y="2237066"/>
              <a:ext cx="446276" cy="253915"/>
            </a:xfrm>
            <a:prstGeom prst="rect">
              <a:avLst/>
            </a:prstGeom>
            <a:noFill/>
          </p:spPr>
          <p:txBody>
            <a:bodyPr wrap="none">
              <a:normAutofit/>
            </a:bodyPr>
            <a:lstStyle/>
            <a:p>
              <a:r>
                <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70%</a:t>
              </a:r>
              <a:endPar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19" name="TextBox 33"/>
            <p:cNvSpPr txBox="1"/>
            <p:nvPr/>
          </p:nvSpPr>
          <p:spPr>
            <a:xfrm>
              <a:off x="4903218" y="2898922"/>
              <a:ext cx="446276" cy="253915"/>
            </a:xfrm>
            <a:prstGeom prst="rect">
              <a:avLst/>
            </a:prstGeom>
            <a:noFill/>
          </p:spPr>
          <p:txBody>
            <a:bodyPr wrap="none">
              <a:normAutofit/>
            </a:bodyPr>
            <a:lstStyle/>
            <a:p>
              <a:r>
                <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50%</a:t>
              </a:r>
              <a:endPar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sp>
          <p:nvSpPr>
            <p:cNvPr id="20" name="TextBox 34"/>
            <p:cNvSpPr txBox="1"/>
            <p:nvPr/>
          </p:nvSpPr>
          <p:spPr>
            <a:xfrm>
              <a:off x="4900050" y="3570964"/>
              <a:ext cx="446276" cy="253915"/>
            </a:xfrm>
            <a:prstGeom prst="rect">
              <a:avLst/>
            </a:prstGeom>
            <a:noFill/>
          </p:spPr>
          <p:txBody>
            <a:bodyPr wrap="none">
              <a:normAutofit/>
            </a:bodyPr>
            <a:lstStyle/>
            <a:p>
              <a:r>
                <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rPr>
                <a:t>40%</a:t>
              </a:r>
              <a:endParaRPr lang="en-US" sz="1465" b="1" dirty="0">
                <a:solidFill>
                  <a:schemeClr val="bg1"/>
                </a:solidFill>
                <a:latin typeface="字魂70号-灵悦黑体" panose="00000500000000000000" pitchFamily="2" charset="-122"/>
                <a:ea typeface="字魂70号-灵悦黑体" panose="00000500000000000000" pitchFamily="2" charset="-122"/>
                <a:sym typeface="Source Han Serif SC" panose="02020400000000000000" pitchFamily="18" charset="-122"/>
              </a:endParaRPr>
            </a:p>
          </p:txBody>
        </p:sp>
      </p:grpSp>
      <p:pic>
        <p:nvPicPr>
          <p:cNvPr id="21" name="图片 20" descr="图片包含 桌子, 蛋糕, 食物, 小&#10;&#10;描述已自动生成"/>
          <p:cNvPicPr>
            <a:picLocks noChangeAspect="1"/>
          </p:cNvPicPr>
          <p:nvPr/>
        </p:nvPicPr>
        <p:blipFill rotWithShape="1">
          <a:blip r:embed="rId1" cstate="screen"/>
          <a:srcRect/>
          <a:stretch>
            <a:fillRect/>
          </a:stretch>
        </p:blipFill>
        <p:spPr>
          <a:xfrm>
            <a:off x="6372535" y="1519712"/>
            <a:ext cx="4297289" cy="39829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3099</Words>
  <Application>WPS 演示</Application>
  <PresentationFormat>宽屏</PresentationFormat>
  <Paragraphs>445</Paragraphs>
  <Slides>23</Slides>
  <Notes>7</Notes>
  <HiddenSlides>0</HiddenSlides>
  <MMClips>1</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23</vt:i4>
      </vt:variant>
    </vt:vector>
  </HeadingPairs>
  <TitlesOfParts>
    <vt:vector size="50" baseType="lpstr">
      <vt:lpstr>Arial</vt:lpstr>
      <vt:lpstr>宋体</vt:lpstr>
      <vt:lpstr>Wingdings</vt:lpstr>
      <vt:lpstr>字魂70号-灵悦黑体</vt:lpstr>
      <vt:lpstr>微软雅黑</vt:lpstr>
      <vt:lpstr>黑体</vt:lpstr>
      <vt:lpstr>字魂80号-萌趣小鱼体</vt:lpstr>
      <vt:lpstr>Source Han Sans HW SC</vt:lpstr>
      <vt:lpstr>Roboto Black</vt:lpstr>
      <vt:lpstr>Hiragino Sans GB W3</vt:lpstr>
      <vt:lpstr>Source Han Serif SC</vt:lpstr>
      <vt:lpstr>Arial Unicode MS</vt:lpstr>
      <vt:lpstr>Lato Regular</vt:lpstr>
      <vt:lpstr>Lato Light</vt:lpstr>
      <vt:lpstr>等线</vt:lpstr>
      <vt:lpstr>等线 Light</vt:lpstr>
      <vt:lpstr>Calibri</vt:lpstr>
      <vt:lpstr>Segoe Print</vt:lpstr>
      <vt:lpstr>Hiragino Sans GB W3</vt:lpstr>
      <vt:lpstr>Lato Light</vt:lpstr>
      <vt:lpstr>Lato Regular</vt:lpstr>
      <vt:lpstr>Source Han Sans HW SC</vt:lpstr>
      <vt:lpstr>Source Han Serif SC</vt:lpstr>
      <vt:lpstr>字魂70号-灵悦黑体</vt:lpstr>
      <vt:lpstr>字魂80号-萌趣小鱼体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雷锋PPT网 www.lfppt.com</dc:title>
  <dc:creator>雷锋PPT网 www.lfppt.com</dc:creator>
  <cp:keywords>雷锋PPT网 www.lfppt.com</cp:keywords>
  <dc:description>雷锋PPT网 www.lfppt.com</dc:description>
  <cp:lastModifiedBy>YWP-09-09</cp:lastModifiedBy>
  <cp:revision>109</cp:revision>
  <dcterms:created xsi:type="dcterms:W3CDTF">2019-06-23T12:47:00Z</dcterms:created>
  <dcterms:modified xsi:type="dcterms:W3CDTF">2020-03-06T09:37:09Z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2052-11.1.0.9141</vt:lpwstr>
  </property>
</Properties>
</file>